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tif" ContentType="image/tif"/>
  <Default Extension="tiff" ContentType="image/tiff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59" r:id="rId2"/>
  </p:sldMasterIdLst>
  <p:notesMasterIdLst>
    <p:notesMasterId r:id="rId107"/>
  </p:notesMasterIdLst>
  <p:handoutMasterIdLst>
    <p:handoutMasterId r:id="rId108"/>
  </p:handoutMasterIdLst>
  <p:sldIdLst>
    <p:sldId id="256" r:id="rId3"/>
    <p:sldId id="1171" r:id="rId4"/>
    <p:sldId id="1172" r:id="rId5"/>
    <p:sldId id="1229" r:id="rId6"/>
    <p:sldId id="1200" r:id="rId7"/>
    <p:sldId id="1201" r:id="rId8"/>
    <p:sldId id="1202" r:id="rId9"/>
    <p:sldId id="1203" r:id="rId10"/>
    <p:sldId id="1204" r:id="rId11"/>
    <p:sldId id="1205" r:id="rId12"/>
    <p:sldId id="1206" r:id="rId13"/>
    <p:sldId id="1207" r:id="rId14"/>
    <p:sldId id="1208" r:id="rId15"/>
    <p:sldId id="1209" r:id="rId16"/>
    <p:sldId id="1210" r:id="rId17"/>
    <p:sldId id="1211" r:id="rId18"/>
    <p:sldId id="1212" r:id="rId19"/>
    <p:sldId id="1213" r:id="rId20"/>
    <p:sldId id="1214" r:id="rId21"/>
    <p:sldId id="1215" r:id="rId22"/>
    <p:sldId id="1216" r:id="rId23"/>
    <p:sldId id="1217" r:id="rId24"/>
    <p:sldId id="1218" r:id="rId25"/>
    <p:sldId id="1219" r:id="rId26"/>
    <p:sldId id="1221" r:id="rId27"/>
    <p:sldId id="1220" r:id="rId28"/>
    <p:sldId id="1222" r:id="rId29"/>
    <p:sldId id="1223" r:id="rId30"/>
    <p:sldId id="1224" r:id="rId31"/>
    <p:sldId id="1225" r:id="rId32"/>
    <p:sldId id="496" r:id="rId33"/>
    <p:sldId id="1170" r:id="rId34"/>
    <p:sldId id="1226" r:id="rId35"/>
    <p:sldId id="1227" r:id="rId36"/>
    <p:sldId id="1228" r:id="rId37"/>
    <p:sldId id="1230" r:id="rId38"/>
    <p:sldId id="1174" r:id="rId39"/>
    <p:sldId id="1231" r:id="rId40"/>
    <p:sldId id="1175" r:id="rId41"/>
    <p:sldId id="1176" r:id="rId42"/>
    <p:sldId id="1177" r:id="rId43"/>
    <p:sldId id="1179" r:id="rId44"/>
    <p:sldId id="1232" r:id="rId45"/>
    <p:sldId id="1233" r:id="rId46"/>
    <p:sldId id="1234" r:id="rId47"/>
    <p:sldId id="1236" r:id="rId48"/>
    <p:sldId id="1235" r:id="rId49"/>
    <p:sldId id="1237" r:id="rId50"/>
    <p:sldId id="1238" r:id="rId51"/>
    <p:sldId id="1239" r:id="rId52"/>
    <p:sldId id="1241" r:id="rId53"/>
    <p:sldId id="1242" r:id="rId54"/>
    <p:sldId id="1243" r:id="rId55"/>
    <p:sldId id="1244" r:id="rId56"/>
    <p:sldId id="1245" r:id="rId57"/>
    <p:sldId id="1246" r:id="rId58"/>
    <p:sldId id="1247" r:id="rId59"/>
    <p:sldId id="1248" r:id="rId60"/>
    <p:sldId id="1249" r:id="rId61"/>
    <p:sldId id="1250" r:id="rId62"/>
    <p:sldId id="1251" r:id="rId63"/>
    <p:sldId id="1252" r:id="rId64"/>
    <p:sldId id="1253" r:id="rId65"/>
    <p:sldId id="1255" r:id="rId66"/>
    <p:sldId id="1256" r:id="rId67"/>
    <p:sldId id="1257" r:id="rId68"/>
    <p:sldId id="1258" r:id="rId69"/>
    <p:sldId id="1259" r:id="rId70"/>
    <p:sldId id="1260" r:id="rId71"/>
    <p:sldId id="1278" r:id="rId72"/>
    <p:sldId id="1261" r:id="rId73"/>
    <p:sldId id="1262" r:id="rId74"/>
    <p:sldId id="1263" r:id="rId75"/>
    <p:sldId id="1264" r:id="rId76"/>
    <p:sldId id="1265" r:id="rId77"/>
    <p:sldId id="1266" r:id="rId78"/>
    <p:sldId id="1267" r:id="rId79"/>
    <p:sldId id="1268" r:id="rId80"/>
    <p:sldId id="1269" r:id="rId81"/>
    <p:sldId id="1270" r:id="rId82"/>
    <p:sldId id="1272" r:id="rId83"/>
    <p:sldId id="1274" r:id="rId84"/>
    <p:sldId id="1275" r:id="rId85"/>
    <p:sldId id="336" r:id="rId86"/>
    <p:sldId id="340" r:id="rId87"/>
    <p:sldId id="333" r:id="rId88"/>
    <p:sldId id="272" r:id="rId89"/>
    <p:sldId id="275" r:id="rId90"/>
    <p:sldId id="277" r:id="rId91"/>
    <p:sldId id="279" r:id="rId92"/>
    <p:sldId id="308" r:id="rId93"/>
    <p:sldId id="282" r:id="rId94"/>
    <p:sldId id="315" r:id="rId95"/>
    <p:sldId id="300" r:id="rId96"/>
    <p:sldId id="347" r:id="rId97"/>
    <p:sldId id="348" r:id="rId98"/>
    <p:sldId id="349" r:id="rId99"/>
    <p:sldId id="292" r:id="rId100"/>
    <p:sldId id="293" r:id="rId101"/>
    <p:sldId id="294" r:id="rId102"/>
    <p:sldId id="339" r:id="rId103"/>
    <p:sldId id="295" r:id="rId104"/>
    <p:sldId id="1273" r:id="rId105"/>
    <p:sldId id="309" r:id="rId10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功能页" id="{693917CD-5AF3-4346-A7D9-29DBE4118541}">
          <p14:sldIdLst>
            <p14:sldId id="256"/>
            <p14:sldId id="1171"/>
            <p14:sldId id="1172"/>
            <p14:sldId id="1229"/>
            <p14:sldId id="1200"/>
            <p14:sldId id="1201"/>
            <p14:sldId id="1202"/>
            <p14:sldId id="1203"/>
            <p14:sldId id="1204"/>
            <p14:sldId id="1205"/>
            <p14:sldId id="1206"/>
            <p14:sldId id="1207"/>
            <p14:sldId id="1208"/>
            <p14:sldId id="1209"/>
            <p14:sldId id="1210"/>
            <p14:sldId id="1211"/>
            <p14:sldId id="1212"/>
            <p14:sldId id="1213"/>
            <p14:sldId id="1214"/>
            <p14:sldId id="1215"/>
            <p14:sldId id="1216"/>
            <p14:sldId id="1217"/>
            <p14:sldId id="1218"/>
            <p14:sldId id="1219"/>
            <p14:sldId id="1221"/>
            <p14:sldId id="1220"/>
            <p14:sldId id="1222"/>
            <p14:sldId id="1223"/>
            <p14:sldId id="1224"/>
            <p14:sldId id="1225"/>
            <p14:sldId id="496"/>
            <p14:sldId id="1170"/>
            <p14:sldId id="1226"/>
            <p14:sldId id="1227"/>
            <p14:sldId id="1228"/>
            <p14:sldId id="1230"/>
            <p14:sldId id="1174"/>
            <p14:sldId id="1231"/>
            <p14:sldId id="1175"/>
            <p14:sldId id="1176"/>
            <p14:sldId id="1177"/>
            <p14:sldId id="1179"/>
            <p14:sldId id="1232"/>
            <p14:sldId id="1233"/>
            <p14:sldId id="1234"/>
            <p14:sldId id="1236"/>
            <p14:sldId id="1235"/>
            <p14:sldId id="1237"/>
            <p14:sldId id="1238"/>
            <p14:sldId id="1239"/>
            <p14:sldId id="1241"/>
            <p14:sldId id="1242"/>
            <p14:sldId id="1243"/>
            <p14:sldId id="1244"/>
            <p14:sldId id="1245"/>
            <p14:sldId id="1246"/>
            <p14:sldId id="1247"/>
            <p14:sldId id="1248"/>
            <p14:sldId id="1249"/>
            <p14:sldId id="1250"/>
            <p14:sldId id="1251"/>
            <p14:sldId id="1252"/>
            <p14:sldId id="1253"/>
            <p14:sldId id="1255"/>
            <p14:sldId id="1256"/>
            <p14:sldId id="1257"/>
            <p14:sldId id="1258"/>
            <p14:sldId id="1259"/>
            <p14:sldId id="1260"/>
            <p14:sldId id="1278"/>
            <p14:sldId id="1261"/>
            <p14:sldId id="1262"/>
            <p14:sldId id="1263"/>
            <p14:sldId id="1264"/>
            <p14:sldId id="1265"/>
            <p14:sldId id="1266"/>
            <p14:sldId id="1267"/>
            <p14:sldId id="1268"/>
            <p14:sldId id="1269"/>
            <p14:sldId id="1270"/>
            <p14:sldId id="1272"/>
            <p14:sldId id="1274"/>
            <p14:sldId id="1275"/>
            <p14:sldId id="336"/>
            <p14:sldId id="340"/>
            <p14:sldId id="333"/>
            <p14:sldId id="272"/>
            <p14:sldId id="275"/>
            <p14:sldId id="277"/>
            <p14:sldId id="279"/>
            <p14:sldId id="308"/>
            <p14:sldId id="282"/>
            <p14:sldId id="315"/>
            <p14:sldId id="300"/>
            <p14:sldId id="347"/>
            <p14:sldId id="348"/>
            <p14:sldId id="349"/>
            <p14:sldId id="292"/>
            <p14:sldId id="293"/>
            <p14:sldId id="294"/>
            <p14:sldId id="339"/>
            <p14:sldId id="295"/>
            <p14:sldId id="1273"/>
            <p14:sldId id="309"/>
          </p14:sldIdLst>
        </p14:section>
        <p14:section name="一段类" id="{17B13101-B83D-43AC-A95E-49312A3F9464}">
          <p14:sldIdLst/>
        </p14:section>
        <p14:section name="两段类" id="{041B2D5A-34E4-431D-9EC3-930D48DB4BBD}">
          <p14:sldIdLst/>
        </p14:section>
        <p14:section name="三段类" id="{D6353AD8-2AF2-407D-9E91-763B1C1195FF}">
          <p14:sldIdLst/>
        </p14:section>
        <p14:section name="四段内容类" id="{7DD581CB-E80A-471B-AA9E-CA4C9961471B}">
          <p14:sldIdLst/>
        </p14:section>
        <p14:section name="多段内容" id="{B6B0741E-82B4-4B0B-BD7C-7CA2D28629AA}">
          <p14:sldIdLst/>
        </p14:section>
        <p14:section name="人物介绍" id="{3DCE000C-7046-4391-A8BD-E6260D9A8225}">
          <p14:sldIdLst/>
        </p14:section>
        <p14:section name="时间轴" id="{F3D483EA-4857-4429-85B2-43D7792DBFCB}">
          <p14:sldIdLst/>
        </p14:section>
        <p14:section name="图表" id="{86AC647B-C469-4AFA-865E-0560F3FE416D}">
          <p14:sldIdLst/>
        </p14:section>
        <p14:section name="使用说明" id="{9BE92E21-0887-44B1-B4BA-27472E995CD7}">
          <p14:sldIdLst/>
        </p14:section>
      </p14:sectionLst>
    </p:ex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6" pos="7242" userDrawn="1">
          <p15:clr>
            <a:srgbClr val="A4A3A4"/>
          </p15:clr>
        </p15:guide>
        <p15:guide id="7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A85D6"/>
    <a:srgbClr val="2D93EF"/>
    <a:srgbClr val="FFFFFF"/>
    <a:srgbClr val="71246B"/>
    <a:srgbClr val="F5F5F5"/>
    <a:srgbClr val="F9EBF8"/>
    <a:srgbClr val="2B89B8"/>
    <a:srgbClr val="014099"/>
    <a:srgbClr val="BE3CB5"/>
    <a:srgbClr val="DAB3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83" autoAdjust="0"/>
    <p:restoredTop sz="90074" autoAdjust="0"/>
  </p:normalViewPr>
  <p:slideViewPr>
    <p:cSldViewPr snapToGrid="0" showGuides="1">
      <p:cViewPr varScale="1">
        <p:scale>
          <a:sx n="127" d="100"/>
          <a:sy n="127" d="100"/>
        </p:scale>
        <p:origin x="1160" y="200"/>
      </p:cViewPr>
      <p:guideLst>
        <p:guide pos="3840"/>
        <p:guide pos="7242"/>
        <p:guide orient="horz" pos="2160"/>
      </p:guideLst>
    </p:cSldViewPr>
  </p:slideViewPr>
  <p:outlineViewPr>
    <p:cViewPr>
      <p:scale>
        <a:sx n="33" d="100"/>
        <a:sy n="33" d="100"/>
      </p:scale>
      <p:origin x="0" y="-380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33" d="100"/>
        <a:sy n="33" d="100"/>
      </p:scale>
      <p:origin x="0" y="0"/>
    </p:cViewPr>
  </p:sorterViewPr>
  <p:notesViewPr>
    <p:cSldViewPr snapToGrid="0" showGuides="1">
      <p:cViewPr varScale="1">
        <p:scale>
          <a:sx n="64" d="100"/>
          <a:sy n="64" d="100"/>
        </p:scale>
        <p:origin x="1998" y="90"/>
      </p:cViewPr>
      <p:guideLst/>
    </p:cSldViewPr>
  </p:notesViewPr>
  <p:gridSpacing cx="360000" cy="3600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12" Type="http://schemas.openxmlformats.org/officeDocument/2006/relationships/tableStyles" Target="tableStyles.xml"/><Relationship Id="rId16" Type="http://schemas.openxmlformats.org/officeDocument/2006/relationships/slide" Target="slides/slide14.xml"/><Relationship Id="rId107" Type="http://schemas.openxmlformats.org/officeDocument/2006/relationships/notesMaster" Target="notesMasters/notesMaster1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08" Type="http://schemas.openxmlformats.org/officeDocument/2006/relationships/handoutMaster" Target="handoutMasters/handoutMaster1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presProps" Target="presProps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viewProps" Target="viewProps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0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60.png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61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62.wmf"/><Relationship Id="rId1" Type="http://schemas.openxmlformats.org/officeDocument/2006/relationships/image" Target="../media/image61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E7C95319-441B-4D9F-98CE-1A53B32796A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3BF0EAF-3CD3-4EB6-9810-622620B7A70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0BA161-F2EC-4A3B-989A-A1CB67A322F9}" type="datetimeFigureOut">
              <a:rPr lang="en-US" smtClean="0"/>
              <a:t>10/14/22</a:t>
            </a:fld>
            <a:endParaRPr 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8A0C624-D39D-451E-8952-18BAFACB454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2D04956-786F-423D-B504-D05B3813A93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D49B8D-25B8-4DAD-B5ED-030995F244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58453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1C5753-DA09-4AA8-8CBE-6857F5CC9D8D}" type="datetimeFigureOut">
              <a:rPr lang="zh-CN" altLang="en-US" smtClean="0"/>
              <a:t>2022/10/14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E95024-908D-462B-9B1F-7005F7AB552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34695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E95024-908D-462B-9B1F-7005F7AB552B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44588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Emphasize, reachability here is for all possible data planes</a:t>
            </a:r>
          </a:p>
        </p:txBody>
      </p:sp>
    </p:spTree>
    <p:extLst>
      <p:ext uri="{BB962C8B-B14F-4D97-AF65-F5344CB8AC3E}">
        <p14:creationId xmlns:p14="http://schemas.microsoft.com/office/powerpoint/2010/main" val="4095586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8865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02601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22164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37244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5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9266" name="Notes Placeholder 2"/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x-none" dirty="0">
                <a:ea typeface="ＭＳ Ｐゴシック" charset="-128"/>
              </a:rPr>
              <a:t>http://</a:t>
            </a:r>
            <a:r>
              <a:rPr lang="en-US" altLang="x-none" dirty="0" err="1">
                <a:ea typeface="ＭＳ Ｐゴシック" charset="-128"/>
              </a:rPr>
              <a:t>www.comscore.com</a:t>
            </a:r>
            <a:r>
              <a:rPr lang="en-US" altLang="x-none" dirty="0">
                <a:ea typeface="ＭＳ Ｐゴシック" charset="-128"/>
              </a:rPr>
              <a:t>/Insights/</a:t>
            </a:r>
            <a:r>
              <a:rPr lang="en-US" altLang="x-none" dirty="0" err="1">
                <a:ea typeface="ＭＳ Ｐゴシック" charset="-128"/>
              </a:rPr>
              <a:t>Press_Releases</a:t>
            </a:r>
            <a:r>
              <a:rPr lang="en-US" altLang="x-none" dirty="0">
                <a:ea typeface="ＭＳ Ｐゴシック" charset="-128"/>
              </a:rPr>
              <a:t>/2013/8/comScore_Media_Metrix_Ranks_Top_50_U.S._Web_Properties_for_July_2013</a:t>
            </a:r>
          </a:p>
        </p:txBody>
      </p:sp>
    </p:spTree>
    <p:extLst>
      <p:ext uri="{BB962C8B-B14F-4D97-AF65-F5344CB8AC3E}">
        <p14:creationId xmlns:p14="http://schemas.microsoft.com/office/powerpoint/2010/main" val="26528999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Shape 60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08" name="Shape 60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Idea: (4)</a:t>
            </a:r>
            <a:r>
              <a:rPr lang="en-US" baseline="0" dirty="0"/>
              <a:t> useful counter-example OR verified property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036743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At the end of the day, we care</a:t>
            </a:r>
            <a:r>
              <a:rPr lang="en-US" baseline="0" dirty="0"/>
              <a:t> about how a packet is forwarded through the network.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82751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Can a “routing record“ reach this point in a stable solution</a:t>
            </a:r>
            <a:r>
              <a:rPr lang="en-US" baseline="0" dirty="0"/>
              <a:t> </a:t>
            </a:r>
            <a:r>
              <a:rPr lang="en-US" dirty="0"/>
              <a:t>Define term.</a:t>
            </a:r>
            <a:r>
              <a:rPr lang="en-US" baseline="0" dirty="0"/>
              <a:t> </a:t>
            </a:r>
            <a:r>
              <a:rPr lang="en-US" dirty="0"/>
              <a:t>Black dots are routing records.</a:t>
            </a:r>
          </a:p>
        </p:txBody>
      </p:sp>
    </p:spTree>
    <p:extLst>
      <p:ext uri="{BB962C8B-B14F-4D97-AF65-F5344CB8AC3E}">
        <p14:creationId xmlns:p14="http://schemas.microsoft.com/office/powerpoint/2010/main" val="41331646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19196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0776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28761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034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矩形: 圆顶角 118">
            <a:extLst>
              <a:ext uri="{FF2B5EF4-FFF2-40B4-BE49-F238E27FC236}">
                <a16:creationId xmlns:a16="http://schemas.microsoft.com/office/drawing/2014/main" id="{299666A6-A642-4134-85A4-22FD5313B3C8}"/>
              </a:ext>
            </a:extLst>
          </p:cNvPr>
          <p:cNvSpPr/>
          <p:nvPr userDrawn="1"/>
        </p:nvSpPr>
        <p:spPr>
          <a:xfrm>
            <a:off x="695325" y="251120"/>
            <a:ext cx="468049" cy="473348"/>
          </a:xfrm>
          <a:prstGeom prst="round2SameRect">
            <a:avLst>
              <a:gd name="adj1" fmla="val 13004"/>
              <a:gd name="adj2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8" name="文本占位符 47">
            <a:extLst>
              <a:ext uri="{FF2B5EF4-FFF2-40B4-BE49-F238E27FC236}">
                <a16:creationId xmlns:a16="http://schemas.microsoft.com/office/drawing/2014/main" id="{FD2F1019-5C25-4CD6-8E2A-43FDC4E6828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74590" y="226477"/>
            <a:ext cx="6678793" cy="9144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800" spc="3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输入你的标题</a:t>
            </a:r>
          </a:p>
        </p:txBody>
      </p:sp>
      <p:sp>
        <p:nvSpPr>
          <p:cNvPr id="118" name="graduation-cap_8161">
            <a:extLst>
              <a:ext uri="{FF2B5EF4-FFF2-40B4-BE49-F238E27FC236}">
                <a16:creationId xmlns:a16="http://schemas.microsoft.com/office/drawing/2014/main" id="{FE39FAAA-06E1-47B1-8578-B2D6583DD03C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724045" y="368648"/>
            <a:ext cx="410608" cy="252549"/>
          </a:xfrm>
          <a:custGeom>
            <a:avLst/>
            <a:gdLst>
              <a:gd name="T0" fmla="*/ 2978 w 3278"/>
              <a:gd name="T1" fmla="*/ 1349 h 2019"/>
              <a:gd name="T2" fmla="*/ 2976 w 3278"/>
              <a:gd name="T3" fmla="*/ 1036 h 2019"/>
              <a:gd name="T4" fmla="*/ 3278 w 3278"/>
              <a:gd name="T5" fmla="*/ 867 h 2019"/>
              <a:gd name="T6" fmla="*/ 1634 w 3278"/>
              <a:gd name="T7" fmla="*/ 0 h 2019"/>
              <a:gd name="T8" fmla="*/ 0 w 3278"/>
              <a:gd name="T9" fmla="*/ 884 h 2019"/>
              <a:gd name="T10" fmla="*/ 655 w 3278"/>
              <a:gd name="T11" fmla="*/ 1260 h 2019"/>
              <a:gd name="T12" fmla="*/ 657 w 3278"/>
              <a:gd name="T13" fmla="*/ 1484 h 2019"/>
              <a:gd name="T14" fmla="*/ 657 w 3278"/>
              <a:gd name="T15" fmla="*/ 1502 h 2019"/>
              <a:gd name="T16" fmla="*/ 663 w 3278"/>
              <a:gd name="T17" fmla="*/ 1499 h 2019"/>
              <a:gd name="T18" fmla="*/ 651 w 3278"/>
              <a:gd name="T19" fmla="*/ 1528 h 2019"/>
              <a:gd name="T20" fmla="*/ 1644 w 3278"/>
              <a:gd name="T21" fmla="*/ 1722 h 2019"/>
              <a:gd name="T22" fmla="*/ 2634 w 3278"/>
              <a:gd name="T23" fmla="*/ 1517 h 2019"/>
              <a:gd name="T24" fmla="*/ 2622 w 3278"/>
              <a:gd name="T25" fmla="*/ 1488 h 2019"/>
              <a:gd name="T26" fmla="*/ 2628 w 3278"/>
              <a:gd name="T27" fmla="*/ 1491 h 2019"/>
              <a:gd name="T28" fmla="*/ 2628 w 3278"/>
              <a:gd name="T29" fmla="*/ 1473 h 2019"/>
              <a:gd name="T30" fmla="*/ 2627 w 3278"/>
              <a:gd name="T31" fmla="*/ 1249 h 2019"/>
              <a:gd name="T32" fmla="*/ 2911 w 3278"/>
              <a:gd name="T33" fmla="*/ 1072 h 2019"/>
              <a:gd name="T34" fmla="*/ 2913 w 3278"/>
              <a:gd name="T35" fmla="*/ 1350 h 2019"/>
              <a:gd name="T36" fmla="*/ 2860 w 3278"/>
              <a:gd name="T37" fmla="*/ 1430 h 2019"/>
              <a:gd name="T38" fmla="*/ 2946 w 3278"/>
              <a:gd name="T39" fmla="*/ 1515 h 2019"/>
              <a:gd name="T40" fmla="*/ 3031 w 3278"/>
              <a:gd name="T41" fmla="*/ 1429 h 2019"/>
              <a:gd name="T42" fmla="*/ 2978 w 3278"/>
              <a:gd name="T43" fmla="*/ 1349 h 2019"/>
              <a:gd name="T44" fmla="*/ 1643 w 3278"/>
              <a:gd name="T45" fmla="*/ 1646 h 2019"/>
              <a:gd name="T46" fmla="*/ 763 w 3278"/>
              <a:gd name="T47" fmla="*/ 1527 h 2019"/>
              <a:gd name="T48" fmla="*/ 1642 w 3278"/>
              <a:gd name="T49" fmla="*/ 1399 h 2019"/>
              <a:gd name="T50" fmla="*/ 2522 w 3278"/>
              <a:gd name="T51" fmla="*/ 1518 h 2019"/>
              <a:gd name="T52" fmla="*/ 1643 w 3278"/>
              <a:gd name="T53" fmla="*/ 1646 h 2019"/>
              <a:gd name="T54" fmla="*/ 2604 w 3278"/>
              <a:gd name="T55" fmla="*/ 1067 h 2019"/>
              <a:gd name="T56" fmla="*/ 1639 w 3278"/>
              <a:gd name="T57" fmla="*/ 819 h 2019"/>
              <a:gd name="T58" fmla="*/ 676 w 3278"/>
              <a:gd name="T59" fmla="*/ 1077 h 2019"/>
              <a:gd name="T60" fmla="*/ 676 w 3278"/>
              <a:gd name="T61" fmla="*/ 1011 h 2019"/>
              <a:gd name="T62" fmla="*/ 1638 w 3278"/>
              <a:gd name="T63" fmla="*/ 720 h 2019"/>
              <a:gd name="T64" fmla="*/ 2604 w 3278"/>
              <a:gd name="T65" fmla="*/ 1001 h 2019"/>
              <a:gd name="T66" fmla="*/ 2604 w 3278"/>
              <a:gd name="T67" fmla="*/ 1067 h 2019"/>
              <a:gd name="T68" fmla="*/ 2877 w 3278"/>
              <a:gd name="T69" fmla="*/ 1534 h 2019"/>
              <a:gd name="T70" fmla="*/ 2843 w 3278"/>
              <a:gd name="T71" fmla="*/ 2019 h 2019"/>
              <a:gd name="T72" fmla="*/ 3033 w 3278"/>
              <a:gd name="T73" fmla="*/ 1917 h 2019"/>
              <a:gd name="T74" fmla="*/ 3031 w 3278"/>
              <a:gd name="T75" fmla="*/ 1533 h 2019"/>
              <a:gd name="T76" fmla="*/ 2877 w 3278"/>
              <a:gd name="T77" fmla="*/ 1534 h 20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3278" h="2019">
                <a:moveTo>
                  <a:pt x="2978" y="1349"/>
                </a:moveTo>
                <a:lnTo>
                  <a:pt x="2976" y="1036"/>
                </a:lnTo>
                <a:lnTo>
                  <a:pt x="3278" y="867"/>
                </a:lnTo>
                <a:lnTo>
                  <a:pt x="1634" y="0"/>
                </a:lnTo>
                <a:lnTo>
                  <a:pt x="0" y="884"/>
                </a:lnTo>
                <a:lnTo>
                  <a:pt x="655" y="1260"/>
                </a:lnTo>
                <a:lnTo>
                  <a:pt x="657" y="1484"/>
                </a:lnTo>
                <a:lnTo>
                  <a:pt x="657" y="1502"/>
                </a:lnTo>
                <a:lnTo>
                  <a:pt x="663" y="1499"/>
                </a:lnTo>
                <a:cubicBezTo>
                  <a:pt x="656" y="1508"/>
                  <a:pt x="651" y="1518"/>
                  <a:pt x="651" y="1528"/>
                </a:cubicBezTo>
                <a:cubicBezTo>
                  <a:pt x="652" y="1638"/>
                  <a:pt x="1096" y="1725"/>
                  <a:pt x="1644" y="1722"/>
                </a:cubicBezTo>
                <a:cubicBezTo>
                  <a:pt x="2191" y="1719"/>
                  <a:pt x="2634" y="1627"/>
                  <a:pt x="2634" y="1517"/>
                </a:cubicBezTo>
                <a:cubicBezTo>
                  <a:pt x="2634" y="1507"/>
                  <a:pt x="2629" y="1498"/>
                  <a:pt x="2622" y="1488"/>
                </a:cubicBezTo>
                <a:lnTo>
                  <a:pt x="2628" y="1491"/>
                </a:lnTo>
                <a:lnTo>
                  <a:pt x="2628" y="1473"/>
                </a:lnTo>
                <a:lnTo>
                  <a:pt x="2627" y="1249"/>
                </a:lnTo>
                <a:lnTo>
                  <a:pt x="2911" y="1072"/>
                </a:lnTo>
                <a:lnTo>
                  <a:pt x="2913" y="1350"/>
                </a:lnTo>
                <a:cubicBezTo>
                  <a:pt x="2881" y="1363"/>
                  <a:pt x="2860" y="1394"/>
                  <a:pt x="2860" y="1430"/>
                </a:cubicBezTo>
                <a:cubicBezTo>
                  <a:pt x="2860" y="1477"/>
                  <a:pt x="2898" y="1515"/>
                  <a:pt x="2946" y="1515"/>
                </a:cubicBezTo>
                <a:cubicBezTo>
                  <a:pt x="2994" y="1515"/>
                  <a:pt x="3032" y="1476"/>
                  <a:pt x="3031" y="1429"/>
                </a:cubicBezTo>
                <a:cubicBezTo>
                  <a:pt x="3031" y="1393"/>
                  <a:pt x="3009" y="1363"/>
                  <a:pt x="2978" y="1349"/>
                </a:cubicBezTo>
                <a:close/>
                <a:moveTo>
                  <a:pt x="1643" y="1646"/>
                </a:moveTo>
                <a:cubicBezTo>
                  <a:pt x="1157" y="1649"/>
                  <a:pt x="763" y="1595"/>
                  <a:pt x="763" y="1527"/>
                </a:cubicBezTo>
                <a:cubicBezTo>
                  <a:pt x="762" y="1459"/>
                  <a:pt x="1156" y="1402"/>
                  <a:pt x="1642" y="1399"/>
                </a:cubicBezTo>
                <a:cubicBezTo>
                  <a:pt x="2128" y="1397"/>
                  <a:pt x="2522" y="1450"/>
                  <a:pt x="2522" y="1518"/>
                </a:cubicBezTo>
                <a:cubicBezTo>
                  <a:pt x="2523" y="1586"/>
                  <a:pt x="2129" y="1643"/>
                  <a:pt x="1643" y="1646"/>
                </a:cubicBezTo>
                <a:close/>
                <a:moveTo>
                  <a:pt x="2604" y="1067"/>
                </a:moveTo>
                <a:cubicBezTo>
                  <a:pt x="2539" y="998"/>
                  <a:pt x="2303" y="815"/>
                  <a:pt x="1639" y="819"/>
                </a:cubicBezTo>
                <a:cubicBezTo>
                  <a:pt x="974" y="822"/>
                  <a:pt x="741" y="1007"/>
                  <a:pt x="676" y="1077"/>
                </a:cubicBezTo>
                <a:lnTo>
                  <a:pt x="676" y="1011"/>
                </a:lnTo>
                <a:cubicBezTo>
                  <a:pt x="676" y="1011"/>
                  <a:pt x="864" y="724"/>
                  <a:pt x="1638" y="720"/>
                </a:cubicBezTo>
                <a:cubicBezTo>
                  <a:pt x="2412" y="716"/>
                  <a:pt x="2604" y="1001"/>
                  <a:pt x="2604" y="1001"/>
                </a:cubicBezTo>
                <a:lnTo>
                  <a:pt x="2604" y="1067"/>
                </a:lnTo>
                <a:close/>
                <a:moveTo>
                  <a:pt x="2877" y="1534"/>
                </a:moveTo>
                <a:lnTo>
                  <a:pt x="2843" y="2019"/>
                </a:lnTo>
                <a:cubicBezTo>
                  <a:pt x="2947" y="1857"/>
                  <a:pt x="3033" y="1917"/>
                  <a:pt x="3033" y="1917"/>
                </a:cubicBezTo>
                <a:lnTo>
                  <a:pt x="3031" y="1533"/>
                </a:lnTo>
                <a:cubicBezTo>
                  <a:pt x="2920" y="1577"/>
                  <a:pt x="2877" y="1534"/>
                  <a:pt x="2877" y="1534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D289A089-82EB-4E50-B135-F9FBA550E6A4}"/>
              </a:ext>
            </a:extLst>
          </p:cNvPr>
          <p:cNvCxnSpPr>
            <a:cxnSpLocks/>
          </p:cNvCxnSpPr>
          <p:nvPr userDrawn="1"/>
        </p:nvCxnSpPr>
        <p:spPr>
          <a:xfrm>
            <a:off x="695325" y="725228"/>
            <a:ext cx="10801350" cy="5926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2245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文本占位符 47">
            <a:extLst>
              <a:ext uri="{FF2B5EF4-FFF2-40B4-BE49-F238E27FC236}">
                <a16:creationId xmlns:a16="http://schemas.microsoft.com/office/drawing/2014/main" id="{FD2F1019-5C25-4CD6-8E2A-43FDC4E6828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74348" y="224047"/>
            <a:ext cx="6678793" cy="9144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800" spc="3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输入你的标题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267FE817-A588-4372-8F76-87B3D2A2310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95325" y="1445042"/>
            <a:ext cx="10796079" cy="4257676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24" name="矩形: 圆顶角 123">
            <a:extLst>
              <a:ext uri="{FF2B5EF4-FFF2-40B4-BE49-F238E27FC236}">
                <a16:creationId xmlns:a16="http://schemas.microsoft.com/office/drawing/2014/main" id="{0D403F0F-74B3-46E8-A295-7B06F22A2408}"/>
              </a:ext>
            </a:extLst>
          </p:cNvPr>
          <p:cNvSpPr/>
          <p:nvPr userDrawn="1"/>
        </p:nvSpPr>
        <p:spPr>
          <a:xfrm>
            <a:off x="695325" y="251120"/>
            <a:ext cx="468049" cy="473348"/>
          </a:xfrm>
          <a:prstGeom prst="round2SameRect">
            <a:avLst>
              <a:gd name="adj1" fmla="val 13004"/>
              <a:gd name="adj2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3" name="graduation-cap_8161">
            <a:extLst>
              <a:ext uri="{FF2B5EF4-FFF2-40B4-BE49-F238E27FC236}">
                <a16:creationId xmlns:a16="http://schemas.microsoft.com/office/drawing/2014/main" id="{9DF96706-9838-4CAC-8DB5-3FE09526E0CB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724045" y="368648"/>
            <a:ext cx="410608" cy="252549"/>
          </a:xfrm>
          <a:custGeom>
            <a:avLst/>
            <a:gdLst>
              <a:gd name="T0" fmla="*/ 2978 w 3278"/>
              <a:gd name="T1" fmla="*/ 1349 h 2019"/>
              <a:gd name="T2" fmla="*/ 2976 w 3278"/>
              <a:gd name="T3" fmla="*/ 1036 h 2019"/>
              <a:gd name="T4" fmla="*/ 3278 w 3278"/>
              <a:gd name="T5" fmla="*/ 867 h 2019"/>
              <a:gd name="T6" fmla="*/ 1634 w 3278"/>
              <a:gd name="T7" fmla="*/ 0 h 2019"/>
              <a:gd name="T8" fmla="*/ 0 w 3278"/>
              <a:gd name="T9" fmla="*/ 884 h 2019"/>
              <a:gd name="T10" fmla="*/ 655 w 3278"/>
              <a:gd name="T11" fmla="*/ 1260 h 2019"/>
              <a:gd name="T12" fmla="*/ 657 w 3278"/>
              <a:gd name="T13" fmla="*/ 1484 h 2019"/>
              <a:gd name="T14" fmla="*/ 657 w 3278"/>
              <a:gd name="T15" fmla="*/ 1502 h 2019"/>
              <a:gd name="T16" fmla="*/ 663 w 3278"/>
              <a:gd name="T17" fmla="*/ 1499 h 2019"/>
              <a:gd name="T18" fmla="*/ 651 w 3278"/>
              <a:gd name="T19" fmla="*/ 1528 h 2019"/>
              <a:gd name="T20" fmla="*/ 1644 w 3278"/>
              <a:gd name="T21" fmla="*/ 1722 h 2019"/>
              <a:gd name="T22" fmla="*/ 2634 w 3278"/>
              <a:gd name="T23" fmla="*/ 1517 h 2019"/>
              <a:gd name="T24" fmla="*/ 2622 w 3278"/>
              <a:gd name="T25" fmla="*/ 1488 h 2019"/>
              <a:gd name="T26" fmla="*/ 2628 w 3278"/>
              <a:gd name="T27" fmla="*/ 1491 h 2019"/>
              <a:gd name="T28" fmla="*/ 2628 w 3278"/>
              <a:gd name="T29" fmla="*/ 1473 h 2019"/>
              <a:gd name="T30" fmla="*/ 2627 w 3278"/>
              <a:gd name="T31" fmla="*/ 1249 h 2019"/>
              <a:gd name="T32" fmla="*/ 2911 w 3278"/>
              <a:gd name="T33" fmla="*/ 1072 h 2019"/>
              <a:gd name="T34" fmla="*/ 2913 w 3278"/>
              <a:gd name="T35" fmla="*/ 1350 h 2019"/>
              <a:gd name="T36" fmla="*/ 2860 w 3278"/>
              <a:gd name="T37" fmla="*/ 1430 h 2019"/>
              <a:gd name="T38" fmla="*/ 2946 w 3278"/>
              <a:gd name="T39" fmla="*/ 1515 h 2019"/>
              <a:gd name="T40" fmla="*/ 3031 w 3278"/>
              <a:gd name="T41" fmla="*/ 1429 h 2019"/>
              <a:gd name="T42" fmla="*/ 2978 w 3278"/>
              <a:gd name="T43" fmla="*/ 1349 h 2019"/>
              <a:gd name="T44" fmla="*/ 1643 w 3278"/>
              <a:gd name="T45" fmla="*/ 1646 h 2019"/>
              <a:gd name="T46" fmla="*/ 763 w 3278"/>
              <a:gd name="T47" fmla="*/ 1527 h 2019"/>
              <a:gd name="T48" fmla="*/ 1642 w 3278"/>
              <a:gd name="T49" fmla="*/ 1399 h 2019"/>
              <a:gd name="T50" fmla="*/ 2522 w 3278"/>
              <a:gd name="T51" fmla="*/ 1518 h 2019"/>
              <a:gd name="T52" fmla="*/ 1643 w 3278"/>
              <a:gd name="T53" fmla="*/ 1646 h 2019"/>
              <a:gd name="T54" fmla="*/ 2604 w 3278"/>
              <a:gd name="T55" fmla="*/ 1067 h 2019"/>
              <a:gd name="T56" fmla="*/ 1639 w 3278"/>
              <a:gd name="T57" fmla="*/ 819 h 2019"/>
              <a:gd name="T58" fmla="*/ 676 w 3278"/>
              <a:gd name="T59" fmla="*/ 1077 h 2019"/>
              <a:gd name="T60" fmla="*/ 676 w 3278"/>
              <a:gd name="T61" fmla="*/ 1011 h 2019"/>
              <a:gd name="T62" fmla="*/ 1638 w 3278"/>
              <a:gd name="T63" fmla="*/ 720 h 2019"/>
              <a:gd name="T64" fmla="*/ 2604 w 3278"/>
              <a:gd name="T65" fmla="*/ 1001 h 2019"/>
              <a:gd name="T66" fmla="*/ 2604 w 3278"/>
              <a:gd name="T67" fmla="*/ 1067 h 2019"/>
              <a:gd name="T68" fmla="*/ 2877 w 3278"/>
              <a:gd name="T69" fmla="*/ 1534 h 2019"/>
              <a:gd name="T70" fmla="*/ 2843 w 3278"/>
              <a:gd name="T71" fmla="*/ 2019 h 2019"/>
              <a:gd name="T72" fmla="*/ 3033 w 3278"/>
              <a:gd name="T73" fmla="*/ 1917 h 2019"/>
              <a:gd name="T74" fmla="*/ 3031 w 3278"/>
              <a:gd name="T75" fmla="*/ 1533 h 2019"/>
              <a:gd name="T76" fmla="*/ 2877 w 3278"/>
              <a:gd name="T77" fmla="*/ 1534 h 20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3278" h="2019">
                <a:moveTo>
                  <a:pt x="2978" y="1349"/>
                </a:moveTo>
                <a:lnTo>
                  <a:pt x="2976" y="1036"/>
                </a:lnTo>
                <a:lnTo>
                  <a:pt x="3278" y="867"/>
                </a:lnTo>
                <a:lnTo>
                  <a:pt x="1634" y="0"/>
                </a:lnTo>
                <a:lnTo>
                  <a:pt x="0" y="884"/>
                </a:lnTo>
                <a:lnTo>
                  <a:pt x="655" y="1260"/>
                </a:lnTo>
                <a:lnTo>
                  <a:pt x="657" y="1484"/>
                </a:lnTo>
                <a:lnTo>
                  <a:pt x="657" y="1502"/>
                </a:lnTo>
                <a:lnTo>
                  <a:pt x="663" y="1499"/>
                </a:lnTo>
                <a:cubicBezTo>
                  <a:pt x="656" y="1508"/>
                  <a:pt x="651" y="1518"/>
                  <a:pt x="651" y="1528"/>
                </a:cubicBezTo>
                <a:cubicBezTo>
                  <a:pt x="652" y="1638"/>
                  <a:pt x="1096" y="1725"/>
                  <a:pt x="1644" y="1722"/>
                </a:cubicBezTo>
                <a:cubicBezTo>
                  <a:pt x="2191" y="1719"/>
                  <a:pt x="2634" y="1627"/>
                  <a:pt x="2634" y="1517"/>
                </a:cubicBezTo>
                <a:cubicBezTo>
                  <a:pt x="2634" y="1507"/>
                  <a:pt x="2629" y="1498"/>
                  <a:pt x="2622" y="1488"/>
                </a:cubicBezTo>
                <a:lnTo>
                  <a:pt x="2628" y="1491"/>
                </a:lnTo>
                <a:lnTo>
                  <a:pt x="2628" y="1473"/>
                </a:lnTo>
                <a:lnTo>
                  <a:pt x="2627" y="1249"/>
                </a:lnTo>
                <a:lnTo>
                  <a:pt x="2911" y="1072"/>
                </a:lnTo>
                <a:lnTo>
                  <a:pt x="2913" y="1350"/>
                </a:lnTo>
                <a:cubicBezTo>
                  <a:pt x="2881" y="1363"/>
                  <a:pt x="2860" y="1394"/>
                  <a:pt x="2860" y="1430"/>
                </a:cubicBezTo>
                <a:cubicBezTo>
                  <a:pt x="2860" y="1477"/>
                  <a:pt x="2898" y="1515"/>
                  <a:pt x="2946" y="1515"/>
                </a:cubicBezTo>
                <a:cubicBezTo>
                  <a:pt x="2994" y="1515"/>
                  <a:pt x="3032" y="1476"/>
                  <a:pt x="3031" y="1429"/>
                </a:cubicBezTo>
                <a:cubicBezTo>
                  <a:pt x="3031" y="1393"/>
                  <a:pt x="3009" y="1363"/>
                  <a:pt x="2978" y="1349"/>
                </a:cubicBezTo>
                <a:close/>
                <a:moveTo>
                  <a:pt x="1643" y="1646"/>
                </a:moveTo>
                <a:cubicBezTo>
                  <a:pt x="1157" y="1649"/>
                  <a:pt x="763" y="1595"/>
                  <a:pt x="763" y="1527"/>
                </a:cubicBezTo>
                <a:cubicBezTo>
                  <a:pt x="762" y="1459"/>
                  <a:pt x="1156" y="1402"/>
                  <a:pt x="1642" y="1399"/>
                </a:cubicBezTo>
                <a:cubicBezTo>
                  <a:pt x="2128" y="1397"/>
                  <a:pt x="2522" y="1450"/>
                  <a:pt x="2522" y="1518"/>
                </a:cubicBezTo>
                <a:cubicBezTo>
                  <a:pt x="2523" y="1586"/>
                  <a:pt x="2129" y="1643"/>
                  <a:pt x="1643" y="1646"/>
                </a:cubicBezTo>
                <a:close/>
                <a:moveTo>
                  <a:pt x="2604" y="1067"/>
                </a:moveTo>
                <a:cubicBezTo>
                  <a:pt x="2539" y="998"/>
                  <a:pt x="2303" y="815"/>
                  <a:pt x="1639" y="819"/>
                </a:cubicBezTo>
                <a:cubicBezTo>
                  <a:pt x="974" y="822"/>
                  <a:pt x="741" y="1007"/>
                  <a:pt x="676" y="1077"/>
                </a:cubicBezTo>
                <a:lnTo>
                  <a:pt x="676" y="1011"/>
                </a:lnTo>
                <a:cubicBezTo>
                  <a:pt x="676" y="1011"/>
                  <a:pt x="864" y="724"/>
                  <a:pt x="1638" y="720"/>
                </a:cubicBezTo>
                <a:cubicBezTo>
                  <a:pt x="2412" y="716"/>
                  <a:pt x="2604" y="1001"/>
                  <a:pt x="2604" y="1001"/>
                </a:cubicBezTo>
                <a:lnTo>
                  <a:pt x="2604" y="1067"/>
                </a:lnTo>
                <a:close/>
                <a:moveTo>
                  <a:pt x="2877" y="1534"/>
                </a:moveTo>
                <a:lnTo>
                  <a:pt x="2843" y="2019"/>
                </a:lnTo>
                <a:cubicBezTo>
                  <a:pt x="2947" y="1857"/>
                  <a:pt x="3033" y="1917"/>
                  <a:pt x="3033" y="1917"/>
                </a:cubicBezTo>
                <a:lnTo>
                  <a:pt x="3031" y="1533"/>
                </a:lnTo>
                <a:cubicBezTo>
                  <a:pt x="2920" y="1577"/>
                  <a:pt x="2877" y="1534"/>
                  <a:pt x="2877" y="1534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</p:sp>
      <p:cxnSp>
        <p:nvCxnSpPr>
          <p:cNvPr id="164" name="直接连接符 163">
            <a:extLst>
              <a:ext uri="{FF2B5EF4-FFF2-40B4-BE49-F238E27FC236}">
                <a16:creationId xmlns:a16="http://schemas.microsoft.com/office/drawing/2014/main" id="{5E920AD8-830D-4F34-9677-8EA673CEC710}"/>
              </a:ext>
            </a:extLst>
          </p:cNvPr>
          <p:cNvCxnSpPr>
            <a:cxnSpLocks/>
          </p:cNvCxnSpPr>
          <p:nvPr userDrawn="1"/>
        </p:nvCxnSpPr>
        <p:spPr>
          <a:xfrm>
            <a:off x="695325" y="725228"/>
            <a:ext cx="10801350" cy="5926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6846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文本占位符 47">
            <a:extLst>
              <a:ext uri="{FF2B5EF4-FFF2-40B4-BE49-F238E27FC236}">
                <a16:creationId xmlns:a16="http://schemas.microsoft.com/office/drawing/2014/main" id="{FD2F1019-5C25-4CD6-8E2A-43FDC4E6828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73688" y="226431"/>
            <a:ext cx="6678793" cy="9144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800" spc="3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输入你的标题</a:t>
            </a:r>
          </a:p>
        </p:txBody>
      </p:sp>
      <p:sp>
        <p:nvSpPr>
          <p:cNvPr id="4" name="图片占位符 3">
            <a:extLst>
              <a:ext uri="{FF2B5EF4-FFF2-40B4-BE49-F238E27FC236}">
                <a16:creationId xmlns:a16="http://schemas.microsoft.com/office/drawing/2014/main" id="{0275C59C-E7FB-4C4C-BA6E-9BBD206B6FD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512000" y="1788606"/>
            <a:ext cx="3700080" cy="3738431"/>
          </a:xfrm>
          <a:prstGeom prst="ellipse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25" name="矩形: 圆顶角 124">
            <a:extLst>
              <a:ext uri="{FF2B5EF4-FFF2-40B4-BE49-F238E27FC236}">
                <a16:creationId xmlns:a16="http://schemas.microsoft.com/office/drawing/2014/main" id="{E327BCB6-BD97-4B4F-AEE6-B1660D3693C6}"/>
              </a:ext>
            </a:extLst>
          </p:cNvPr>
          <p:cNvSpPr/>
          <p:nvPr userDrawn="1"/>
        </p:nvSpPr>
        <p:spPr>
          <a:xfrm>
            <a:off x="695325" y="251120"/>
            <a:ext cx="468049" cy="473348"/>
          </a:xfrm>
          <a:prstGeom prst="round2SameRect">
            <a:avLst>
              <a:gd name="adj1" fmla="val 13004"/>
              <a:gd name="adj2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4" name="graduation-cap_8161">
            <a:extLst>
              <a:ext uri="{FF2B5EF4-FFF2-40B4-BE49-F238E27FC236}">
                <a16:creationId xmlns:a16="http://schemas.microsoft.com/office/drawing/2014/main" id="{30601A1E-5B48-4410-8C88-BF31B4986053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724045" y="368648"/>
            <a:ext cx="410608" cy="252549"/>
          </a:xfrm>
          <a:custGeom>
            <a:avLst/>
            <a:gdLst>
              <a:gd name="T0" fmla="*/ 2978 w 3278"/>
              <a:gd name="T1" fmla="*/ 1349 h 2019"/>
              <a:gd name="T2" fmla="*/ 2976 w 3278"/>
              <a:gd name="T3" fmla="*/ 1036 h 2019"/>
              <a:gd name="T4" fmla="*/ 3278 w 3278"/>
              <a:gd name="T5" fmla="*/ 867 h 2019"/>
              <a:gd name="T6" fmla="*/ 1634 w 3278"/>
              <a:gd name="T7" fmla="*/ 0 h 2019"/>
              <a:gd name="T8" fmla="*/ 0 w 3278"/>
              <a:gd name="T9" fmla="*/ 884 h 2019"/>
              <a:gd name="T10" fmla="*/ 655 w 3278"/>
              <a:gd name="T11" fmla="*/ 1260 h 2019"/>
              <a:gd name="T12" fmla="*/ 657 w 3278"/>
              <a:gd name="T13" fmla="*/ 1484 h 2019"/>
              <a:gd name="T14" fmla="*/ 657 w 3278"/>
              <a:gd name="T15" fmla="*/ 1502 h 2019"/>
              <a:gd name="T16" fmla="*/ 663 w 3278"/>
              <a:gd name="T17" fmla="*/ 1499 h 2019"/>
              <a:gd name="T18" fmla="*/ 651 w 3278"/>
              <a:gd name="T19" fmla="*/ 1528 h 2019"/>
              <a:gd name="T20" fmla="*/ 1644 w 3278"/>
              <a:gd name="T21" fmla="*/ 1722 h 2019"/>
              <a:gd name="T22" fmla="*/ 2634 w 3278"/>
              <a:gd name="T23" fmla="*/ 1517 h 2019"/>
              <a:gd name="T24" fmla="*/ 2622 w 3278"/>
              <a:gd name="T25" fmla="*/ 1488 h 2019"/>
              <a:gd name="T26" fmla="*/ 2628 w 3278"/>
              <a:gd name="T27" fmla="*/ 1491 h 2019"/>
              <a:gd name="T28" fmla="*/ 2628 w 3278"/>
              <a:gd name="T29" fmla="*/ 1473 h 2019"/>
              <a:gd name="T30" fmla="*/ 2627 w 3278"/>
              <a:gd name="T31" fmla="*/ 1249 h 2019"/>
              <a:gd name="T32" fmla="*/ 2911 w 3278"/>
              <a:gd name="T33" fmla="*/ 1072 h 2019"/>
              <a:gd name="T34" fmla="*/ 2913 w 3278"/>
              <a:gd name="T35" fmla="*/ 1350 h 2019"/>
              <a:gd name="T36" fmla="*/ 2860 w 3278"/>
              <a:gd name="T37" fmla="*/ 1430 h 2019"/>
              <a:gd name="T38" fmla="*/ 2946 w 3278"/>
              <a:gd name="T39" fmla="*/ 1515 h 2019"/>
              <a:gd name="T40" fmla="*/ 3031 w 3278"/>
              <a:gd name="T41" fmla="*/ 1429 h 2019"/>
              <a:gd name="T42" fmla="*/ 2978 w 3278"/>
              <a:gd name="T43" fmla="*/ 1349 h 2019"/>
              <a:gd name="T44" fmla="*/ 1643 w 3278"/>
              <a:gd name="T45" fmla="*/ 1646 h 2019"/>
              <a:gd name="T46" fmla="*/ 763 w 3278"/>
              <a:gd name="T47" fmla="*/ 1527 h 2019"/>
              <a:gd name="T48" fmla="*/ 1642 w 3278"/>
              <a:gd name="T49" fmla="*/ 1399 h 2019"/>
              <a:gd name="T50" fmla="*/ 2522 w 3278"/>
              <a:gd name="T51" fmla="*/ 1518 h 2019"/>
              <a:gd name="T52" fmla="*/ 1643 w 3278"/>
              <a:gd name="T53" fmla="*/ 1646 h 2019"/>
              <a:gd name="T54" fmla="*/ 2604 w 3278"/>
              <a:gd name="T55" fmla="*/ 1067 h 2019"/>
              <a:gd name="T56" fmla="*/ 1639 w 3278"/>
              <a:gd name="T57" fmla="*/ 819 h 2019"/>
              <a:gd name="T58" fmla="*/ 676 w 3278"/>
              <a:gd name="T59" fmla="*/ 1077 h 2019"/>
              <a:gd name="T60" fmla="*/ 676 w 3278"/>
              <a:gd name="T61" fmla="*/ 1011 h 2019"/>
              <a:gd name="T62" fmla="*/ 1638 w 3278"/>
              <a:gd name="T63" fmla="*/ 720 h 2019"/>
              <a:gd name="T64" fmla="*/ 2604 w 3278"/>
              <a:gd name="T65" fmla="*/ 1001 h 2019"/>
              <a:gd name="T66" fmla="*/ 2604 w 3278"/>
              <a:gd name="T67" fmla="*/ 1067 h 2019"/>
              <a:gd name="T68" fmla="*/ 2877 w 3278"/>
              <a:gd name="T69" fmla="*/ 1534 h 2019"/>
              <a:gd name="T70" fmla="*/ 2843 w 3278"/>
              <a:gd name="T71" fmla="*/ 2019 h 2019"/>
              <a:gd name="T72" fmla="*/ 3033 w 3278"/>
              <a:gd name="T73" fmla="*/ 1917 h 2019"/>
              <a:gd name="T74" fmla="*/ 3031 w 3278"/>
              <a:gd name="T75" fmla="*/ 1533 h 2019"/>
              <a:gd name="T76" fmla="*/ 2877 w 3278"/>
              <a:gd name="T77" fmla="*/ 1534 h 20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3278" h="2019">
                <a:moveTo>
                  <a:pt x="2978" y="1349"/>
                </a:moveTo>
                <a:lnTo>
                  <a:pt x="2976" y="1036"/>
                </a:lnTo>
                <a:lnTo>
                  <a:pt x="3278" y="867"/>
                </a:lnTo>
                <a:lnTo>
                  <a:pt x="1634" y="0"/>
                </a:lnTo>
                <a:lnTo>
                  <a:pt x="0" y="884"/>
                </a:lnTo>
                <a:lnTo>
                  <a:pt x="655" y="1260"/>
                </a:lnTo>
                <a:lnTo>
                  <a:pt x="657" y="1484"/>
                </a:lnTo>
                <a:lnTo>
                  <a:pt x="657" y="1502"/>
                </a:lnTo>
                <a:lnTo>
                  <a:pt x="663" y="1499"/>
                </a:lnTo>
                <a:cubicBezTo>
                  <a:pt x="656" y="1508"/>
                  <a:pt x="651" y="1518"/>
                  <a:pt x="651" y="1528"/>
                </a:cubicBezTo>
                <a:cubicBezTo>
                  <a:pt x="652" y="1638"/>
                  <a:pt x="1096" y="1725"/>
                  <a:pt x="1644" y="1722"/>
                </a:cubicBezTo>
                <a:cubicBezTo>
                  <a:pt x="2191" y="1719"/>
                  <a:pt x="2634" y="1627"/>
                  <a:pt x="2634" y="1517"/>
                </a:cubicBezTo>
                <a:cubicBezTo>
                  <a:pt x="2634" y="1507"/>
                  <a:pt x="2629" y="1498"/>
                  <a:pt x="2622" y="1488"/>
                </a:cubicBezTo>
                <a:lnTo>
                  <a:pt x="2628" y="1491"/>
                </a:lnTo>
                <a:lnTo>
                  <a:pt x="2628" y="1473"/>
                </a:lnTo>
                <a:lnTo>
                  <a:pt x="2627" y="1249"/>
                </a:lnTo>
                <a:lnTo>
                  <a:pt x="2911" y="1072"/>
                </a:lnTo>
                <a:lnTo>
                  <a:pt x="2913" y="1350"/>
                </a:lnTo>
                <a:cubicBezTo>
                  <a:pt x="2881" y="1363"/>
                  <a:pt x="2860" y="1394"/>
                  <a:pt x="2860" y="1430"/>
                </a:cubicBezTo>
                <a:cubicBezTo>
                  <a:pt x="2860" y="1477"/>
                  <a:pt x="2898" y="1515"/>
                  <a:pt x="2946" y="1515"/>
                </a:cubicBezTo>
                <a:cubicBezTo>
                  <a:pt x="2994" y="1515"/>
                  <a:pt x="3032" y="1476"/>
                  <a:pt x="3031" y="1429"/>
                </a:cubicBezTo>
                <a:cubicBezTo>
                  <a:pt x="3031" y="1393"/>
                  <a:pt x="3009" y="1363"/>
                  <a:pt x="2978" y="1349"/>
                </a:cubicBezTo>
                <a:close/>
                <a:moveTo>
                  <a:pt x="1643" y="1646"/>
                </a:moveTo>
                <a:cubicBezTo>
                  <a:pt x="1157" y="1649"/>
                  <a:pt x="763" y="1595"/>
                  <a:pt x="763" y="1527"/>
                </a:cubicBezTo>
                <a:cubicBezTo>
                  <a:pt x="762" y="1459"/>
                  <a:pt x="1156" y="1402"/>
                  <a:pt x="1642" y="1399"/>
                </a:cubicBezTo>
                <a:cubicBezTo>
                  <a:pt x="2128" y="1397"/>
                  <a:pt x="2522" y="1450"/>
                  <a:pt x="2522" y="1518"/>
                </a:cubicBezTo>
                <a:cubicBezTo>
                  <a:pt x="2523" y="1586"/>
                  <a:pt x="2129" y="1643"/>
                  <a:pt x="1643" y="1646"/>
                </a:cubicBezTo>
                <a:close/>
                <a:moveTo>
                  <a:pt x="2604" y="1067"/>
                </a:moveTo>
                <a:cubicBezTo>
                  <a:pt x="2539" y="998"/>
                  <a:pt x="2303" y="815"/>
                  <a:pt x="1639" y="819"/>
                </a:cubicBezTo>
                <a:cubicBezTo>
                  <a:pt x="974" y="822"/>
                  <a:pt x="741" y="1007"/>
                  <a:pt x="676" y="1077"/>
                </a:cubicBezTo>
                <a:lnTo>
                  <a:pt x="676" y="1011"/>
                </a:lnTo>
                <a:cubicBezTo>
                  <a:pt x="676" y="1011"/>
                  <a:pt x="864" y="724"/>
                  <a:pt x="1638" y="720"/>
                </a:cubicBezTo>
                <a:cubicBezTo>
                  <a:pt x="2412" y="716"/>
                  <a:pt x="2604" y="1001"/>
                  <a:pt x="2604" y="1001"/>
                </a:cubicBezTo>
                <a:lnTo>
                  <a:pt x="2604" y="1067"/>
                </a:lnTo>
                <a:close/>
                <a:moveTo>
                  <a:pt x="2877" y="1534"/>
                </a:moveTo>
                <a:lnTo>
                  <a:pt x="2843" y="2019"/>
                </a:lnTo>
                <a:cubicBezTo>
                  <a:pt x="2947" y="1857"/>
                  <a:pt x="3033" y="1917"/>
                  <a:pt x="3033" y="1917"/>
                </a:cubicBezTo>
                <a:lnTo>
                  <a:pt x="3031" y="1533"/>
                </a:lnTo>
                <a:cubicBezTo>
                  <a:pt x="2920" y="1577"/>
                  <a:pt x="2877" y="1534"/>
                  <a:pt x="2877" y="1534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</p:sp>
      <p:cxnSp>
        <p:nvCxnSpPr>
          <p:cNvPr id="165" name="直接连接符 164">
            <a:extLst>
              <a:ext uri="{FF2B5EF4-FFF2-40B4-BE49-F238E27FC236}">
                <a16:creationId xmlns:a16="http://schemas.microsoft.com/office/drawing/2014/main" id="{5F3B8733-8E11-4E8B-8323-9606CE6C1A11}"/>
              </a:ext>
            </a:extLst>
          </p:cNvPr>
          <p:cNvCxnSpPr>
            <a:cxnSpLocks/>
          </p:cNvCxnSpPr>
          <p:nvPr userDrawn="1"/>
        </p:nvCxnSpPr>
        <p:spPr>
          <a:xfrm>
            <a:off x="695325" y="725228"/>
            <a:ext cx="10801350" cy="5926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682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文本占位符 47">
            <a:extLst>
              <a:ext uri="{FF2B5EF4-FFF2-40B4-BE49-F238E27FC236}">
                <a16:creationId xmlns:a16="http://schemas.microsoft.com/office/drawing/2014/main" id="{FD2F1019-5C25-4CD6-8E2A-43FDC4E6828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74241" y="230505"/>
            <a:ext cx="6678793" cy="9144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800" spc="3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输入你的标题</a:t>
            </a:r>
          </a:p>
        </p:txBody>
      </p:sp>
      <p:sp>
        <p:nvSpPr>
          <p:cNvPr id="6" name="图片占位符 5">
            <a:extLst>
              <a:ext uri="{FF2B5EF4-FFF2-40B4-BE49-F238E27FC236}">
                <a16:creationId xmlns:a16="http://schemas.microsoft.com/office/drawing/2014/main" id="{5CBE54B2-B96A-4B16-ACC8-467A354F165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723390" y="1819275"/>
            <a:ext cx="3840163" cy="115728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84" name="图片占位符 5">
            <a:extLst>
              <a:ext uri="{FF2B5EF4-FFF2-40B4-BE49-F238E27FC236}">
                <a16:creationId xmlns:a16="http://schemas.microsoft.com/office/drawing/2014/main" id="{DFCB8074-5B38-4578-BA36-133E9E81300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151768" y="1819275"/>
            <a:ext cx="3840163" cy="1157288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27" name="矩形: 圆顶角 126">
            <a:extLst>
              <a:ext uri="{FF2B5EF4-FFF2-40B4-BE49-F238E27FC236}">
                <a16:creationId xmlns:a16="http://schemas.microsoft.com/office/drawing/2014/main" id="{7DD14289-5E34-4B38-AB8C-4FEC56FBCE88}"/>
              </a:ext>
            </a:extLst>
          </p:cNvPr>
          <p:cNvSpPr/>
          <p:nvPr userDrawn="1"/>
        </p:nvSpPr>
        <p:spPr>
          <a:xfrm>
            <a:off x="695325" y="251120"/>
            <a:ext cx="468049" cy="473348"/>
          </a:xfrm>
          <a:prstGeom prst="round2SameRect">
            <a:avLst>
              <a:gd name="adj1" fmla="val 13004"/>
              <a:gd name="adj2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6" name="graduation-cap_8161">
            <a:extLst>
              <a:ext uri="{FF2B5EF4-FFF2-40B4-BE49-F238E27FC236}">
                <a16:creationId xmlns:a16="http://schemas.microsoft.com/office/drawing/2014/main" id="{156DF830-2ACF-403D-A652-B9A4B92ED522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724045" y="368648"/>
            <a:ext cx="410608" cy="252549"/>
          </a:xfrm>
          <a:custGeom>
            <a:avLst/>
            <a:gdLst>
              <a:gd name="T0" fmla="*/ 2978 w 3278"/>
              <a:gd name="T1" fmla="*/ 1349 h 2019"/>
              <a:gd name="T2" fmla="*/ 2976 w 3278"/>
              <a:gd name="T3" fmla="*/ 1036 h 2019"/>
              <a:gd name="T4" fmla="*/ 3278 w 3278"/>
              <a:gd name="T5" fmla="*/ 867 h 2019"/>
              <a:gd name="T6" fmla="*/ 1634 w 3278"/>
              <a:gd name="T7" fmla="*/ 0 h 2019"/>
              <a:gd name="T8" fmla="*/ 0 w 3278"/>
              <a:gd name="T9" fmla="*/ 884 h 2019"/>
              <a:gd name="T10" fmla="*/ 655 w 3278"/>
              <a:gd name="T11" fmla="*/ 1260 h 2019"/>
              <a:gd name="T12" fmla="*/ 657 w 3278"/>
              <a:gd name="T13" fmla="*/ 1484 h 2019"/>
              <a:gd name="T14" fmla="*/ 657 w 3278"/>
              <a:gd name="T15" fmla="*/ 1502 h 2019"/>
              <a:gd name="T16" fmla="*/ 663 w 3278"/>
              <a:gd name="T17" fmla="*/ 1499 h 2019"/>
              <a:gd name="T18" fmla="*/ 651 w 3278"/>
              <a:gd name="T19" fmla="*/ 1528 h 2019"/>
              <a:gd name="T20" fmla="*/ 1644 w 3278"/>
              <a:gd name="T21" fmla="*/ 1722 h 2019"/>
              <a:gd name="T22" fmla="*/ 2634 w 3278"/>
              <a:gd name="T23" fmla="*/ 1517 h 2019"/>
              <a:gd name="T24" fmla="*/ 2622 w 3278"/>
              <a:gd name="T25" fmla="*/ 1488 h 2019"/>
              <a:gd name="T26" fmla="*/ 2628 w 3278"/>
              <a:gd name="T27" fmla="*/ 1491 h 2019"/>
              <a:gd name="T28" fmla="*/ 2628 w 3278"/>
              <a:gd name="T29" fmla="*/ 1473 h 2019"/>
              <a:gd name="T30" fmla="*/ 2627 w 3278"/>
              <a:gd name="T31" fmla="*/ 1249 h 2019"/>
              <a:gd name="T32" fmla="*/ 2911 w 3278"/>
              <a:gd name="T33" fmla="*/ 1072 h 2019"/>
              <a:gd name="T34" fmla="*/ 2913 w 3278"/>
              <a:gd name="T35" fmla="*/ 1350 h 2019"/>
              <a:gd name="T36" fmla="*/ 2860 w 3278"/>
              <a:gd name="T37" fmla="*/ 1430 h 2019"/>
              <a:gd name="T38" fmla="*/ 2946 w 3278"/>
              <a:gd name="T39" fmla="*/ 1515 h 2019"/>
              <a:gd name="T40" fmla="*/ 3031 w 3278"/>
              <a:gd name="T41" fmla="*/ 1429 h 2019"/>
              <a:gd name="T42" fmla="*/ 2978 w 3278"/>
              <a:gd name="T43" fmla="*/ 1349 h 2019"/>
              <a:gd name="T44" fmla="*/ 1643 w 3278"/>
              <a:gd name="T45" fmla="*/ 1646 h 2019"/>
              <a:gd name="T46" fmla="*/ 763 w 3278"/>
              <a:gd name="T47" fmla="*/ 1527 h 2019"/>
              <a:gd name="T48" fmla="*/ 1642 w 3278"/>
              <a:gd name="T49" fmla="*/ 1399 h 2019"/>
              <a:gd name="T50" fmla="*/ 2522 w 3278"/>
              <a:gd name="T51" fmla="*/ 1518 h 2019"/>
              <a:gd name="T52" fmla="*/ 1643 w 3278"/>
              <a:gd name="T53" fmla="*/ 1646 h 2019"/>
              <a:gd name="T54" fmla="*/ 2604 w 3278"/>
              <a:gd name="T55" fmla="*/ 1067 h 2019"/>
              <a:gd name="T56" fmla="*/ 1639 w 3278"/>
              <a:gd name="T57" fmla="*/ 819 h 2019"/>
              <a:gd name="T58" fmla="*/ 676 w 3278"/>
              <a:gd name="T59" fmla="*/ 1077 h 2019"/>
              <a:gd name="T60" fmla="*/ 676 w 3278"/>
              <a:gd name="T61" fmla="*/ 1011 h 2019"/>
              <a:gd name="T62" fmla="*/ 1638 w 3278"/>
              <a:gd name="T63" fmla="*/ 720 h 2019"/>
              <a:gd name="T64" fmla="*/ 2604 w 3278"/>
              <a:gd name="T65" fmla="*/ 1001 h 2019"/>
              <a:gd name="T66" fmla="*/ 2604 w 3278"/>
              <a:gd name="T67" fmla="*/ 1067 h 2019"/>
              <a:gd name="T68" fmla="*/ 2877 w 3278"/>
              <a:gd name="T69" fmla="*/ 1534 h 2019"/>
              <a:gd name="T70" fmla="*/ 2843 w 3278"/>
              <a:gd name="T71" fmla="*/ 2019 h 2019"/>
              <a:gd name="T72" fmla="*/ 3033 w 3278"/>
              <a:gd name="T73" fmla="*/ 1917 h 2019"/>
              <a:gd name="T74" fmla="*/ 3031 w 3278"/>
              <a:gd name="T75" fmla="*/ 1533 h 2019"/>
              <a:gd name="T76" fmla="*/ 2877 w 3278"/>
              <a:gd name="T77" fmla="*/ 1534 h 20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3278" h="2019">
                <a:moveTo>
                  <a:pt x="2978" y="1349"/>
                </a:moveTo>
                <a:lnTo>
                  <a:pt x="2976" y="1036"/>
                </a:lnTo>
                <a:lnTo>
                  <a:pt x="3278" y="867"/>
                </a:lnTo>
                <a:lnTo>
                  <a:pt x="1634" y="0"/>
                </a:lnTo>
                <a:lnTo>
                  <a:pt x="0" y="884"/>
                </a:lnTo>
                <a:lnTo>
                  <a:pt x="655" y="1260"/>
                </a:lnTo>
                <a:lnTo>
                  <a:pt x="657" y="1484"/>
                </a:lnTo>
                <a:lnTo>
                  <a:pt x="657" y="1502"/>
                </a:lnTo>
                <a:lnTo>
                  <a:pt x="663" y="1499"/>
                </a:lnTo>
                <a:cubicBezTo>
                  <a:pt x="656" y="1508"/>
                  <a:pt x="651" y="1518"/>
                  <a:pt x="651" y="1528"/>
                </a:cubicBezTo>
                <a:cubicBezTo>
                  <a:pt x="652" y="1638"/>
                  <a:pt x="1096" y="1725"/>
                  <a:pt x="1644" y="1722"/>
                </a:cubicBezTo>
                <a:cubicBezTo>
                  <a:pt x="2191" y="1719"/>
                  <a:pt x="2634" y="1627"/>
                  <a:pt x="2634" y="1517"/>
                </a:cubicBezTo>
                <a:cubicBezTo>
                  <a:pt x="2634" y="1507"/>
                  <a:pt x="2629" y="1498"/>
                  <a:pt x="2622" y="1488"/>
                </a:cubicBezTo>
                <a:lnTo>
                  <a:pt x="2628" y="1491"/>
                </a:lnTo>
                <a:lnTo>
                  <a:pt x="2628" y="1473"/>
                </a:lnTo>
                <a:lnTo>
                  <a:pt x="2627" y="1249"/>
                </a:lnTo>
                <a:lnTo>
                  <a:pt x="2911" y="1072"/>
                </a:lnTo>
                <a:lnTo>
                  <a:pt x="2913" y="1350"/>
                </a:lnTo>
                <a:cubicBezTo>
                  <a:pt x="2881" y="1363"/>
                  <a:pt x="2860" y="1394"/>
                  <a:pt x="2860" y="1430"/>
                </a:cubicBezTo>
                <a:cubicBezTo>
                  <a:pt x="2860" y="1477"/>
                  <a:pt x="2898" y="1515"/>
                  <a:pt x="2946" y="1515"/>
                </a:cubicBezTo>
                <a:cubicBezTo>
                  <a:pt x="2994" y="1515"/>
                  <a:pt x="3032" y="1476"/>
                  <a:pt x="3031" y="1429"/>
                </a:cubicBezTo>
                <a:cubicBezTo>
                  <a:pt x="3031" y="1393"/>
                  <a:pt x="3009" y="1363"/>
                  <a:pt x="2978" y="1349"/>
                </a:cubicBezTo>
                <a:close/>
                <a:moveTo>
                  <a:pt x="1643" y="1646"/>
                </a:moveTo>
                <a:cubicBezTo>
                  <a:pt x="1157" y="1649"/>
                  <a:pt x="763" y="1595"/>
                  <a:pt x="763" y="1527"/>
                </a:cubicBezTo>
                <a:cubicBezTo>
                  <a:pt x="762" y="1459"/>
                  <a:pt x="1156" y="1402"/>
                  <a:pt x="1642" y="1399"/>
                </a:cubicBezTo>
                <a:cubicBezTo>
                  <a:pt x="2128" y="1397"/>
                  <a:pt x="2522" y="1450"/>
                  <a:pt x="2522" y="1518"/>
                </a:cubicBezTo>
                <a:cubicBezTo>
                  <a:pt x="2523" y="1586"/>
                  <a:pt x="2129" y="1643"/>
                  <a:pt x="1643" y="1646"/>
                </a:cubicBezTo>
                <a:close/>
                <a:moveTo>
                  <a:pt x="2604" y="1067"/>
                </a:moveTo>
                <a:cubicBezTo>
                  <a:pt x="2539" y="998"/>
                  <a:pt x="2303" y="815"/>
                  <a:pt x="1639" y="819"/>
                </a:cubicBezTo>
                <a:cubicBezTo>
                  <a:pt x="974" y="822"/>
                  <a:pt x="741" y="1007"/>
                  <a:pt x="676" y="1077"/>
                </a:cubicBezTo>
                <a:lnTo>
                  <a:pt x="676" y="1011"/>
                </a:lnTo>
                <a:cubicBezTo>
                  <a:pt x="676" y="1011"/>
                  <a:pt x="864" y="724"/>
                  <a:pt x="1638" y="720"/>
                </a:cubicBezTo>
                <a:cubicBezTo>
                  <a:pt x="2412" y="716"/>
                  <a:pt x="2604" y="1001"/>
                  <a:pt x="2604" y="1001"/>
                </a:cubicBezTo>
                <a:lnTo>
                  <a:pt x="2604" y="1067"/>
                </a:lnTo>
                <a:close/>
                <a:moveTo>
                  <a:pt x="2877" y="1534"/>
                </a:moveTo>
                <a:lnTo>
                  <a:pt x="2843" y="2019"/>
                </a:lnTo>
                <a:cubicBezTo>
                  <a:pt x="2947" y="1857"/>
                  <a:pt x="3033" y="1917"/>
                  <a:pt x="3033" y="1917"/>
                </a:cubicBezTo>
                <a:lnTo>
                  <a:pt x="3031" y="1533"/>
                </a:lnTo>
                <a:cubicBezTo>
                  <a:pt x="2920" y="1577"/>
                  <a:pt x="2877" y="1534"/>
                  <a:pt x="2877" y="1534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</p:sp>
      <p:cxnSp>
        <p:nvCxnSpPr>
          <p:cNvPr id="167" name="直接连接符 166">
            <a:extLst>
              <a:ext uri="{FF2B5EF4-FFF2-40B4-BE49-F238E27FC236}">
                <a16:creationId xmlns:a16="http://schemas.microsoft.com/office/drawing/2014/main" id="{97E90FD1-9E22-42CD-9D67-DCF7E556046C}"/>
              </a:ext>
            </a:extLst>
          </p:cNvPr>
          <p:cNvCxnSpPr>
            <a:cxnSpLocks/>
          </p:cNvCxnSpPr>
          <p:nvPr userDrawn="1"/>
        </p:nvCxnSpPr>
        <p:spPr>
          <a:xfrm>
            <a:off x="695325" y="725228"/>
            <a:ext cx="10801350" cy="5926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271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图片占位符 14">
            <a:extLst>
              <a:ext uri="{FF2B5EF4-FFF2-40B4-BE49-F238E27FC236}">
                <a16:creationId xmlns:a16="http://schemas.microsoft.com/office/drawing/2014/main" id="{E3168219-D50E-4351-9480-DB8331F15B3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95326" y="1218652"/>
            <a:ext cx="3583902" cy="2396086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3" name="文本占位符 47">
            <a:extLst>
              <a:ext uri="{FF2B5EF4-FFF2-40B4-BE49-F238E27FC236}">
                <a16:creationId xmlns:a16="http://schemas.microsoft.com/office/drawing/2014/main" id="{368AE6D9-05BE-45E8-819F-CFB87819D5B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73688" y="226431"/>
            <a:ext cx="6678793" cy="9144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800" spc="3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输入你的标题</a:t>
            </a:r>
          </a:p>
        </p:txBody>
      </p:sp>
      <p:sp>
        <p:nvSpPr>
          <p:cNvPr id="6" name="矩形: 圆顶角 5">
            <a:extLst>
              <a:ext uri="{FF2B5EF4-FFF2-40B4-BE49-F238E27FC236}">
                <a16:creationId xmlns:a16="http://schemas.microsoft.com/office/drawing/2014/main" id="{1771ED80-258D-48BA-806D-478DAD1F5ADC}"/>
              </a:ext>
            </a:extLst>
          </p:cNvPr>
          <p:cNvSpPr/>
          <p:nvPr userDrawn="1"/>
        </p:nvSpPr>
        <p:spPr>
          <a:xfrm>
            <a:off x="695325" y="251120"/>
            <a:ext cx="468049" cy="473348"/>
          </a:xfrm>
          <a:prstGeom prst="round2SameRect">
            <a:avLst>
              <a:gd name="adj1" fmla="val 13004"/>
              <a:gd name="adj2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1" name="graduation-cap_8161">
            <a:extLst>
              <a:ext uri="{FF2B5EF4-FFF2-40B4-BE49-F238E27FC236}">
                <a16:creationId xmlns:a16="http://schemas.microsoft.com/office/drawing/2014/main" id="{14C9605D-156F-4F8D-864D-6383F5656D4F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724045" y="368648"/>
            <a:ext cx="410608" cy="252549"/>
          </a:xfrm>
          <a:custGeom>
            <a:avLst/>
            <a:gdLst>
              <a:gd name="T0" fmla="*/ 2978 w 3278"/>
              <a:gd name="T1" fmla="*/ 1349 h 2019"/>
              <a:gd name="T2" fmla="*/ 2976 w 3278"/>
              <a:gd name="T3" fmla="*/ 1036 h 2019"/>
              <a:gd name="T4" fmla="*/ 3278 w 3278"/>
              <a:gd name="T5" fmla="*/ 867 h 2019"/>
              <a:gd name="T6" fmla="*/ 1634 w 3278"/>
              <a:gd name="T7" fmla="*/ 0 h 2019"/>
              <a:gd name="T8" fmla="*/ 0 w 3278"/>
              <a:gd name="T9" fmla="*/ 884 h 2019"/>
              <a:gd name="T10" fmla="*/ 655 w 3278"/>
              <a:gd name="T11" fmla="*/ 1260 h 2019"/>
              <a:gd name="T12" fmla="*/ 657 w 3278"/>
              <a:gd name="T13" fmla="*/ 1484 h 2019"/>
              <a:gd name="T14" fmla="*/ 657 w 3278"/>
              <a:gd name="T15" fmla="*/ 1502 h 2019"/>
              <a:gd name="T16" fmla="*/ 663 w 3278"/>
              <a:gd name="T17" fmla="*/ 1499 h 2019"/>
              <a:gd name="T18" fmla="*/ 651 w 3278"/>
              <a:gd name="T19" fmla="*/ 1528 h 2019"/>
              <a:gd name="T20" fmla="*/ 1644 w 3278"/>
              <a:gd name="T21" fmla="*/ 1722 h 2019"/>
              <a:gd name="T22" fmla="*/ 2634 w 3278"/>
              <a:gd name="T23" fmla="*/ 1517 h 2019"/>
              <a:gd name="T24" fmla="*/ 2622 w 3278"/>
              <a:gd name="T25" fmla="*/ 1488 h 2019"/>
              <a:gd name="T26" fmla="*/ 2628 w 3278"/>
              <a:gd name="T27" fmla="*/ 1491 h 2019"/>
              <a:gd name="T28" fmla="*/ 2628 w 3278"/>
              <a:gd name="T29" fmla="*/ 1473 h 2019"/>
              <a:gd name="T30" fmla="*/ 2627 w 3278"/>
              <a:gd name="T31" fmla="*/ 1249 h 2019"/>
              <a:gd name="T32" fmla="*/ 2911 w 3278"/>
              <a:gd name="T33" fmla="*/ 1072 h 2019"/>
              <a:gd name="T34" fmla="*/ 2913 w 3278"/>
              <a:gd name="T35" fmla="*/ 1350 h 2019"/>
              <a:gd name="T36" fmla="*/ 2860 w 3278"/>
              <a:gd name="T37" fmla="*/ 1430 h 2019"/>
              <a:gd name="T38" fmla="*/ 2946 w 3278"/>
              <a:gd name="T39" fmla="*/ 1515 h 2019"/>
              <a:gd name="T40" fmla="*/ 3031 w 3278"/>
              <a:gd name="T41" fmla="*/ 1429 h 2019"/>
              <a:gd name="T42" fmla="*/ 2978 w 3278"/>
              <a:gd name="T43" fmla="*/ 1349 h 2019"/>
              <a:gd name="T44" fmla="*/ 1643 w 3278"/>
              <a:gd name="T45" fmla="*/ 1646 h 2019"/>
              <a:gd name="T46" fmla="*/ 763 w 3278"/>
              <a:gd name="T47" fmla="*/ 1527 h 2019"/>
              <a:gd name="T48" fmla="*/ 1642 w 3278"/>
              <a:gd name="T49" fmla="*/ 1399 h 2019"/>
              <a:gd name="T50" fmla="*/ 2522 w 3278"/>
              <a:gd name="T51" fmla="*/ 1518 h 2019"/>
              <a:gd name="T52" fmla="*/ 1643 w 3278"/>
              <a:gd name="T53" fmla="*/ 1646 h 2019"/>
              <a:gd name="T54" fmla="*/ 2604 w 3278"/>
              <a:gd name="T55" fmla="*/ 1067 h 2019"/>
              <a:gd name="T56" fmla="*/ 1639 w 3278"/>
              <a:gd name="T57" fmla="*/ 819 h 2019"/>
              <a:gd name="T58" fmla="*/ 676 w 3278"/>
              <a:gd name="T59" fmla="*/ 1077 h 2019"/>
              <a:gd name="T60" fmla="*/ 676 w 3278"/>
              <a:gd name="T61" fmla="*/ 1011 h 2019"/>
              <a:gd name="T62" fmla="*/ 1638 w 3278"/>
              <a:gd name="T63" fmla="*/ 720 h 2019"/>
              <a:gd name="T64" fmla="*/ 2604 w 3278"/>
              <a:gd name="T65" fmla="*/ 1001 h 2019"/>
              <a:gd name="T66" fmla="*/ 2604 w 3278"/>
              <a:gd name="T67" fmla="*/ 1067 h 2019"/>
              <a:gd name="T68" fmla="*/ 2877 w 3278"/>
              <a:gd name="T69" fmla="*/ 1534 h 2019"/>
              <a:gd name="T70" fmla="*/ 2843 w 3278"/>
              <a:gd name="T71" fmla="*/ 2019 h 2019"/>
              <a:gd name="T72" fmla="*/ 3033 w 3278"/>
              <a:gd name="T73" fmla="*/ 1917 h 2019"/>
              <a:gd name="T74" fmla="*/ 3031 w 3278"/>
              <a:gd name="T75" fmla="*/ 1533 h 2019"/>
              <a:gd name="T76" fmla="*/ 2877 w 3278"/>
              <a:gd name="T77" fmla="*/ 1534 h 20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3278" h="2019">
                <a:moveTo>
                  <a:pt x="2978" y="1349"/>
                </a:moveTo>
                <a:lnTo>
                  <a:pt x="2976" y="1036"/>
                </a:lnTo>
                <a:lnTo>
                  <a:pt x="3278" y="867"/>
                </a:lnTo>
                <a:lnTo>
                  <a:pt x="1634" y="0"/>
                </a:lnTo>
                <a:lnTo>
                  <a:pt x="0" y="884"/>
                </a:lnTo>
                <a:lnTo>
                  <a:pt x="655" y="1260"/>
                </a:lnTo>
                <a:lnTo>
                  <a:pt x="657" y="1484"/>
                </a:lnTo>
                <a:lnTo>
                  <a:pt x="657" y="1502"/>
                </a:lnTo>
                <a:lnTo>
                  <a:pt x="663" y="1499"/>
                </a:lnTo>
                <a:cubicBezTo>
                  <a:pt x="656" y="1508"/>
                  <a:pt x="651" y="1518"/>
                  <a:pt x="651" y="1528"/>
                </a:cubicBezTo>
                <a:cubicBezTo>
                  <a:pt x="652" y="1638"/>
                  <a:pt x="1096" y="1725"/>
                  <a:pt x="1644" y="1722"/>
                </a:cubicBezTo>
                <a:cubicBezTo>
                  <a:pt x="2191" y="1719"/>
                  <a:pt x="2634" y="1627"/>
                  <a:pt x="2634" y="1517"/>
                </a:cubicBezTo>
                <a:cubicBezTo>
                  <a:pt x="2634" y="1507"/>
                  <a:pt x="2629" y="1498"/>
                  <a:pt x="2622" y="1488"/>
                </a:cubicBezTo>
                <a:lnTo>
                  <a:pt x="2628" y="1491"/>
                </a:lnTo>
                <a:lnTo>
                  <a:pt x="2628" y="1473"/>
                </a:lnTo>
                <a:lnTo>
                  <a:pt x="2627" y="1249"/>
                </a:lnTo>
                <a:lnTo>
                  <a:pt x="2911" y="1072"/>
                </a:lnTo>
                <a:lnTo>
                  <a:pt x="2913" y="1350"/>
                </a:lnTo>
                <a:cubicBezTo>
                  <a:pt x="2881" y="1363"/>
                  <a:pt x="2860" y="1394"/>
                  <a:pt x="2860" y="1430"/>
                </a:cubicBezTo>
                <a:cubicBezTo>
                  <a:pt x="2860" y="1477"/>
                  <a:pt x="2898" y="1515"/>
                  <a:pt x="2946" y="1515"/>
                </a:cubicBezTo>
                <a:cubicBezTo>
                  <a:pt x="2994" y="1515"/>
                  <a:pt x="3032" y="1476"/>
                  <a:pt x="3031" y="1429"/>
                </a:cubicBezTo>
                <a:cubicBezTo>
                  <a:pt x="3031" y="1393"/>
                  <a:pt x="3009" y="1363"/>
                  <a:pt x="2978" y="1349"/>
                </a:cubicBezTo>
                <a:close/>
                <a:moveTo>
                  <a:pt x="1643" y="1646"/>
                </a:moveTo>
                <a:cubicBezTo>
                  <a:pt x="1157" y="1649"/>
                  <a:pt x="763" y="1595"/>
                  <a:pt x="763" y="1527"/>
                </a:cubicBezTo>
                <a:cubicBezTo>
                  <a:pt x="762" y="1459"/>
                  <a:pt x="1156" y="1402"/>
                  <a:pt x="1642" y="1399"/>
                </a:cubicBezTo>
                <a:cubicBezTo>
                  <a:pt x="2128" y="1397"/>
                  <a:pt x="2522" y="1450"/>
                  <a:pt x="2522" y="1518"/>
                </a:cubicBezTo>
                <a:cubicBezTo>
                  <a:pt x="2523" y="1586"/>
                  <a:pt x="2129" y="1643"/>
                  <a:pt x="1643" y="1646"/>
                </a:cubicBezTo>
                <a:close/>
                <a:moveTo>
                  <a:pt x="2604" y="1067"/>
                </a:moveTo>
                <a:cubicBezTo>
                  <a:pt x="2539" y="998"/>
                  <a:pt x="2303" y="815"/>
                  <a:pt x="1639" y="819"/>
                </a:cubicBezTo>
                <a:cubicBezTo>
                  <a:pt x="974" y="822"/>
                  <a:pt x="741" y="1007"/>
                  <a:pt x="676" y="1077"/>
                </a:cubicBezTo>
                <a:lnTo>
                  <a:pt x="676" y="1011"/>
                </a:lnTo>
                <a:cubicBezTo>
                  <a:pt x="676" y="1011"/>
                  <a:pt x="864" y="724"/>
                  <a:pt x="1638" y="720"/>
                </a:cubicBezTo>
                <a:cubicBezTo>
                  <a:pt x="2412" y="716"/>
                  <a:pt x="2604" y="1001"/>
                  <a:pt x="2604" y="1001"/>
                </a:cubicBezTo>
                <a:lnTo>
                  <a:pt x="2604" y="1067"/>
                </a:lnTo>
                <a:close/>
                <a:moveTo>
                  <a:pt x="2877" y="1534"/>
                </a:moveTo>
                <a:lnTo>
                  <a:pt x="2843" y="2019"/>
                </a:lnTo>
                <a:cubicBezTo>
                  <a:pt x="2947" y="1857"/>
                  <a:pt x="3033" y="1917"/>
                  <a:pt x="3033" y="1917"/>
                </a:cubicBezTo>
                <a:lnTo>
                  <a:pt x="3031" y="1533"/>
                </a:lnTo>
                <a:cubicBezTo>
                  <a:pt x="2920" y="1577"/>
                  <a:pt x="2877" y="1534"/>
                  <a:pt x="2877" y="1534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</p:sp>
      <p:cxnSp>
        <p:nvCxnSpPr>
          <p:cNvPr id="42" name="直接连接符 41">
            <a:extLst>
              <a:ext uri="{FF2B5EF4-FFF2-40B4-BE49-F238E27FC236}">
                <a16:creationId xmlns:a16="http://schemas.microsoft.com/office/drawing/2014/main" id="{9D08214D-D90B-427F-B116-8F48B5A0A205}"/>
              </a:ext>
            </a:extLst>
          </p:cNvPr>
          <p:cNvCxnSpPr>
            <a:cxnSpLocks/>
          </p:cNvCxnSpPr>
          <p:nvPr userDrawn="1"/>
        </p:nvCxnSpPr>
        <p:spPr>
          <a:xfrm>
            <a:off x="695325" y="725228"/>
            <a:ext cx="10801350" cy="5926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1087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397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3D6609-1A66-F141-A053-1FE63D591DD1}" type="datetime1">
              <a:rPr lang="en-US" altLang="x-none"/>
              <a:pPr/>
              <a:t>10/14/22</a:t>
            </a:fld>
            <a:endParaRPr lang="en-US" altLang="x-none"/>
          </a:p>
        </p:txBody>
      </p:sp>
      <p:sp>
        <p:nvSpPr>
          <p:cNvPr id="5" name="Rectangle 11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CS433/533: COmputer Networks</a:t>
            </a:r>
          </a:p>
        </p:txBody>
      </p:sp>
      <p:sp>
        <p:nvSpPr>
          <p:cNvPr id="6" name="Rectangle 12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1BC9A0C-B9C7-D94C-BB05-DB5EC86B0AC6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3960713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345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字体使用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行距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背景图片出处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4239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英文 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Arial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中文 微软雅黑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正文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1.3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cn.bing.com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本网站所提供的任何信息内容（包括但不限于 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PPT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模板、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Word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文档、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Excel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图表、图片素材等）均受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中华人民共和国著作权法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信息网络传播权保护条例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(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包括图片或图表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)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不得被全部或部分的复制、传播、销售，否则将承担法律责任。</a:t>
            </a: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41129527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EE2AB90-6129-4638-8D42-8FF3D88FE79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pattFill prst="pct20">
            <a:fgClr>
              <a:schemeClr val="bg2"/>
            </a:fgClr>
            <a:bgClr>
              <a:schemeClr val="bg1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E5BA24A-7B71-4C39-9F34-21A38EB58D7D}"/>
              </a:ext>
            </a:extLst>
          </p:cNvPr>
          <p:cNvSpPr txBox="1"/>
          <p:nvPr userDrawn="1"/>
        </p:nvSpPr>
        <p:spPr>
          <a:xfrm>
            <a:off x="0" y="6476760"/>
            <a:ext cx="12192000" cy="400110"/>
          </a:xfrm>
          <a:prstGeom prst="rect">
            <a:avLst/>
          </a:prstGeom>
          <a:solidFill>
            <a:srgbClr val="2D93EF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2000" b="1" dirty="0">
                <a:solidFill>
                  <a:schemeClr val="bg1"/>
                </a:solidFill>
              </a:rPr>
              <a:t>   厦门大学信息学院（国家示范性软件学院）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DAD4397-4278-4865-8C2D-142DA49E8F50}"/>
              </a:ext>
            </a:extLst>
          </p:cNvPr>
          <p:cNvSpPr txBox="1"/>
          <p:nvPr userDrawn="1"/>
        </p:nvSpPr>
        <p:spPr>
          <a:xfrm>
            <a:off x="10129574" y="269489"/>
            <a:ext cx="20072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gradFill>
                  <a:gsLst>
                    <a:gs pos="100000">
                      <a:schemeClr val="accent1"/>
                    </a:gs>
                    <a:gs pos="0">
                      <a:schemeClr val="accent4"/>
                    </a:gs>
                  </a:gsLst>
                  <a:lin ang="5400000" scaled="1"/>
                </a:gradFill>
              </a:rPr>
              <a:t>DCST@XMU</a:t>
            </a:r>
            <a:endParaRPr lang="zh-CN" altLang="en-US" sz="2400" b="1" dirty="0">
              <a:gradFill>
                <a:gsLst>
                  <a:gs pos="100000">
                    <a:schemeClr val="accent1"/>
                  </a:gs>
                  <a:gs pos="0">
                    <a:schemeClr val="accent4"/>
                  </a:gs>
                </a:gsLst>
                <a:lin ang="5400000" scaled="1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8436232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0" r:id="rId5"/>
    <p:sldLayoutId id="2147483654" r:id="rId6"/>
    <p:sldLayoutId id="2147483661" r:id="rId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46">
          <p15:clr>
            <a:srgbClr val="F26B43"/>
          </p15:clr>
        </p15:guide>
        <p15:guide id="2" pos="3840">
          <p15:clr>
            <a:srgbClr val="F26B43"/>
          </p15:clr>
        </p15:guide>
        <p15:guide id="3" pos="438">
          <p15:clr>
            <a:srgbClr val="F26B43"/>
          </p15:clr>
        </p15:guide>
        <p15:guide id="4" pos="7242">
          <p15:clr>
            <a:srgbClr val="F26B43"/>
          </p15:clr>
        </p15:guide>
        <p15:guide id="5" orient="horz" pos="414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448857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emf"/><Relationship Id="rId2" Type="http://schemas.openxmlformats.org/officeDocument/2006/relationships/image" Target="../media/image141.emf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emf"/><Relationship Id="rId2" Type="http://schemas.openxmlformats.org/officeDocument/2006/relationships/image" Target="../media/image143.emf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jpeg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emf"/><Relationship Id="rId3" Type="http://schemas.openxmlformats.org/officeDocument/2006/relationships/image" Target="../media/image34.wmf"/><Relationship Id="rId7" Type="http://schemas.openxmlformats.org/officeDocument/2006/relationships/image" Target="../media/image38.wmf"/><Relationship Id="rId2" Type="http://schemas.openxmlformats.org/officeDocument/2006/relationships/image" Target="../media/image33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emf"/><Relationship Id="rId5" Type="http://schemas.openxmlformats.org/officeDocument/2006/relationships/image" Target="../media/image36.wmf"/><Relationship Id="rId4" Type="http://schemas.openxmlformats.org/officeDocument/2006/relationships/image" Target="../media/image35.emf"/><Relationship Id="rId9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wmf"/><Relationship Id="rId13" Type="http://schemas.openxmlformats.org/officeDocument/2006/relationships/image" Target="../media/image11.emf"/><Relationship Id="rId3" Type="http://schemas.openxmlformats.org/officeDocument/2006/relationships/oleObject" Target="../embeddings/oleObject3.bin"/><Relationship Id="rId7" Type="http://schemas.openxmlformats.org/officeDocument/2006/relationships/image" Target="../media/image5.emf"/><Relationship Id="rId12" Type="http://schemas.openxmlformats.org/officeDocument/2006/relationships/image" Target="../media/image10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4.png"/><Relationship Id="rId11" Type="http://schemas.openxmlformats.org/officeDocument/2006/relationships/image" Target="../media/image9.emf"/><Relationship Id="rId5" Type="http://schemas.openxmlformats.org/officeDocument/2006/relationships/oleObject" Target="../embeddings/oleObject4.bin"/><Relationship Id="rId10" Type="http://schemas.openxmlformats.org/officeDocument/2006/relationships/image" Target="../media/image8.emf"/><Relationship Id="rId4" Type="http://schemas.openxmlformats.org/officeDocument/2006/relationships/image" Target="../media/image3.png"/><Relationship Id="rId9" Type="http://schemas.openxmlformats.org/officeDocument/2006/relationships/image" Target="../media/image7.emf"/><Relationship Id="rId14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5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wmf"/><Relationship Id="rId13" Type="http://schemas.openxmlformats.org/officeDocument/2006/relationships/image" Target="../media/image11.emf"/><Relationship Id="rId3" Type="http://schemas.openxmlformats.org/officeDocument/2006/relationships/oleObject" Target="../embeddings/oleObject1.bin"/><Relationship Id="rId7" Type="http://schemas.openxmlformats.org/officeDocument/2006/relationships/image" Target="../media/image5.emf"/><Relationship Id="rId12" Type="http://schemas.openxmlformats.org/officeDocument/2006/relationships/image" Target="../media/image10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4.png"/><Relationship Id="rId11" Type="http://schemas.openxmlformats.org/officeDocument/2006/relationships/image" Target="../media/image9.emf"/><Relationship Id="rId5" Type="http://schemas.openxmlformats.org/officeDocument/2006/relationships/oleObject" Target="../embeddings/oleObject2.bin"/><Relationship Id="rId10" Type="http://schemas.openxmlformats.org/officeDocument/2006/relationships/image" Target="../media/image8.emf"/><Relationship Id="rId4" Type="http://schemas.openxmlformats.org/officeDocument/2006/relationships/image" Target="../media/image3.png"/><Relationship Id="rId9" Type="http://schemas.openxmlformats.org/officeDocument/2006/relationships/image" Target="../media/image7.emf"/><Relationship Id="rId14" Type="http://schemas.openxmlformats.org/officeDocument/2006/relationships/image" Target="../media/image12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6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5" Type="http://schemas.openxmlformats.org/officeDocument/2006/relationships/oleObject" Target="../embeddings/oleObject8.bin"/><Relationship Id="rId4" Type="http://schemas.openxmlformats.org/officeDocument/2006/relationships/image" Target="../media/image61.wmf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2.bin"/><Relationship Id="rId3" Type="http://schemas.openxmlformats.org/officeDocument/2006/relationships/oleObject" Target="../embeddings/oleObject9.bin"/><Relationship Id="rId7" Type="http://schemas.openxmlformats.org/officeDocument/2006/relationships/oleObject" Target="../embeddings/oleObject1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62.wmf"/><Relationship Id="rId5" Type="http://schemas.openxmlformats.org/officeDocument/2006/relationships/oleObject" Target="../embeddings/oleObject10.bin"/><Relationship Id="rId4" Type="http://schemas.openxmlformats.org/officeDocument/2006/relationships/image" Target="../media/image61.wmf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jpg"/><Relationship Id="rId3" Type="http://schemas.openxmlformats.org/officeDocument/2006/relationships/image" Target="../media/image65.tif"/><Relationship Id="rId7" Type="http://schemas.openxmlformats.org/officeDocument/2006/relationships/image" Target="../media/image69.tif"/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tif"/><Relationship Id="rId5" Type="http://schemas.openxmlformats.org/officeDocument/2006/relationships/image" Target="../media/image67.tif"/><Relationship Id="rId4" Type="http://schemas.openxmlformats.org/officeDocument/2006/relationships/image" Target="../media/image66.tiff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13" Type="http://schemas.openxmlformats.org/officeDocument/2006/relationships/image" Target="../media/image82.png"/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12" Type="http://schemas.openxmlformats.org/officeDocument/2006/relationships/image" Target="../media/image81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11" Type="http://schemas.openxmlformats.org/officeDocument/2006/relationships/image" Target="../media/image80.png"/><Relationship Id="rId5" Type="http://schemas.openxmlformats.org/officeDocument/2006/relationships/image" Target="../media/image74.png"/><Relationship Id="rId15" Type="http://schemas.openxmlformats.org/officeDocument/2006/relationships/image" Target="../media/image84.png"/><Relationship Id="rId10" Type="http://schemas.openxmlformats.org/officeDocument/2006/relationships/image" Target="../media/image79.png"/><Relationship Id="rId4" Type="http://schemas.openxmlformats.org/officeDocument/2006/relationships/image" Target="../media/image73.png"/><Relationship Id="rId9" Type="http://schemas.openxmlformats.org/officeDocument/2006/relationships/image" Target="../media/image78.png"/><Relationship Id="rId14" Type="http://schemas.openxmlformats.org/officeDocument/2006/relationships/image" Target="../media/image8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tiff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emf"/><Relationship Id="rId2" Type="http://schemas.openxmlformats.org/officeDocument/2006/relationships/image" Target="../media/image100.emf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7" Type="http://schemas.openxmlformats.org/officeDocument/2006/relationships/image" Target="../media/image106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emf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3" Type="http://schemas.openxmlformats.org/officeDocument/2006/relationships/image" Target="../media/image86.png"/><Relationship Id="rId7" Type="http://schemas.openxmlformats.org/officeDocument/2006/relationships/image" Target="../media/image113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10" Type="http://schemas.openxmlformats.org/officeDocument/2006/relationships/image" Target="../media/image116.png"/><Relationship Id="rId4" Type="http://schemas.openxmlformats.org/officeDocument/2006/relationships/image" Target="../media/image110.png"/><Relationship Id="rId9" Type="http://schemas.openxmlformats.org/officeDocument/2006/relationships/image" Target="../media/image115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13" Type="http://schemas.openxmlformats.org/officeDocument/2006/relationships/image" Target="../media/image126.png"/><Relationship Id="rId3" Type="http://schemas.openxmlformats.org/officeDocument/2006/relationships/image" Target="../media/image104.png"/><Relationship Id="rId7" Type="http://schemas.openxmlformats.org/officeDocument/2006/relationships/image" Target="../media/image120.png"/><Relationship Id="rId12" Type="http://schemas.openxmlformats.org/officeDocument/2006/relationships/image" Target="../media/image125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9.png"/><Relationship Id="rId11" Type="http://schemas.openxmlformats.org/officeDocument/2006/relationships/image" Target="../media/image124.png"/><Relationship Id="rId5" Type="http://schemas.openxmlformats.org/officeDocument/2006/relationships/image" Target="../media/image86.png"/><Relationship Id="rId15" Type="http://schemas.openxmlformats.org/officeDocument/2006/relationships/image" Target="../media/image128.png"/><Relationship Id="rId10" Type="http://schemas.openxmlformats.org/officeDocument/2006/relationships/image" Target="../media/image123.png"/><Relationship Id="rId4" Type="http://schemas.openxmlformats.org/officeDocument/2006/relationships/image" Target="../media/image118.png"/><Relationship Id="rId9" Type="http://schemas.openxmlformats.org/officeDocument/2006/relationships/image" Target="../media/image122.png"/><Relationship Id="rId14" Type="http://schemas.openxmlformats.org/officeDocument/2006/relationships/image" Target="../media/image127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13" Type="http://schemas.openxmlformats.org/officeDocument/2006/relationships/image" Target="../media/image138.png"/><Relationship Id="rId3" Type="http://schemas.openxmlformats.org/officeDocument/2006/relationships/image" Target="../media/image86.png"/><Relationship Id="rId7" Type="http://schemas.openxmlformats.org/officeDocument/2006/relationships/image" Target="../media/image104.png"/><Relationship Id="rId12" Type="http://schemas.openxmlformats.org/officeDocument/2006/relationships/image" Target="../media/image137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2.png"/><Relationship Id="rId11" Type="http://schemas.openxmlformats.org/officeDocument/2006/relationships/image" Target="../media/image136.png"/><Relationship Id="rId5" Type="http://schemas.openxmlformats.org/officeDocument/2006/relationships/image" Target="../media/image131.png"/><Relationship Id="rId10" Type="http://schemas.openxmlformats.org/officeDocument/2006/relationships/image" Target="../media/image135.png"/><Relationship Id="rId4" Type="http://schemas.openxmlformats.org/officeDocument/2006/relationships/image" Target="../media/image130.png"/><Relationship Id="rId9" Type="http://schemas.openxmlformats.org/officeDocument/2006/relationships/image" Target="../media/image13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emf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2831977"/>
            <a:ext cx="5791199" cy="3641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92947C73-8294-4E41-A0BB-B8B9BCC42A3A}"/>
              </a:ext>
            </a:extLst>
          </p:cNvPr>
          <p:cNvSpPr txBox="1"/>
          <p:nvPr/>
        </p:nvSpPr>
        <p:spPr>
          <a:xfrm>
            <a:off x="1966489" y="930489"/>
            <a:ext cx="10225510" cy="32213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5600"/>
              </a:lnSpc>
              <a:buFont typeface="Wingdings" pitchFamily="2" charset="2"/>
              <a:buNone/>
            </a:pPr>
            <a:r>
              <a:rPr lang="en-US" altLang="zh-CN" sz="4000" b="1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Introduction</a:t>
            </a:r>
            <a:r>
              <a:rPr lang="zh-CN" altLang="en-US" sz="4000" b="1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r>
              <a:rPr lang="en-US" altLang="zh-CN" sz="4000" b="1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to</a:t>
            </a:r>
            <a:r>
              <a:rPr lang="zh-CN" altLang="en-US" sz="4000" b="1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r>
              <a:rPr lang="en-US" altLang="zh-CN" sz="4000" b="1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Cyberspace</a:t>
            </a:r>
            <a:r>
              <a:rPr lang="zh-CN" altLang="en-US" sz="4000" b="1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r>
              <a:rPr lang="en-US" altLang="zh-CN" sz="4000" b="1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Security</a:t>
            </a:r>
          </a:p>
          <a:p>
            <a:pPr algn="ctr">
              <a:lnSpc>
                <a:spcPts val="5600"/>
              </a:lnSpc>
              <a:buFont typeface="Wingdings" pitchFamily="2" charset="2"/>
              <a:buNone/>
            </a:pPr>
            <a:r>
              <a:rPr lang="zh-CN" altLang="en-US" sz="4000" b="1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网络空间安全导论</a:t>
            </a:r>
            <a:endParaRPr lang="en-US" altLang="zh-CN" sz="4000" b="1" dirty="0">
              <a:solidFill>
                <a:schemeClr val="accent1">
                  <a:lumMod val="75000"/>
                </a:schemeClr>
              </a:solidFill>
              <a:latin typeface="+mj-ea"/>
              <a:ea typeface="+mj-ea"/>
            </a:endParaRPr>
          </a:p>
          <a:p>
            <a:pPr algn="ctr">
              <a:lnSpc>
                <a:spcPts val="2000"/>
              </a:lnSpc>
              <a:spcBef>
                <a:spcPts val="2400"/>
              </a:spcBef>
              <a:buFont typeface="Wingdings" pitchFamily="2" charset="2"/>
              <a:buNone/>
            </a:pPr>
            <a:r>
              <a:rPr lang="en-US" altLang="zh-CN" sz="2000" b="1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Lecture</a:t>
            </a:r>
            <a:r>
              <a:rPr lang="zh-CN" altLang="en-US" sz="2000" b="1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r>
              <a:rPr lang="en-US" altLang="zh-CN" sz="2000" b="1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5:</a:t>
            </a:r>
            <a:r>
              <a:rPr lang="zh-CN" altLang="en-US" sz="2000" b="1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r>
              <a:rPr lang="en-US" altLang="zh-CN" sz="2000" b="1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Computer</a:t>
            </a:r>
            <a:r>
              <a:rPr lang="zh-CN" altLang="en-US" sz="2000" b="1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r>
              <a:rPr lang="en-US" altLang="zh-CN" sz="2000" b="1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Networks</a:t>
            </a:r>
            <a:r>
              <a:rPr lang="zh-CN" altLang="en-US" sz="2000" b="1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r>
              <a:rPr lang="en-US" altLang="zh-CN" sz="2000" b="1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and</a:t>
            </a:r>
            <a:r>
              <a:rPr lang="zh-CN" altLang="en-US" sz="2000" b="1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r>
              <a:rPr lang="en-US" altLang="zh-CN" sz="2000" b="1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Network</a:t>
            </a:r>
            <a:r>
              <a:rPr lang="zh-CN" altLang="en-US" sz="2000" b="1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r>
              <a:rPr lang="en-US" altLang="zh-CN" sz="2000" b="1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Security</a:t>
            </a:r>
            <a:r>
              <a:rPr lang="zh-CN" altLang="en-US" sz="2000" b="1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endParaRPr lang="en-US" altLang="zh-CN" sz="2000" b="1" dirty="0">
              <a:solidFill>
                <a:schemeClr val="accent1">
                  <a:lumMod val="75000"/>
                </a:schemeClr>
              </a:solidFill>
              <a:latin typeface="+mj-ea"/>
              <a:ea typeface="+mj-ea"/>
            </a:endParaRPr>
          </a:p>
          <a:p>
            <a:pPr algn="ctr">
              <a:lnSpc>
                <a:spcPts val="2000"/>
              </a:lnSpc>
              <a:spcBef>
                <a:spcPts val="2400"/>
              </a:spcBef>
              <a:buFont typeface="Wingdings" pitchFamily="2" charset="2"/>
              <a:buNone/>
            </a:pPr>
            <a:r>
              <a:rPr lang="en-US" altLang="zh-CN" sz="2000" b="1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–</a:t>
            </a:r>
            <a:r>
              <a:rPr lang="zh-CN" altLang="en-US" sz="2000" b="1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r>
              <a:rPr lang="en-US" altLang="zh-CN" sz="2000" b="1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Layered</a:t>
            </a:r>
            <a:r>
              <a:rPr lang="zh-CN" altLang="en-US" sz="2000" b="1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r>
              <a:rPr lang="en-US" altLang="zh-CN" sz="2000" b="1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Architecture;</a:t>
            </a:r>
            <a:r>
              <a:rPr lang="zh-CN" altLang="en-US" sz="2000" b="1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r>
              <a:rPr lang="en-US" altLang="zh-CN" sz="2000" b="1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Network</a:t>
            </a:r>
            <a:r>
              <a:rPr lang="zh-CN" altLang="en-US" sz="2000" b="1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r>
              <a:rPr lang="en-US" altLang="zh-CN" sz="2000" b="1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Verification</a:t>
            </a:r>
          </a:p>
          <a:p>
            <a:pPr algn="ctr">
              <a:lnSpc>
                <a:spcPts val="2000"/>
              </a:lnSpc>
              <a:spcBef>
                <a:spcPts val="2400"/>
              </a:spcBef>
              <a:buFont typeface="Wingdings" pitchFamily="2" charset="2"/>
              <a:buNone/>
            </a:pPr>
            <a:r>
              <a:rPr lang="zh-CN" altLang="en-US" sz="2000" b="1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第</a:t>
            </a:r>
            <a:r>
              <a:rPr lang="en-US" altLang="zh-CN" sz="2000" b="1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5</a:t>
            </a:r>
            <a:r>
              <a:rPr lang="zh-CN" altLang="en-US" sz="2000" b="1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讲 </a:t>
            </a:r>
            <a:r>
              <a:rPr lang="ja-JP" altLang="en-US" sz="2000" b="1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计算机网络与安全</a:t>
            </a:r>
            <a:r>
              <a:rPr lang="zh-CN" altLang="en-US" sz="2000" b="1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r>
              <a:rPr lang="en-US" altLang="zh-CN" sz="2000" b="1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–</a:t>
            </a:r>
            <a:r>
              <a:rPr lang="zh-CN" altLang="en-US" sz="2000" b="1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r>
              <a:rPr lang="ja-JP" altLang="en-US" sz="2000" b="1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网络分层架构</a:t>
            </a:r>
            <a:r>
              <a:rPr lang="zh-CN" altLang="en-US" sz="2000" b="1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；</a:t>
            </a:r>
            <a:r>
              <a:rPr lang="ja-JP" altLang="en-US" sz="2000" b="1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网络验证</a:t>
            </a:r>
            <a:endParaRPr lang="ko-KR" altLang="en-US" sz="2400" b="1" dirty="0">
              <a:solidFill>
                <a:schemeClr val="accent1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41B76CD-26EC-44B5-AB55-19433D0B926B}"/>
              </a:ext>
            </a:extLst>
          </p:cNvPr>
          <p:cNvSpPr txBox="1"/>
          <p:nvPr/>
        </p:nvSpPr>
        <p:spPr>
          <a:xfrm>
            <a:off x="2433682" y="5396947"/>
            <a:ext cx="3867530" cy="10057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  <a:spcBef>
                <a:spcPct val="0"/>
              </a:spcBef>
            </a:pPr>
            <a:r>
              <a:rPr kumimoji="1" lang="en-US" altLang="zh-CN" sz="2400" b="1" dirty="0">
                <a:solidFill>
                  <a:srgbClr val="2A85D6"/>
                </a:solidFill>
                <a:latin typeface="+mn-ea"/>
              </a:rPr>
              <a:t>Instructor</a:t>
            </a:r>
            <a:r>
              <a:rPr kumimoji="1" lang="zh-CN" altLang="en-US" sz="2400" b="1" dirty="0">
                <a:solidFill>
                  <a:srgbClr val="2A85D6"/>
                </a:solidFill>
                <a:latin typeface="+mn-ea"/>
              </a:rPr>
              <a:t>：</a:t>
            </a:r>
            <a:r>
              <a:rPr kumimoji="1" lang="en-US" altLang="zh-CN" sz="2400" b="1" dirty="0">
                <a:solidFill>
                  <a:srgbClr val="2A85D6"/>
                </a:solidFill>
                <a:latin typeface="+mn-ea"/>
              </a:rPr>
              <a:t>Qiao</a:t>
            </a:r>
            <a:r>
              <a:rPr kumimoji="1" lang="zh-CN" altLang="en-US" sz="2400" b="1" dirty="0">
                <a:solidFill>
                  <a:srgbClr val="2A85D6"/>
                </a:solidFill>
                <a:latin typeface="+mn-ea"/>
              </a:rPr>
              <a:t> </a:t>
            </a:r>
            <a:r>
              <a:rPr kumimoji="1" lang="en-US" altLang="zh-CN" sz="2400" b="1" dirty="0">
                <a:solidFill>
                  <a:srgbClr val="2A85D6"/>
                </a:solidFill>
                <a:latin typeface="+mn-ea"/>
              </a:rPr>
              <a:t>Xiang</a:t>
            </a:r>
            <a:endParaRPr kumimoji="1" lang="zh-CN" altLang="en-US" sz="2400" b="1" dirty="0">
              <a:solidFill>
                <a:srgbClr val="2A85D6"/>
              </a:solidFill>
              <a:latin typeface="+mn-ea"/>
            </a:endParaRPr>
          </a:p>
          <a:p>
            <a:pPr algn="ctr">
              <a:lnSpc>
                <a:spcPct val="13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lang="en-US" altLang="zh-CN" sz="2400" b="1" dirty="0">
                <a:solidFill>
                  <a:srgbClr val="2A85D6"/>
                </a:solidFill>
                <a:latin typeface="+mn-ea"/>
                <a:cs typeface="Arial" panose="020B0604020202020204" pitchFamily="34" charset="0"/>
              </a:rPr>
              <a:t>Oct.</a:t>
            </a:r>
            <a:r>
              <a:rPr lang="zh-CN" altLang="en-US" sz="2400" b="1" dirty="0">
                <a:solidFill>
                  <a:srgbClr val="2A85D6"/>
                </a:solidFill>
                <a:latin typeface="+mn-ea"/>
                <a:cs typeface="Arial" panose="020B0604020202020204" pitchFamily="34" charset="0"/>
              </a:rPr>
              <a:t> </a:t>
            </a:r>
            <a:r>
              <a:rPr lang="en-US" altLang="zh-CN" sz="2400" b="1" dirty="0">
                <a:solidFill>
                  <a:srgbClr val="2A85D6"/>
                </a:solidFill>
                <a:latin typeface="+mn-ea"/>
                <a:cs typeface="Arial" panose="020B0604020202020204" pitchFamily="34" charset="0"/>
              </a:rPr>
              <a:t>14,</a:t>
            </a:r>
            <a:r>
              <a:rPr lang="zh-CN" altLang="en-US" sz="2400" b="1" dirty="0">
                <a:solidFill>
                  <a:srgbClr val="2A85D6"/>
                </a:solidFill>
                <a:latin typeface="+mn-ea"/>
                <a:cs typeface="Arial" panose="020B0604020202020204" pitchFamily="34" charset="0"/>
              </a:rPr>
              <a:t> </a:t>
            </a:r>
            <a:r>
              <a:rPr lang="ko-KR" altLang="en-US" sz="2400" b="1" dirty="0">
                <a:solidFill>
                  <a:srgbClr val="2A85D6"/>
                </a:solidFill>
                <a:latin typeface="+mn-ea"/>
                <a:cs typeface="Arial" panose="020B0604020202020204" pitchFamily="34" charset="0"/>
              </a:rPr>
              <a:t>20</a:t>
            </a:r>
            <a:r>
              <a:rPr lang="en-US" altLang="ko-KR" sz="2400" b="1" dirty="0">
                <a:solidFill>
                  <a:srgbClr val="2A85D6"/>
                </a:solidFill>
                <a:latin typeface="+mn-ea"/>
                <a:cs typeface="Arial" panose="020B0604020202020204" pitchFamily="34" charset="0"/>
              </a:rPr>
              <a:t>2</a:t>
            </a:r>
            <a:r>
              <a:rPr lang="en-US" altLang="zh-CN" sz="2400" b="1" dirty="0">
                <a:solidFill>
                  <a:srgbClr val="2A85D6"/>
                </a:solidFill>
                <a:latin typeface="+mn-ea"/>
                <a:cs typeface="Arial" panose="020B0604020202020204" pitchFamily="34" charset="0"/>
              </a:rPr>
              <a:t>2</a:t>
            </a:r>
            <a:endParaRPr lang="ko-KR" altLang="en-US" sz="2400" b="1" dirty="0">
              <a:solidFill>
                <a:srgbClr val="2A85D6"/>
              </a:solidFill>
              <a:latin typeface="+mn-ea"/>
            </a:endParaRPr>
          </a:p>
        </p:txBody>
      </p:sp>
      <p:sp>
        <p:nvSpPr>
          <p:cNvPr id="77" name="矩形 76">
            <a:extLst>
              <a:ext uri="{FF2B5EF4-FFF2-40B4-BE49-F238E27FC236}">
                <a16:creationId xmlns:a16="http://schemas.microsoft.com/office/drawing/2014/main" id="{16B83A7C-3466-471C-A800-EADD9226D7E9}"/>
              </a:ext>
            </a:extLst>
          </p:cNvPr>
          <p:cNvSpPr/>
          <p:nvPr/>
        </p:nvSpPr>
        <p:spPr>
          <a:xfrm flipH="1">
            <a:off x="-5" y="1"/>
            <a:ext cx="1966494" cy="6481482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190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8" name="椭圆 87">
            <a:extLst>
              <a:ext uri="{FF2B5EF4-FFF2-40B4-BE49-F238E27FC236}">
                <a16:creationId xmlns:a16="http://schemas.microsoft.com/office/drawing/2014/main" id="{54650307-A2B2-4951-BA5A-D08F6258A334}"/>
              </a:ext>
            </a:extLst>
          </p:cNvPr>
          <p:cNvSpPr/>
          <p:nvPr/>
        </p:nvSpPr>
        <p:spPr>
          <a:xfrm>
            <a:off x="359163" y="1643605"/>
            <a:ext cx="2992054" cy="299205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1" name="椭圆 30">
            <a:extLst>
              <a:ext uri="{FF2B5EF4-FFF2-40B4-BE49-F238E27FC236}">
                <a16:creationId xmlns:a16="http://schemas.microsoft.com/office/drawing/2014/main" id="{F98510F8-C794-467B-A9C4-7715682C9235}"/>
              </a:ext>
            </a:extLst>
          </p:cNvPr>
          <p:cNvSpPr/>
          <p:nvPr/>
        </p:nvSpPr>
        <p:spPr>
          <a:xfrm>
            <a:off x="519704" y="1762254"/>
            <a:ext cx="2767882" cy="2767883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27000" sx="102000" sy="102000" algn="ctr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87FE44F-5062-FA40-811C-28E9CB19D5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955" y="1534418"/>
            <a:ext cx="3210755" cy="3282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611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CC3487D-D6D5-A04C-94F1-8FE8E59FD7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74348" y="187835"/>
            <a:ext cx="10061002" cy="914400"/>
          </a:xfrm>
        </p:spPr>
        <p:txBody>
          <a:bodyPr/>
          <a:lstStyle/>
          <a:p>
            <a:r>
              <a:rPr lang="en-US" sz="3200" dirty="0">
                <a:solidFill>
                  <a:schemeClr val="accent1"/>
                </a:solidFill>
                <a:latin typeface="Comic Sans MS" panose="030F0902030302020204" pitchFamily="66" charset="0"/>
              </a:rPr>
              <a:t>FTTP Architecture: </a:t>
            </a:r>
            <a:br>
              <a:rPr lang="en-US" sz="3200" dirty="0">
                <a:solidFill>
                  <a:schemeClr val="accent1"/>
                </a:solidFill>
                <a:latin typeface="Comic Sans MS" panose="030F0902030302020204" pitchFamily="66" charset="0"/>
              </a:rPr>
            </a:br>
            <a:r>
              <a:rPr lang="en-US" sz="3200" dirty="0">
                <a:solidFill>
                  <a:schemeClr val="accent1"/>
                </a:solidFill>
                <a:latin typeface="Comic Sans MS" panose="030F0902030302020204" pitchFamily="66" charset="0"/>
              </a:rPr>
              <a:t>Fiber Distribution Terminal (FDT)</a:t>
            </a:r>
            <a:endParaRPr lang="en-US" sz="3200" dirty="0">
              <a:solidFill>
                <a:srgbClr val="FF0000"/>
              </a:solidFill>
              <a:latin typeface="Comic Sans MS" panose="030F0902030302020204" pitchFamily="66" charset="0"/>
            </a:endParaRP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2138ACD-20AD-9E49-9CD8-656901E254A0}"/>
              </a:ext>
            </a:extLst>
          </p:cNvPr>
          <p:cNvSpPr txBox="1">
            <a:spLocks/>
          </p:cNvSpPr>
          <p:nvPr/>
        </p:nvSpPr>
        <p:spPr>
          <a:xfrm>
            <a:off x="11488848" y="6039465"/>
            <a:ext cx="703152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1pPr>
            <a:lvl2pPr marL="742950" indent="-28575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2pPr>
            <a:lvl3pPr marL="1143000" indent="-22860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3pPr>
            <a:lvl4pPr marL="1600200" indent="-22860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4pPr>
            <a:lvl5pPr marL="2057400" indent="-22860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5pPr>
            <a:lvl6pPr marL="25146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6pPr>
            <a:lvl7pPr marL="29718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7pPr>
            <a:lvl8pPr marL="34290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8pPr>
            <a:lvl9pPr marL="38862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9pPr>
          </a:lstStyle>
          <a:p>
            <a:pPr algn="r"/>
            <a:fld id="{7CBD4323-42A0-E54E-9D59-E221C7814D01}" type="slidenum">
              <a:rPr lang="en-US" altLang="x-none" sz="1600" smtClean="0">
                <a:latin typeface="Tahoma" charset="0"/>
              </a:rPr>
              <a:pPr algn="r"/>
              <a:t>10</a:t>
            </a:fld>
            <a:endParaRPr lang="en-US" altLang="x-none" sz="1600" dirty="0">
              <a:latin typeface="Tahoma" charset="0"/>
            </a:endParaRPr>
          </a:p>
        </p:txBody>
      </p:sp>
      <p:pic>
        <p:nvPicPr>
          <p:cNvPr id="5" name="Picture 3">
            <a:extLst>
              <a:ext uri="{FF2B5EF4-FFF2-40B4-BE49-F238E27FC236}">
                <a16:creationId xmlns:a16="http://schemas.microsoft.com/office/drawing/2014/main" id="{281BB60F-AD4F-344D-A1AF-E4DEAA88F5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33858" y="1294960"/>
            <a:ext cx="8369300" cy="2419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C0577479-6DA7-854A-AE9B-4868115231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97358" y="3809560"/>
            <a:ext cx="1889125" cy="251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5">
            <a:extLst>
              <a:ext uri="{FF2B5EF4-FFF2-40B4-BE49-F238E27FC236}">
                <a16:creationId xmlns:a16="http://schemas.microsoft.com/office/drawing/2014/main" id="{F41D815E-92DF-6E4E-AE8E-74D9A7A911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26183" y="4266760"/>
            <a:ext cx="2924175" cy="1655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35BBD9BE-6723-2240-B325-156FAED6B8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26558" y="3809560"/>
            <a:ext cx="3276600" cy="2533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83979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81EC50F-A5F0-FA4A-8867-9B9893A4AF1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1758" name="Group"/>
          <p:cNvSpPr/>
          <p:nvPr/>
        </p:nvSpPr>
        <p:spPr>
          <a:xfrm>
            <a:off x="3503297" y="241508"/>
            <a:ext cx="5188600" cy="76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2860" rIns="22860">
            <a:spAutoFit/>
          </a:bodyPr>
          <a:lstStyle>
            <a:lvl1pPr algn="ctr">
              <a:defRPr sz="8800" b="1"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pPr defTabSz="914217" hangingPunct="0"/>
            <a:r>
              <a:rPr sz="4400" kern="0">
                <a:solidFill>
                  <a:srgbClr val="445469"/>
                </a:solidFill>
              </a:rPr>
              <a:t>Evaluation: Scalability</a:t>
            </a:r>
          </a:p>
        </p:txBody>
      </p:sp>
      <p:sp>
        <p:nvSpPr>
          <p:cNvPr id="1762" name="Management interface reachability"/>
          <p:cNvSpPr/>
          <p:nvPr/>
        </p:nvSpPr>
        <p:spPr>
          <a:xfrm>
            <a:off x="7413525" y="2100772"/>
            <a:ext cx="4680448" cy="4308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2860" rIns="22860">
            <a:spAutoFit/>
          </a:bodyPr>
          <a:lstStyle>
            <a:lvl1pPr>
              <a:defRPr sz="4400" b="1"/>
            </a:lvl1pPr>
          </a:lstStyle>
          <a:p>
            <a:pPr defTabSz="914217" hangingPunct="0"/>
            <a:r>
              <a:rPr sz="2200" kern="0">
                <a:solidFill>
                  <a:srgbClr val="445469"/>
                </a:solidFill>
                <a:latin typeface="Helvetica"/>
                <a:sym typeface="Helvetica"/>
              </a:rPr>
              <a:t>Management interface reachability</a:t>
            </a:r>
          </a:p>
        </p:txBody>
      </p:sp>
      <p:sp>
        <p:nvSpPr>
          <p:cNvPr id="1763" name="Local equivalence of routers…"/>
          <p:cNvSpPr/>
          <p:nvPr/>
        </p:nvSpPr>
        <p:spPr>
          <a:xfrm>
            <a:off x="7413525" y="4803559"/>
            <a:ext cx="3880549" cy="76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2860" rIns="22860">
            <a:spAutoFit/>
          </a:bodyPr>
          <a:lstStyle/>
          <a:p>
            <a:pPr defTabSz="914217" hangingPunct="0">
              <a:defRPr sz="4400" b="1"/>
            </a:pPr>
            <a:r>
              <a:rPr sz="2200" b="1" kern="0" dirty="0">
                <a:solidFill>
                  <a:srgbClr val="445469"/>
                </a:solidFill>
                <a:latin typeface="Helvetica"/>
                <a:sym typeface="Helvetica"/>
              </a:rPr>
              <a:t>Local equivalence of routers</a:t>
            </a:r>
          </a:p>
          <a:p>
            <a:pPr defTabSz="914217" hangingPunct="0">
              <a:defRPr sz="4400" b="1"/>
            </a:pPr>
            <a:r>
              <a:rPr sz="2200" b="1" kern="0" dirty="0">
                <a:solidFill>
                  <a:srgbClr val="445469"/>
                </a:solidFill>
                <a:latin typeface="Helvetica"/>
                <a:sym typeface="Helvetica"/>
              </a:rPr>
              <a:t>(For all n </a:t>
            </a:r>
            <a:r>
              <a:rPr lang="en-US" sz="2200" b="1" kern="0" dirty="0">
                <a:solidFill>
                  <a:srgbClr val="445469"/>
                </a:solidFill>
                <a:latin typeface="Helvetica"/>
                <a:sym typeface="Helvetica"/>
              </a:rPr>
              <a:t>comparisons</a:t>
            </a:r>
            <a:r>
              <a:rPr sz="2200" b="1" kern="0" dirty="0">
                <a:solidFill>
                  <a:srgbClr val="445469"/>
                </a:solidFill>
                <a:latin typeface="Helvetica"/>
                <a:sym typeface="Helvetica"/>
              </a:rPr>
              <a:t>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164" y="1115429"/>
            <a:ext cx="6768799" cy="285172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473" y="3993068"/>
            <a:ext cx="6899957" cy="2850687"/>
          </a:xfrm>
          <a:prstGeom prst="rect">
            <a:avLst/>
          </a:prstGeom>
        </p:spPr>
      </p:pic>
      <p:sp>
        <p:nvSpPr>
          <p:cNvPr id="22" name="Local equivalence of routers…"/>
          <p:cNvSpPr/>
          <p:nvPr/>
        </p:nvSpPr>
        <p:spPr>
          <a:xfrm>
            <a:off x="8504721" y="5627904"/>
            <a:ext cx="1246816" cy="4308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2860" rIns="22860">
            <a:spAutoFit/>
          </a:bodyPr>
          <a:lstStyle/>
          <a:p>
            <a:pPr defTabSz="914217" hangingPunct="0">
              <a:defRPr sz="4400" b="1"/>
            </a:pPr>
            <a:r>
              <a:rPr lang="en-US" sz="2200" b="1" kern="0" dirty="0">
                <a:solidFill>
                  <a:srgbClr val="BD392F">
                    <a:lumMod val="60000"/>
                    <a:lumOff val="40000"/>
                  </a:srgbClr>
                </a:solidFill>
                <a:latin typeface="Helvetica"/>
                <a:sym typeface="Helvetica"/>
              </a:rPr>
              <a:t>&lt; 400 ms</a:t>
            </a:r>
            <a:endParaRPr sz="2200" b="1" kern="0" dirty="0">
              <a:solidFill>
                <a:srgbClr val="BD392F">
                  <a:lumMod val="60000"/>
                  <a:lumOff val="40000"/>
                </a:srgbClr>
              </a:solidFill>
              <a:latin typeface="Helvetica"/>
              <a:sym typeface="Helvetica"/>
            </a:endParaRPr>
          </a:p>
        </p:txBody>
      </p:sp>
      <p:sp>
        <p:nvSpPr>
          <p:cNvPr id="23" name="Local equivalence of routers…"/>
          <p:cNvSpPr/>
          <p:nvPr/>
        </p:nvSpPr>
        <p:spPr>
          <a:xfrm>
            <a:off x="8560806" y="2588567"/>
            <a:ext cx="1089722" cy="4308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2860" rIns="22860">
            <a:spAutoFit/>
          </a:bodyPr>
          <a:lstStyle/>
          <a:p>
            <a:pPr defTabSz="914217" hangingPunct="0">
              <a:defRPr sz="4400" b="1"/>
            </a:pPr>
            <a:r>
              <a:rPr lang="en-US" sz="2200" b="1" kern="0" dirty="0">
                <a:solidFill>
                  <a:srgbClr val="BD392F">
                    <a:lumMod val="60000"/>
                    <a:lumOff val="40000"/>
                  </a:srgbClr>
                </a:solidFill>
                <a:latin typeface="Helvetica"/>
                <a:sym typeface="Helvetica"/>
              </a:rPr>
              <a:t>&lt; 60 ms</a:t>
            </a:r>
            <a:endParaRPr sz="2200" b="1" kern="0" dirty="0">
              <a:solidFill>
                <a:srgbClr val="BD392F">
                  <a:lumMod val="60000"/>
                  <a:lumOff val="40000"/>
                </a:srgbClr>
              </a:solidFill>
              <a:latin typeface="Helvetica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595999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8" name="Group"/>
          <p:cNvSpPr/>
          <p:nvPr/>
        </p:nvSpPr>
        <p:spPr>
          <a:xfrm>
            <a:off x="3503297" y="241508"/>
            <a:ext cx="5188600" cy="76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2860" rIns="22860">
            <a:spAutoFit/>
          </a:bodyPr>
          <a:lstStyle>
            <a:lvl1pPr algn="ctr">
              <a:defRPr sz="8800" b="1"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pPr defTabSz="914217" hangingPunct="0"/>
            <a:r>
              <a:rPr sz="4400" kern="0">
                <a:solidFill>
                  <a:srgbClr val="445469"/>
                </a:solidFill>
              </a:rPr>
              <a:t>Evaluation: Scalability</a:t>
            </a:r>
          </a:p>
        </p:txBody>
      </p:sp>
      <p:sp>
        <p:nvSpPr>
          <p:cNvPr id="1759" name="Text"/>
          <p:cNvSpPr/>
          <p:nvPr/>
        </p:nvSpPr>
        <p:spPr>
          <a:xfrm>
            <a:off x="5595593" y="2541290"/>
            <a:ext cx="65403" cy="2500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2860" rIns="22860">
            <a:spAutoFit/>
          </a:bodyPr>
          <a:lstStyle>
            <a:lvl1pPr defTabSz="457200">
              <a:lnSpc>
                <a:spcPts val="2800"/>
              </a:lnSpc>
              <a:defRPr sz="120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pPr defTabSz="228600" hangingPunct="0">
              <a:lnSpc>
                <a:spcPts val="1400"/>
              </a:lnSpc>
            </a:pPr>
            <a:r>
              <a:rPr sz="600" kern="0"/>
              <a:t> </a:t>
            </a:r>
          </a:p>
        </p:txBody>
      </p:sp>
      <p:sp>
        <p:nvSpPr>
          <p:cNvPr id="1762" name="Management interface reachability"/>
          <p:cNvSpPr/>
          <p:nvPr/>
        </p:nvSpPr>
        <p:spPr>
          <a:xfrm>
            <a:off x="7489219" y="1818014"/>
            <a:ext cx="3204082" cy="76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2860" rIns="22860">
            <a:spAutoFit/>
          </a:bodyPr>
          <a:lstStyle>
            <a:lvl1pPr>
              <a:defRPr sz="4400" b="1"/>
            </a:lvl1pPr>
          </a:lstStyle>
          <a:p>
            <a:pPr defTabSz="914217" hangingPunct="0"/>
            <a:r>
              <a:rPr lang="en-US" sz="2200" kern="0" dirty="0">
                <a:solidFill>
                  <a:srgbClr val="445469"/>
                </a:solidFill>
                <a:latin typeface="Helvetica"/>
                <a:sym typeface="Helvetica"/>
              </a:rPr>
              <a:t>Black holes only occur </a:t>
            </a:r>
          </a:p>
          <a:p>
            <a:pPr defTabSz="914217" hangingPunct="0"/>
            <a:r>
              <a:rPr lang="en-US" sz="2200" kern="0" dirty="0">
                <a:solidFill>
                  <a:srgbClr val="445469"/>
                </a:solidFill>
                <a:latin typeface="Helvetica"/>
                <a:sym typeface="Helvetica"/>
              </a:rPr>
              <a:t>at the network edge</a:t>
            </a:r>
            <a:endParaRPr sz="2200" kern="0" dirty="0">
              <a:solidFill>
                <a:srgbClr val="445469"/>
              </a:solidFill>
              <a:latin typeface="Helvetica"/>
              <a:sym typeface="Helvetica"/>
            </a:endParaRPr>
          </a:p>
        </p:txBody>
      </p:sp>
      <p:sp>
        <p:nvSpPr>
          <p:cNvPr id="1763" name="Local equivalence of routers…"/>
          <p:cNvSpPr/>
          <p:nvPr/>
        </p:nvSpPr>
        <p:spPr>
          <a:xfrm>
            <a:off x="7517749" y="4605949"/>
            <a:ext cx="4098558" cy="76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2860" rIns="22860">
            <a:spAutoFit/>
          </a:bodyPr>
          <a:lstStyle/>
          <a:p>
            <a:pPr defTabSz="914217" hangingPunct="0">
              <a:defRPr sz="4400" b="1"/>
            </a:pPr>
            <a:r>
              <a:rPr lang="en-US" sz="2200" b="1" kern="0" dirty="0">
                <a:solidFill>
                  <a:srgbClr val="445469"/>
                </a:solidFill>
                <a:latin typeface="Helvetica"/>
                <a:sym typeface="Helvetica"/>
              </a:rPr>
              <a:t>Reachability is the same after </a:t>
            </a:r>
          </a:p>
          <a:p>
            <a:pPr defTabSz="914217" hangingPunct="0">
              <a:defRPr sz="4400" b="1"/>
            </a:pPr>
            <a:r>
              <a:rPr lang="en-US" sz="2200" b="1" kern="0" dirty="0">
                <a:solidFill>
                  <a:srgbClr val="445469"/>
                </a:solidFill>
                <a:latin typeface="Helvetica"/>
                <a:sym typeface="Helvetica"/>
              </a:rPr>
              <a:t>any single link failure </a:t>
            </a:r>
            <a:endParaRPr sz="2200" b="1" kern="0" dirty="0">
              <a:solidFill>
                <a:srgbClr val="445469"/>
              </a:solidFill>
              <a:latin typeface="Helvetica"/>
              <a:sym typeface="Helvetica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898775" y="3298726"/>
            <a:ext cx="1219200" cy="323165"/>
          </a:xfrm>
          <a:prstGeom prst="rect">
            <a:avLst/>
          </a:prstGeom>
          <a:solidFill>
            <a:srgbClr val="FFFFFF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2860" tIns="22860" rIns="22860" bIns="22860" numCol="1" spcCol="38100" rtlCol="0" anchor="ctr">
            <a:spAutoFit/>
          </a:bodyPr>
          <a:lstStyle/>
          <a:p>
            <a:pPr defTabSz="914217" hangingPunct="0"/>
            <a:endParaRPr lang="en-US" kern="0">
              <a:solidFill>
                <a:srgbClr val="445469"/>
              </a:solidFill>
              <a:latin typeface="Helvetica"/>
              <a:sym typeface="Helvetica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937733" y="6186302"/>
            <a:ext cx="1219200" cy="323165"/>
          </a:xfrm>
          <a:prstGeom prst="rect">
            <a:avLst/>
          </a:prstGeom>
          <a:solidFill>
            <a:srgbClr val="FFFFFF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2860" tIns="22860" rIns="22860" bIns="22860" numCol="1" spcCol="38100" rtlCol="0" anchor="ctr">
            <a:spAutoFit/>
          </a:bodyPr>
          <a:lstStyle/>
          <a:p>
            <a:pPr defTabSz="914217" hangingPunct="0"/>
            <a:endParaRPr lang="en-US" kern="0">
              <a:solidFill>
                <a:srgbClr val="445469"/>
              </a:solidFill>
              <a:latin typeface="Helvetica"/>
              <a:sym typeface="Helvetica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03" y="1172924"/>
            <a:ext cx="6602744" cy="273673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164" y="3973744"/>
            <a:ext cx="6512421" cy="2710961"/>
          </a:xfrm>
          <a:prstGeom prst="rect">
            <a:avLst/>
          </a:prstGeom>
        </p:spPr>
      </p:pic>
      <p:sp>
        <p:nvSpPr>
          <p:cNvPr id="19" name="Local equivalence of routers…"/>
          <p:cNvSpPr/>
          <p:nvPr/>
        </p:nvSpPr>
        <p:spPr>
          <a:xfrm>
            <a:off x="8504721" y="5627904"/>
            <a:ext cx="1246816" cy="4308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2860" rIns="22860">
            <a:spAutoFit/>
          </a:bodyPr>
          <a:lstStyle/>
          <a:p>
            <a:pPr defTabSz="914217" hangingPunct="0">
              <a:defRPr sz="4400" b="1"/>
            </a:pPr>
            <a:r>
              <a:rPr lang="en-US" sz="2200" b="1" kern="0" dirty="0">
                <a:solidFill>
                  <a:srgbClr val="BD392F">
                    <a:lumMod val="60000"/>
                    <a:lumOff val="40000"/>
                  </a:srgbClr>
                </a:solidFill>
                <a:latin typeface="Helvetica"/>
                <a:sym typeface="Helvetica"/>
              </a:rPr>
              <a:t>&lt; 350 ms</a:t>
            </a:r>
            <a:endParaRPr sz="2200" b="1" kern="0" dirty="0">
              <a:solidFill>
                <a:srgbClr val="BD392F">
                  <a:lumMod val="60000"/>
                  <a:lumOff val="40000"/>
                </a:srgbClr>
              </a:solidFill>
              <a:latin typeface="Helvetica"/>
              <a:sym typeface="Helvetica"/>
            </a:endParaRPr>
          </a:p>
        </p:txBody>
      </p:sp>
      <p:sp>
        <p:nvSpPr>
          <p:cNvPr id="20" name="Local equivalence of routers…"/>
          <p:cNvSpPr/>
          <p:nvPr/>
        </p:nvSpPr>
        <p:spPr>
          <a:xfrm>
            <a:off x="8560806" y="2588567"/>
            <a:ext cx="1232389" cy="4308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2860" rIns="22860">
            <a:spAutoFit/>
          </a:bodyPr>
          <a:lstStyle/>
          <a:p>
            <a:pPr defTabSz="914217" hangingPunct="0">
              <a:defRPr sz="4400" b="1"/>
            </a:pPr>
            <a:r>
              <a:rPr lang="en-US" sz="2200" b="1" kern="0" dirty="0">
                <a:solidFill>
                  <a:srgbClr val="BD392F">
                    <a:lumMod val="60000"/>
                    <a:lumOff val="40000"/>
                  </a:srgbClr>
                </a:solidFill>
                <a:latin typeface="Helvetica"/>
                <a:sym typeface="Helvetica"/>
              </a:rPr>
              <a:t>&lt; 1.5 sec</a:t>
            </a:r>
            <a:endParaRPr sz="2200" b="1" kern="0" dirty="0">
              <a:solidFill>
                <a:srgbClr val="BD392F">
                  <a:lumMod val="60000"/>
                  <a:lumOff val="40000"/>
                </a:srgbClr>
              </a:solidFill>
              <a:latin typeface="Helvetica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721642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6" name="Group"/>
          <p:cNvSpPr/>
          <p:nvPr/>
        </p:nvSpPr>
        <p:spPr>
          <a:xfrm>
            <a:off x="3503297" y="241508"/>
            <a:ext cx="5188600" cy="76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2860" rIns="22860">
            <a:spAutoFit/>
          </a:bodyPr>
          <a:lstStyle>
            <a:lvl1pPr algn="ctr">
              <a:defRPr sz="8800" b="1"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pPr defTabSz="914217" hangingPunct="0"/>
            <a:r>
              <a:rPr sz="4400" kern="0">
                <a:solidFill>
                  <a:srgbClr val="445469"/>
                </a:solidFill>
              </a:rPr>
              <a:t>Evaluation: Scalability</a:t>
            </a:r>
          </a:p>
        </p:txBody>
      </p:sp>
      <p:pic>
        <p:nvPicPr>
          <p:cNvPr id="1767" name="verification-time.pdf" descr="verification-tim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3441" y="1678600"/>
            <a:ext cx="11664380" cy="3419873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Local equivalence of routers…"/>
          <p:cNvSpPr/>
          <p:nvPr/>
        </p:nvSpPr>
        <p:spPr>
          <a:xfrm>
            <a:off x="5293851" y="5432023"/>
            <a:ext cx="1609095" cy="4308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2860" rIns="22860">
            <a:spAutoFit/>
          </a:bodyPr>
          <a:lstStyle/>
          <a:p>
            <a:pPr defTabSz="914217" hangingPunct="0">
              <a:defRPr sz="4400" b="1"/>
            </a:pPr>
            <a:r>
              <a:rPr lang="en-US" sz="2200" b="1" kern="0" dirty="0">
                <a:solidFill>
                  <a:srgbClr val="BD392F">
                    <a:lumMod val="60000"/>
                    <a:lumOff val="40000"/>
                  </a:srgbClr>
                </a:solidFill>
                <a:latin typeface="Helvetica"/>
                <a:sym typeface="Helvetica"/>
              </a:rPr>
              <a:t>&lt; 5 minutes</a:t>
            </a:r>
            <a:endParaRPr sz="2200" b="1" kern="0" dirty="0">
              <a:solidFill>
                <a:srgbClr val="BD392F">
                  <a:lumMod val="60000"/>
                  <a:lumOff val="40000"/>
                </a:srgbClr>
              </a:solidFill>
              <a:latin typeface="Helvetica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982081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CC3487D-D6D5-A04C-94F1-8FE8E59FD7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sz="3600" dirty="0">
                <a:solidFill>
                  <a:schemeClr val="accent1"/>
                </a:solidFill>
                <a:latin typeface="Comic Sans MS" panose="030F0902030302020204" pitchFamily="66" charset="0"/>
              </a:rPr>
              <a:t>Discussion</a:t>
            </a:r>
            <a:endParaRPr lang="en-US" sz="3600" dirty="0">
              <a:solidFill>
                <a:schemeClr val="accent1"/>
              </a:solidFill>
              <a:latin typeface="Comic Sans MS" panose="030F0902030302020204" pitchFamily="66" charset="0"/>
            </a:endParaRP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2138ACD-20AD-9E49-9CD8-656901E254A0}"/>
              </a:ext>
            </a:extLst>
          </p:cNvPr>
          <p:cNvSpPr txBox="1">
            <a:spLocks/>
          </p:cNvSpPr>
          <p:nvPr/>
        </p:nvSpPr>
        <p:spPr>
          <a:xfrm>
            <a:off x="11488848" y="6039465"/>
            <a:ext cx="703152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1pPr>
            <a:lvl2pPr marL="742950" indent="-28575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2pPr>
            <a:lvl3pPr marL="1143000" indent="-22860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3pPr>
            <a:lvl4pPr marL="1600200" indent="-22860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4pPr>
            <a:lvl5pPr marL="2057400" indent="-22860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5pPr>
            <a:lvl6pPr marL="25146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6pPr>
            <a:lvl7pPr marL="29718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7pPr>
            <a:lvl8pPr marL="34290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8pPr>
            <a:lvl9pPr marL="38862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9pPr>
          </a:lstStyle>
          <a:p>
            <a:pPr algn="r"/>
            <a:fld id="{7CBD4323-42A0-E54E-9D59-E221C7814D01}" type="slidenum">
              <a:rPr lang="en-US" altLang="x-none" sz="1600" smtClean="0">
                <a:latin typeface="Tahoma" charset="0"/>
              </a:rPr>
              <a:pPr algn="r"/>
              <a:t>103</a:t>
            </a:fld>
            <a:endParaRPr lang="en-US" altLang="x-none" sz="1600" dirty="0">
              <a:latin typeface="Tahoma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0646E9-B47A-AD4C-BD38-B39564593F6D}"/>
              </a:ext>
            </a:extLst>
          </p:cNvPr>
          <p:cNvSpPr txBox="1"/>
          <p:nvPr/>
        </p:nvSpPr>
        <p:spPr>
          <a:xfrm>
            <a:off x="5936566" y="734333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BED68F9-4B94-DA46-B8C9-3D832AEF290A}"/>
              </a:ext>
            </a:extLst>
          </p:cNvPr>
          <p:cNvSpPr txBox="1">
            <a:spLocks/>
          </p:cNvSpPr>
          <p:nvPr/>
        </p:nvSpPr>
        <p:spPr bwMode="auto">
          <a:xfrm>
            <a:off x="1837157" y="1276961"/>
            <a:ext cx="7783513" cy="4656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557" tIns="45781" rIns="91557" bIns="45781" numCol="1" anchor="t" anchorCtr="0" compatLnSpc="1">
            <a:prstTxWarp prst="textNoShape">
              <a:avLst/>
            </a:prstTxWarp>
          </a:bodyPr>
          <a:lstStyle>
            <a:lvl1pPr marL="342900" indent="-342900" algn="l" defTabSz="915988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Wingdings" pitchFamily="2" charset="2"/>
              <a:buChar char="q"/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4538" indent="-287338" algn="l" defTabSz="915988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Courier New" panose="02070309020205020404" pitchFamily="49" charset="0"/>
              <a:buChar char="o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4588" indent="-228600" algn="l" defTabSz="915988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603375" indent="-230188" algn="l" defTabSz="915988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charset="0"/>
              </a:defRPr>
            </a:lvl4pPr>
            <a:lvl5pPr marL="2060575" indent="-228600" algn="l" defTabSz="915988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charset="0"/>
              </a:defRPr>
            </a:lvl5pPr>
            <a:lvl6pPr marL="2517775" indent="-228600" algn="l" defTabSz="915988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4975" indent="-228600" algn="l" defTabSz="915988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32175" indent="-228600" algn="l" defTabSz="915988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9375" indent="-228600" algn="l" defTabSz="915988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342900" marR="0" lvl="0" indent="-342900" algn="l" defTabSz="915988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Wingdings" pitchFamily="2" charset="2"/>
              <a:buChar char="q"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/>
                <a:ea typeface="ＭＳ Ｐゴシック" charset="0"/>
              </a:rPr>
              <a:t>Limitations of modeling using only SAT</a:t>
            </a: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/>
                <a:ea typeface="ＭＳ Ｐゴシック" charset="0"/>
              </a:rPr>
              <a:t>/SMT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/>
                <a:ea typeface="ＭＳ Ｐゴシック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61351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92947C73-8294-4E41-A0BB-B8B9BCC42A3A}"/>
              </a:ext>
            </a:extLst>
          </p:cNvPr>
          <p:cNvSpPr txBox="1"/>
          <p:nvPr/>
        </p:nvSpPr>
        <p:spPr>
          <a:xfrm>
            <a:off x="4455697" y="2167051"/>
            <a:ext cx="340509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 b="1" spc="600" dirty="0">
                <a:solidFill>
                  <a:schemeClr val="accent1"/>
                </a:solidFill>
                <a:latin typeface="+mn-ea"/>
                <a:cs typeface="+mn-ea"/>
                <a:sym typeface="+mn-lt"/>
              </a:rPr>
              <a:t>Thanks</a:t>
            </a:r>
            <a:endParaRPr lang="zh-CN" altLang="en-US" sz="6000" b="1" spc="600" dirty="0">
              <a:solidFill>
                <a:schemeClr val="accent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80" name="矩形: 圆角 79">
            <a:extLst>
              <a:ext uri="{FF2B5EF4-FFF2-40B4-BE49-F238E27FC236}">
                <a16:creationId xmlns:a16="http://schemas.microsoft.com/office/drawing/2014/main" id="{8A385076-F674-4E25-91F0-626746DAF6C2}"/>
              </a:ext>
            </a:extLst>
          </p:cNvPr>
          <p:cNvSpPr/>
          <p:nvPr/>
        </p:nvSpPr>
        <p:spPr>
          <a:xfrm>
            <a:off x="4520022" y="3417424"/>
            <a:ext cx="5158132" cy="991614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4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41B76CD-26EC-44B5-AB55-19433D0B926B}"/>
              </a:ext>
            </a:extLst>
          </p:cNvPr>
          <p:cNvSpPr txBox="1"/>
          <p:nvPr/>
        </p:nvSpPr>
        <p:spPr>
          <a:xfrm>
            <a:off x="4744868" y="3465212"/>
            <a:ext cx="49332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cs typeface="+mn-ea"/>
                <a:sym typeface="+mn-lt"/>
              </a:rPr>
              <a:t>Instructor:</a:t>
            </a:r>
            <a:r>
              <a:rPr lang="zh-CN" altLang="en-US" sz="2400" dirty="0">
                <a:solidFill>
                  <a:schemeClr val="bg1"/>
                </a:solidFill>
                <a:cs typeface="+mn-ea"/>
                <a:sym typeface="+mn-lt"/>
              </a:rPr>
              <a:t> </a:t>
            </a:r>
            <a:r>
              <a:rPr lang="en-US" altLang="zh-CN" sz="2400" dirty="0">
                <a:solidFill>
                  <a:schemeClr val="bg1"/>
                </a:solidFill>
                <a:cs typeface="+mn-ea"/>
                <a:sym typeface="+mn-lt"/>
              </a:rPr>
              <a:t>Qiao</a:t>
            </a:r>
            <a:r>
              <a:rPr lang="zh-CN" altLang="en-US" sz="2400" dirty="0">
                <a:solidFill>
                  <a:schemeClr val="bg1"/>
                </a:solidFill>
                <a:cs typeface="+mn-ea"/>
                <a:sym typeface="+mn-lt"/>
              </a:rPr>
              <a:t> </a:t>
            </a:r>
            <a:r>
              <a:rPr lang="en-US" altLang="zh-CN" sz="2400" dirty="0">
                <a:solidFill>
                  <a:schemeClr val="bg1"/>
                </a:solidFill>
                <a:cs typeface="+mn-ea"/>
                <a:sym typeface="+mn-lt"/>
              </a:rPr>
              <a:t>Xiang</a:t>
            </a:r>
          </a:p>
          <a:p>
            <a:r>
              <a:rPr lang="en-US" altLang="zh-CN" sz="2400" dirty="0">
                <a:solidFill>
                  <a:schemeClr val="bg1"/>
                </a:solidFill>
                <a:cs typeface="+mn-ea"/>
                <a:sym typeface="+mn-lt"/>
              </a:rPr>
              <a:t>Contact:</a:t>
            </a:r>
            <a:r>
              <a:rPr lang="zh-CN" altLang="en-US" sz="2400" dirty="0">
                <a:solidFill>
                  <a:schemeClr val="bg1"/>
                </a:solidFill>
                <a:cs typeface="+mn-ea"/>
                <a:sym typeface="+mn-lt"/>
              </a:rPr>
              <a:t> </a:t>
            </a:r>
            <a:r>
              <a:rPr lang="en-US" altLang="zh-CN" sz="2400" dirty="0" err="1">
                <a:solidFill>
                  <a:schemeClr val="bg1"/>
                </a:solidFill>
                <a:cs typeface="+mn-ea"/>
                <a:sym typeface="+mn-lt"/>
              </a:rPr>
              <a:t>qiaoxiang@xmu.edu.cn</a:t>
            </a:r>
            <a:endParaRPr lang="en-US" altLang="zh-CN" sz="2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77" name="矩形 76">
            <a:extLst>
              <a:ext uri="{FF2B5EF4-FFF2-40B4-BE49-F238E27FC236}">
                <a16:creationId xmlns:a16="http://schemas.microsoft.com/office/drawing/2014/main" id="{16B83A7C-3466-471C-A800-EADD9226D7E9}"/>
              </a:ext>
            </a:extLst>
          </p:cNvPr>
          <p:cNvSpPr/>
          <p:nvPr/>
        </p:nvSpPr>
        <p:spPr>
          <a:xfrm flipH="1">
            <a:off x="-5" y="1"/>
            <a:ext cx="1966494" cy="6488205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190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8" name="椭圆 87">
            <a:extLst>
              <a:ext uri="{FF2B5EF4-FFF2-40B4-BE49-F238E27FC236}">
                <a16:creationId xmlns:a16="http://schemas.microsoft.com/office/drawing/2014/main" id="{54650307-A2B2-4951-BA5A-D08F6258A334}"/>
              </a:ext>
            </a:extLst>
          </p:cNvPr>
          <p:cNvSpPr/>
          <p:nvPr/>
        </p:nvSpPr>
        <p:spPr>
          <a:xfrm>
            <a:off x="359163" y="1643605"/>
            <a:ext cx="2992054" cy="299205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1" name="椭圆 30">
            <a:extLst>
              <a:ext uri="{FF2B5EF4-FFF2-40B4-BE49-F238E27FC236}">
                <a16:creationId xmlns:a16="http://schemas.microsoft.com/office/drawing/2014/main" id="{F98510F8-C794-467B-A9C4-7715682C9235}"/>
              </a:ext>
            </a:extLst>
          </p:cNvPr>
          <p:cNvSpPr/>
          <p:nvPr/>
        </p:nvSpPr>
        <p:spPr>
          <a:xfrm>
            <a:off x="519704" y="1741472"/>
            <a:ext cx="2767882" cy="2767883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270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EC6BEC64-303B-42E6-9CAD-7C3A782021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955" y="1534418"/>
            <a:ext cx="3210755" cy="3282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817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CC3487D-D6D5-A04C-94F1-8FE8E59FD7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74348" y="187835"/>
            <a:ext cx="10061002" cy="914400"/>
          </a:xfrm>
        </p:spPr>
        <p:txBody>
          <a:bodyPr/>
          <a:lstStyle/>
          <a:p>
            <a:r>
              <a:rPr lang="en-US" sz="3200" dirty="0">
                <a:solidFill>
                  <a:schemeClr val="accent1"/>
                </a:solidFill>
                <a:latin typeface="Comic Sans MS" panose="030F0902030302020204" pitchFamily="66" charset="0"/>
              </a:rPr>
              <a:t>FTTP Architecture: Central to Fiber Distribution Hub (FDH)</a:t>
            </a:r>
            <a:endParaRPr lang="en-US" sz="3200" dirty="0">
              <a:solidFill>
                <a:srgbClr val="FF0000"/>
              </a:solidFill>
              <a:latin typeface="Comic Sans MS" panose="030F0902030302020204" pitchFamily="66" charset="0"/>
            </a:endParaRP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2138ACD-20AD-9E49-9CD8-656901E254A0}"/>
              </a:ext>
            </a:extLst>
          </p:cNvPr>
          <p:cNvSpPr txBox="1">
            <a:spLocks/>
          </p:cNvSpPr>
          <p:nvPr/>
        </p:nvSpPr>
        <p:spPr>
          <a:xfrm>
            <a:off x="11488848" y="6039465"/>
            <a:ext cx="703152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1pPr>
            <a:lvl2pPr marL="742950" indent="-28575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2pPr>
            <a:lvl3pPr marL="1143000" indent="-22860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3pPr>
            <a:lvl4pPr marL="1600200" indent="-22860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4pPr>
            <a:lvl5pPr marL="2057400" indent="-22860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5pPr>
            <a:lvl6pPr marL="25146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6pPr>
            <a:lvl7pPr marL="29718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7pPr>
            <a:lvl8pPr marL="34290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8pPr>
            <a:lvl9pPr marL="38862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9pPr>
          </a:lstStyle>
          <a:p>
            <a:pPr algn="r"/>
            <a:fld id="{7CBD4323-42A0-E54E-9D59-E221C7814D01}" type="slidenum">
              <a:rPr lang="en-US" altLang="x-none" sz="1600" smtClean="0">
                <a:latin typeface="Tahoma" charset="0"/>
              </a:rPr>
              <a:pPr algn="r"/>
              <a:t>11</a:t>
            </a:fld>
            <a:endParaRPr lang="en-US" altLang="x-none" sz="1600" dirty="0">
              <a:latin typeface="Tahoma" charset="0"/>
            </a:endParaRPr>
          </a:p>
        </p:txBody>
      </p:sp>
      <p:pic>
        <p:nvPicPr>
          <p:cNvPr id="11" name="Picture 3">
            <a:extLst>
              <a:ext uri="{FF2B5EF4-FFF2-40B4-BE49-F238E27FC236}">
                <a16:creationId xmlns:a16="http://schemas.microsoft.com/office/drawing/2014/main" id="{A196A60E-4242-8645-8DAE-E2EE148450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03463" y="1384915"/>
            <a:ext cx="375920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43E2E33F-587D-854F-A7CB-0461DEA14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61402" y="3616154"/>
            <a:ext cx="3352800" cy="259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F683875E-EFA9-2748-AB73-1C1786B5AE0F}"/>
              </a:ext>
            </a:extLst>
          </p:cNvPr>
          <p:cNvSpPr/>
          <p:nvPr/>
        </p:nvSpPr>
        <p:spPr>
          <a:xfrm>
            <a:off x="6419222" y="1307929"/>
            <a:ext cx="4578350" cy="2308225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>
              <a:defRPr/>
            </a:pPr>
            <a:r>
              <a:rPr lang="en-US" sz="2400" dirty="0">
                <a:solidFill>
                  <a:srgbClr val="40458E"/>
                </a:solidFill>
                <a:latin typeface="Comic Sans MS"/>
                <a:ea typeface="+mn-ea"/>
              </a:rPr>
              <a:t>- Backbone fiber ring on</a:t>
            </a:r>
          </a:p>
          <a:p>
            <a:pPr algn="l">
              <a:defRPr/>
            </a:pPr>
            <a:r>
              <a:rPr lang="en-US" sz="2400" dirty="0">
                <a:solidFill>
                  <a:srgbClr val="40458E"/>
                </a:solidFill>
                <a:latin typeface="Comic Sans MS"/>
                <a:ea typeface="+mn-ea"/>
              </a:rPr>
              <a:t>primary arterial streets</a:t>
            </a:r>
          </a:p>
          <a:p>
            <a:pPr algn="l">
              <a:defRPr/>
            </a:pPr>
            <a:r>
              <a:rPr lang="en-US" sz="2400" dirty="0">
                <a:solidFill>
                  <a:srgbClr val="40458E"/>
                </a:solidFill>
                <a:latin typeface="Comic Sans MS"/>
                <a:ea typeface="+mn-ea"/>
              </a:rPr>
              <a:t>(brown)</a:t>
            </a:r>
            <a:endParaRPr lang="en-US" sz="2400" dirty="0">
              <a:solidFill>
                <a:srgbClr val="40458E"/>
              </a:solidFill>
              <a:latin typeface="+mn-lt"/>
              <a:ea typeface="+mn-ea"/>
            </a:endParaRPr>
          </a:p>
          <a:p>
            <a:pPr algn="l">
              <a:defRPr/>
            </a:pPr>
            <a:r>
              <a:rPr lang="en-US" sz="2400" dirty="0">
                <a:solidFill>
                  <a:srgbClr val="40458E"/>
                </a:solidFill>
                <a:latin typeface="+mn-lt"/>
                <a:ea typeface="+mn-ea"/>
              </a:rPr>
              <a:t>- Local distribution fiber</a:t>
            </a:r>
          </a:p>
          <a:p>
            <a:pPr algn="l">
              <a:defRPr/>
            </a:pPr>
            <a:r>
              <a:rPr lang="en-US" sz="2400" dirty="0">
                <a:solidFill>
                  <a:srgbClr val="40458E"/>
                </a:solidFill>
                <a:latin typeface="+mn-lt"/>
                <a:ea typeface="+mn-ea"/>
              </a:rPr>
              <a:t>plant (red) meets backbone</a:t>
            </a:r>
          </a:p>
          <a:p>
            <a:pPr algn="l">
              <a:defRPr/>
            </a:pPr>
            <a:r>
              <a:rPr lang="en-US" sz="2400" dirty="0">
                <a:solidFill>
                  <a:srgbClr val="40458E"/>
                </a:solidFill>
                <a:latin typeface="+mn-lt"/>
                <a:ea typeface="+mn-ea"/>
              </a:rPr>
              <a:t>at cabinet</a:t>
            </a:r>
          </a:p>
        </p:txBody>
      </p:sp>
    </p:spTree>
    <p:extLst>
      <p:ext uri="{BB962C8B-B14F-4D97-AF65-F5344CB8AC3E}">
        <p14:creationId xmlns:p14="http://schemas.microsoft.com/office/powerpoint/2010/main" val="467860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1EFE9FC7-52C5-2648-B83B-183A4B1FC81C}"/>
              </a:ext>
            </a:extLst>
          </p:cNvPr>
          <p:cNvSpPr txBox="1"/>
          <p:nvPr/>
        </p:nvSpPr>
        <p:spPr>
          <a:xfrm>
            <a:off x="740229" y="1335388"/>
            <a:ext cx="10341213" cy="48964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457200" indent="-457200">
              <a:lnSpc>
                <a:spcPct val="114000"/>
              </a:lnSpc>
              <a:buClr>
                <a:schemeClr val="accent1"/>
              </a:buClr>
              <a:buFont typeface="Wingdings" pitchFamily="2" charset="2"/>
              <a:buChar char="q"/>
            </a:pPr>
            <a:r>
              <a:rPr lang="en-US" altLang="x-none" sz="2400" dirty="0">
                <a:latin typeface="Comic Sans MS" charset="0"/>
              </a:rPr>
              <a:t>Compared with FTTP, copper from cabinet (DSLAM) to home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CC3487D-D6D5-A04C-94F1-8FE8E59FD7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74348" y="187835"/>
            <a:ext cx="10061002" cy="914400"/>
          </a:xfrm>
        </p:spPr>
        <p:txBody>
          <a:bodyPr/>
          <a:lstStyle/>
          <a:p>
            <a:r>
              <a:rPr lang="en-US" sz="3200" dirty="0">
                <a:solidFill>
                  <a:schemeClr val="accent1"/>
                </a:solidFill>
                <a:latin typeface="Comic Sans MS" panose="030F0902030302020204" pitchFamily="66" charset="0"/>
              </a:rPr>
              <a:t>FTTP Architecture: </a:t>
            </a:r>
            <a:br>
              <a:rPr lang="en-US" sz="3200" dirty="0">
                <a:solidFill>
                  <a:schemeClr val="accent1"/>
                </a:solidFill>
                <a:latin typeface="Comic Sans MS" panose="030F0902030302020204" pitchFamily="66" charset="0"/>
              </a:rPr>
            </a:br>
            <a:r>
              <a:rPr lang="en-US" sz="3200" dirty="0">
                <a:solidFill>
                  <a:schemeClr val="accent1"/>
                </a:solidFill>
                <a:latin typeface="Comic Sans MS" panose="030F0902030302020204" pitchFamily="66" charset="0"/>
              </a:rPr>
              <a:t>Fiber Distribution Terminal (FDT)</a:t>
            </a:r>
            <a:endParaRPr lang="en-US" sz="3200" dirty="0">
              <a:solidFill>
                <a:srgbClr val="FF0000"/>
              </a:solidFill>
              <a:latin typeface="Comic Sans MS" panose="030F0902030302020204" pitchFamily="66" charset="0"/>
            </a:endParaRP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2138ACD-20AD-9E49-9CD8-656901E254A0}"/>
              </a:ext>
            </a:extLst>
          </p:cNvPr>
          <p:cNvSpPr txBox="1">
            <a:spLocks/>
          </p:cNvSpPr>
          <p:nvPr/>
        </p:nvSpPr>
        <p:spPr>
          <a:xfrm>
            <a:off x="11488848" y="6039465"/>
            <a:ext cx="703152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1pPr>
            <a:lvl2pPr marL="742950" indent="-28575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2pPr>
            <a:lvl3pPr marL="1143000" indent="-22860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3pPr>
            <a:lvl4pPr marL="1600200" indent="-22860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4pPr>
            <a:lvl5pPr marL="2057400" indent="-22860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5pPr>
            <a:lvl6pPr marL="25146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6pPr>
            <a:lvl7pPr marL="29718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7pPr>
            <a:lvl8pPr marL="34290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8pPr>
            <a:lvl9pPr marL="38862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9pPr>
          </a:lstStyle>
          <a:p>
            <a:pPr algn="r"/>
            <a:fld id="{7CBD4323-42A0-E54E-9D59-E221C7814D01}" type="slidenum">
              <a:rPr lang="en-US" altLang="x-none" sz="1600" smtClean="0">
                <a:latin typeface="Tahoma" charset="0"/>
              </a:rPr>
              <a:pPr algn="r"/>
              <a:t>12</a:t>
            </a:fld>
            <a:endParaRPr lang="en-US" altLang="x-none" sz="1600" dirty="0">
              <a:latin typeface="Tahoma" charset="0"/>
            </a:endParaRPr>
          </a:p>
        </p:txBody>
      </p:sp>
      <p:grpSp>
        <p:nvGrpSpPr>
          <p:cNvPr id="11" name="Group 7">
            <a:extLst>
              <a:ext uri="{FF2B5EF4-FFF2-40B4-BE49-F238E27FC236}">
                <a16:creationId xmlns:a16="http://schemas.microsoft.com/office/drawing/2014/main" id="{EDA4B0EA-E936-4747-B260-A800AAABB028}"/>
              </a:ext>
            </a:extLst>
          </p:cNvPr>
          <p:cNvGrpSpPr>
            <a:grpSpLocks/>
          </p:cNvGrpSpPr>
          <p:nvPr/>
        </p:nvGrpSpPr>
        <p:grpSpPr bwMode="auto">
          <a:xfrm>
            <a:off x="1174348" y="2880340"/>
            <a:ext cx="6324600" cy="3616325"/>
            <a:chOff x="844550" y="3698575"/>
            <a:chExt cx="5334000" cy="2622850"/>
          </a:xfrm>
        </p:grpSpPr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71EF4487-C488-0E4E-9C75-2C34985B2B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4550" y="3816350"/>
              <a:ext cx="2476500" cy="25050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" name="Picture 3">
              <a:extLst>
                <a:ext uri="{FF2B5EF4-FFF2-40B4-BE49-F238E27FC236}">
                  <a16:creationId xmlns:a16="http://schemas.microsoft.com/office/drawing/2014/main" id="{2E144AE8-244A-A043-B8E0-5646D2B0AA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82950" y="3698575"/>
              <a:ext cx="1676400" cy="20655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" name="Picture 4">
              <a:extLst>
                <a:ext uri="{FF2B5EF4-FFF2-40B4-BE49-F238E27FC236}">
                  <a16:creationId xmlns:a16="http://schemas.microsoft.com/office/drawing/2014/main" id="{68C6F95E-2897-3947-822A-B20DC682095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59350" y="4273550"/>
              <a:ext cx="1219200" cy="19526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5" name="Picture 5">
            <a:extLst>
              <a:ext uri="{FF2B5EF4-FFF2-40B4-BE49-F238E27FC236}">
                <a16:creationId xmlns:a16="http://schemas.microsoft.com/office/drawing/2014/main" id="{AFF89E63-2C49-EE43-8427-B5D6DAE48B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76538" y="2064031"/>
            <a:ext cx="2638425" cy="1957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Rectangle 9">
            <a:extLst>
              <a:ext uri="{FF2B5EF4-FFF2-40B4-BE49-F238E27FC236}">
                <a16:creationId xmlns:a16="http://schemas.microsoft.com/office/drawing/2014/main" id="{1E10072C-6C1F-B543-B6B3-A32F65838F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44887" y="4104291"/>
            <a:ext cx="11017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x-none" sz="2000" dirty="0">
                <a:solidFill>
                  <a:srgbClr val="000000"/>
                </a:solidFill>
                <a:latin typeface="Comic Sans MS" charset="0"/>
              </a:rPr>
              <a:t>DSLAM</a:t>
            </a:r>
            <a:endParaRPr lang="en-US" altLang="x-none" dirty="0"/>
          </a:p>
        </p:txBody>
      </p:sp>
    </p:spTree>
    <p:extLst>
      <p:ext uri="{BB962C8B-B14F-4D97-AF65-F5344CB8AC3E}">
        <p14:creationId xmlns:p14="http://schemas.microsoft.com/office/powerpoint/2010/main" val="1560184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CC3487D-D6D5-A04C-94F1-8FE8E59FD7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74348" y="233100"/>
            <a:ext cx="10061002" cy="914400"/>
          </a:xfrm>
        </p:spPr>
        <p:txBody>
          <a:bodyPr/>
          <a:lstStyle/>
          <a:p>
            <a:r>
              <a:rPr lang="en-US" sz="3200" dirty="0">
                <a:solidFill>
                  <a:schemeClr val="accent1"/>
                </a:solidFill>
                <a:latin typeface="Comic Sans MS" panose="030F0902030302020204" pitchFamily="66" charset="0"/>
              </a:rPr>
              <a:t>Access: </a:t>
            </a:r>
            <a:r>
              <a:rPr lang="en-US" altLang="zh-CN" sz="3200" dirty="0">
                <a:solidFill>
                  <a:schemeClr val="accent1"/>
                </a:solidFill>
                <a:latin typeface="Comic Sans MS" panose="030F0902030302020204" pitchFamily="66" charset="0"/>
              </a:rPr>
              <a:t>Wireless</a:t>
            </a:r>
            <a:endParaRPr lang="en-US" sz="3200" dirty="0">
              <a:solidFill>
                <a:srgbClr val="FF0000"/>
              </a:solidFill>
              <a:latin typeface="Comic Sans MS" panose="030F0902030302020204" pitchFamily="66" charset="0"/>
            </a:endParaRP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2138ACD-20AD-9E49-9CD8-656901E254A0}"/>
              </a:ext>
            </a:extLst>
          </p:cNvPr>
          <p:cNvSpPr txBox="1">
            <a:spLocks/>
          </p:cNvSpPr>
          <p:nvPr/>
        </p:nvSpPr>
        <p:spPr>
          <a:xfrm>
            <a:off x="11488848" y="6039465"/>
            <a:ext cx="703152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1pPr>
            <a:lvl2pPr marL="742950" indent="-28575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2pPr>
            <a:lvl3pPr marL="1143000" indent="-22860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3pPr>
            <a:lvl4pPr marL="1600200" indent="-22860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4pPr>
            <a:lvl5pPr marL="2057400" indent="-22860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5pPr>
            <a:lvl6pPr marL="25146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6pPr>
            <a:lvl7pPr marL="29718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7pPr>
            <a:lvl8pPr marL="34290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8pPr>
            <a:lvl9pPr marL="38862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9pPr>
          </a:lstStyle>
          <a:p>
            <a:pPr algn="r"/>
            <a:fld id="{7CBD4323-42A0-E54E-9D59-E221C7814D01}" type="slidenum">
              <a:rPr lang="en-US" altLang="x-none" sz="1600" smtClean="0">
                <a:latin typeface="Tahoma" charset="0"/>
              </a:rPr>
              <a:pPr algn="r"/>
              <a:t>13</a:t>
            </a:fld>
            <a:endParaRPr lang="en-US" altLang="x-none" sz="1600" dirty="0">
              <a:latin typeface="Tahoma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CE81C18-B308-6E4A-9C17-77AB51EBE2D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26499" y="1061065"/>
            <a:ext cx="9156700" cy="49784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22727D8-78B0-084F-B85C-7C0C73A16696}"/>
              </a:ext>
            </a:extLst>
          </p:cNvPr>
          <p:cNvSpPr/>
          <p:nvPr/>
        </p:nvSpPr>
        <p:spPr>
          <a:xfrm>
            <a:off x="1339472" y="6083399"/>
            <a:ext cx="23839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800" dirty="0"/>
              <a:t>https://</a:t>
            </a:r>
            <a:r>
              <a:rPr lang="en-US" sz="1800" dirty="0" err="1"/>
              <a:t>x.company</a:t>
            </a:r>
            <a:r>
              <a:rPr lang="en-US" sz="1800" dirty="0"/>
              <a:t>/loon/</a:t>
            </a:r>
          </a:p>
        </p:txBody>
      </p:sp>
    </p:spTree>
    <p:extLst>
      <p:ext uri="{BB962C8B-B14F-4D97-AF65-F5344CB8AC3E}">
        <p14:creationId xmlns:p14="http://schemas.microsoft.com/office/powerpoint/2010/main" val="368870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CC3487D-D6D5-A04C-94F1-8FE8E59FD7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74348" y="233100"/>
            <a:ext cx="10061002" cy="914400"/>
          </a:xfrm>
        </p:spPr>
        <p:txBody>
          <a:bodyPr/>
          <a:lstStyle/>
          <a:p>
            <a:r>
              <a:rPr lang="en-US" sz="3200" dirty="0">
                <a:solidFill>
                  <a:schemeClr val="accent1"/>
                </a:solidFill>
                <a:latin typeface="Comic Sans MS" panose="030F0902030302020204" pitchFamily="66" charset="0"/>
              </a:rPr>
              <a:t>Access: </a:t>
            </a:r>
            <a:r>
              <a:rPr lang="en-US" altLang="zh-CN" sz="3200" dirty="0">
                <a:solidFill>
                  <a:schemeClr val="accent1"/>
                </a:solidFill>
                <a:latin typeface="Comic Sans MS" panose="030F0902030302020204" pitchFamily="66" charset="0"/>
              </a:rPr>
              <a:t>Wireless</a:t>
            </a:r>
            <a:endParaRPr lang="en-US" sz="3200" dirty="0">
              <a:solidFill>
                <a:srgbClr val="FF0000"/>
              </a:solidFill>
              <a:latin typeface="Comic Sans MS" panose="030F0902030302020204" pitchFamily="66" charset="0"/>
            </a:endParaRP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2138ACD-20AD-9E49-9CD8-656901E254A0}"/>
              </a:ext>
            </a:extLst>
          </p:cNvPr>
          <p:cNvSpPr txBox="1">
            <a:spLocks/>
          </p:cNvSpPr>
          <p:nvPr/>
        </p:nvSpPr>
        <p:spPr>
          <a:xfrm>
            <a:off x="11488848" y="6039465"/>
            <a:ext cx="703152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1pPr>
            <a:lvl2pPr marL="742950" indent="-28575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2pPr>
            <a:lvl3pPr marL="1143000" indent="-22860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3pPr>
            <a:lvl4pPr marL="1600200" indent="-22860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4pPr>
            <a:lvl5pPr marL="2057400" indent="-22860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5pPr>
            <a:lvl6pPr marL="25146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6pPr>
            <a:lvl7pPr marL="29718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7pPr>
            <a:lvl8pPr marL="34290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8pPr>
            <a:lvl9pPr marL="38862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9pPr>
          </a:lstStyle>
          <a:p>
            <a:pPr algn="r"/>
            <a:fld id="{7CBD4323-42A0-E54E-9D59-E221C7814D01}" type="slidenum">
              <a:rPr lang="en-US" altLang="x-none" sz="1600" smtClean="0">
                <a:latin typeface="Tahoma" charset="0"/>
              </a:rPr>
              <a:pPr algn="r"/>
              <a:t>14</a:t>
            </a:fld>
            <a:endParaRPr lang="en-US" altLang="x-none" sz="1600" dirty="0">
              <a:latin typeface="Tahoma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BD5467-53A1-BB41-922A-CB57221DCB5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0112" y="972781"/>
            <a:ext cx="6400800" cy="528533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5F2BFC2-544C-6C4D-8E30-7381F9978BEB}"/>
              </a:ext>
            </a:extLst>
          </p:cNvPr>
          <p:cNvSpPr/>
          <p:nvPr/>
        </p:nvSpPr>
        <p:spPr>
          <a:xfrm>
            <a:off x="1174348" y="6258118"/>
            <a:ext cx="318388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https://</a:t>
            </a:r>
            <a:r>
              <a:rPr lang="en-US" sz="800" dirty="0" err="1"/>
              <a:t>www.cnet.com</a:t>
            </a:r>
            <a:r>
              <a:rPr lang="en-US" sz="800" dirty="0"/>
              <a:t>/home/internet/</a:t>
            </a:r>
            <a:r>
              <a:rPr lang="en-US" sz="800" dirty="0" err="1"/>
              <a:t>starlink</a:t>
            </a:r>
            <a:r>
              <a:rPr lang="en-US" sz="800" dirty="0"/>
              <a:t>-satellite-internet-explained/</a:t>
            </a:r>
          </a:p>
        </p:txBody>
      </p:sp>
    </p:spTree>
    <p:extLst>
      <p:ext uri="{BB962C8B-B14F-4D97-AF65-F5344CB8AC3E}">
        <p14:creationId xmlns:p14="http://schemas.microsoft.com/office/powerpoint/2010/main" val="2405828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CC3487D-D6D5-A04C-94F1-8FE8E59FD7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74348" y="233100"/>
            <a:ext cx="10061002" cy="914400"/>
          </a:xfrm>
        </p:spPr>
        <p:txBody>
          <a:bodyPr/>
          <a:lstStyle/>
          <a:p>
            <a:r>
              <a:rPr lang="en-US" sz="3200" dirty="0">
                <a:solidFill>
                  <a:schemeClr val="accent1"/>
                </a:solidFill>
                <a:latin typeface="Comic Sans MS" panose="030F0902030302020204" pitchFamily="66" charset="0"/>
              </a:rPr>
              <a:t>Campus Network</a:t>
            </a:r>
            <a:endParaRPr lang="en-US" sz="3200" dirty="0">
              <a:solidFill>
                <a:srgbClr val="FF0000"/>
              </a:solidFill>
              <a:latin typeface="Comic Sans MS" panose="030F0902030302020204" pitchFamily="66" charset="0"/>
            </a:endParaRP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2138ACD-20AD-9E49-9CD8-656901E254A0}"/>
              </a:ext>
            </a:extLst>
          </p:cNvPr>
          <p:cNvSpPr txBox="1">
            <a:spLocks/>
          </p:cNvSpPr>
          <p:nvPr/>
        </p:nvSpPr>
        <p:spPr>
          <a:xfrm>
            <a:off x="11488848" y="6039465"/>
            <a:ext cx="703152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1pPr>
            <a:lvl2pPr marL="742950" indent="-28575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2pPr>
            <a:lvl3pPr marL="1143000" indent="-22860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3pPr>
            <a:lvl4pPr marL="1600200" indent="-22860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4pPr>
            <a:lvl5pPr marL="2057400" indent="-22860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5pPr>
            <a:lvl6pPr marL="25146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6pPr>
            <a:lvl7pPr marL="29718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7pPr>
            <a:lvl8pPr marL="34290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8pPr>
            <a:lvl9pPr marL="38862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9pPr>
          </a:lstStyle>
          <a:p>
            <a:pPr algn="r"/>
            <a:fld id="{7CBD4323-42A0-E54E-9D59-E221C7814D01}" type="slidenum">
              <a:rPr lang="en-US" altLang="x-none" sz="1600" smtClean="0">
                <a:latin typeface="Tahoma" charset="0"/>
              </a:rPr>
              <a:pPr algn="r"/>
              <a:t>15</a:t>
            </a:fld>
            <a:endParaRPr lang="en-US" altLang="x-none" sz="1600" dirty="0">
              <a:latin typeface="Tahoma" charset="0"/>
            </a:endParaRP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4E405D62-D303-974D-BBB2-C8571A0E245E}"/>
              </a:ext>
            </a:extLst>
          </p:cNvPr>
          <p:cNvSpPr txBox="1">
            <a:spLocks/>
          </p:cNvSpPr>
          <p:nvPr/>
        </p:nvSpPr>
        <p:spPr>
          <a:xfrm>
            <a:off x="8000874" y="6039465"/>
            <a:ext cx="21336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1pPr>
            <a:lvl2pPr marL="742950" indent="-28575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2pPr>
            <a:lvl3pPr marL="1143000" indent="-22860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3pPr>
            <a:lvl4pPr marL="1600200" indent="-22860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4pPr>
            <a:lvl5pPr marL="2057400" indent="-22860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5pPr>
            <a:lvl6pPr marL="25146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6pPr>
            <a:lvl7pPr marL="29718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7pPr>
            <a:lvl8pPr marL="34290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8pPr>
            <a:lvl9pPr marL="38862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9pPr>
          </a:lstStyle>
          <a:p>
            <a:fld id="{BE211381-3747-B44D-AD44-CADC0D9C08D8}" type="slidenum">
              <a:rPr lang="en-US" altLang="x-none" sz="1200" smtClean="0">
                <a:latin typeface="Comic Sans MS" panose="030F0902030302020204" pitchFamily="66" charset="0"/>
              </a:rPr>
              <a:pPr/>
              <a:t>15</a:t>
            </a:fld>
            <a:endParaRPr lang="en-US" altLang="x-none" sz="1200">
              <a:latin typeface="Comic Sans MS" panose="030F0902030302020204" pitchFamily="66" charset="0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651DCF33-E16C-3645-BB2D-C15B4F8D5E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98999" y="4861540"/>
            <a:ext cx="2530475" cy="1454150"/>
          </a:xfrm>
          <a:prstGeom prst="roundRect">
            <a:avLst>
              <a:gd name="adj" fmla="val 11866"/>
            </a:avLst>
          </a:prstGeom>
          <a:gradFill rotWithShape="1">
            <a:gsLst>
              <a:gs pos="0">
                <a:srgbClr val="EAF6FB"/>
              </a:gs>
              <a:gs pos="64999">
                <a:srgbClr val="CAE8F4"/>
              </a:gs>
              <a:gs pos="100000">
                <a:srgbClr val="B4DFF0"/>
              </a:gs>
            </a:gsLst>
            <a:lin ang="5400000" scaled="1"/>
          </a:gradFill>
          <a:ln w="9525">
            <a:solidFill>
              <a:srgbClr val="6A9DAE"/>
            </a:solidFill>
            <a:prstDash val="dash"/>
            <a:round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</p:spPr>
        <p:txBody>
          <a:bodyPr anchor="ctr"/>
          <a:lstStyle>
            <a:lvl1pPr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endParaRPr lang="x-none" altLang="x-none" sz="1400">
              <a:latin typeface="Comic Sans MS" panose="030F0902030302020204" pitchFamily="66" charset="0"/>
            </a:endParaRPr>
          </a:p>
        </p:txBody>
      </p:sp>
      <p:sp>
        <p:nvSpPr>
          <p:cNvPr id="11" name="Line 182">
            <a:extLst>
              <a:ext uri="{FF2B5EF4-FFF2-40B4-BE49-F238E27FC236}">
                <a16:creationId xmlns:a16="http://schemas.microsoft.com/office/drawing/2014/main" id="{49F220DF-1EA3-1746-8D00-9BB97B8AD3C3}"/>
              </a:ext>
            </a:extLst>
          </p:cNvPr>
          <p:cNvSpPr>
            <a:spLocks noChangeShapeType="1"/>
          </p:cNvSpPr>
          <p:nvPr/>
        </p:nvSpPr>
        <p:spPr bwMode="auto">
          <a:xfrm>
            <a:off x="6875337" y="4563090"/>
            <a:ext cx="1905000" cy="70167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73025" tIns="36512" rIns="73025" bIns="36512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400" kern="0">
              <a:latin typeface="Comic Sans MS" panose="030F0902030302020204" pitchFamily="66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05F8EC85-1E5E-3F4F-BB17-D86AF46CA0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95287" y="4880590"/>
            <a:ext cx="2189162" cy="1452563"/>
          </a:xfrm>
          <a:prstGeom prst="roundRect">
            <a:avLst>
              <a:gd name="adj" fmla="val 11866"/>
            </a:avLst>
          </a:prstGeom>
          <a:gradFill rotWithShape="1">
            <a:gsLst>
              <a:gs pos="0">
                <a:srgbClr val="EAF6FB"/>
              </a:gs>
              <a:gs pos="64999">
                <a:srgbClr val="CAE8F4"/>
              </a:gs>
              <a:gs pos="100000">
                <a:srgbClr val="B4DFF0"/>
              </a:gs>
            </a:gsLst>
            <a:lin ang="5400000" scaled="1"/>
          </a:gradFill>
          <a:ln w="9525">
            <a:solidFill>
              <a:srgbClr val="6A9DAE"/>
            </a:solidFill>
            <a:prstDash val="dash"/>
            <a:round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</p:spPr>
        <p:txBody>
          <a:bodyPr anchor="ctr"/>
          <a:lstStyle>
            <a:lvl1pPr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endParaRPr lang="x-none" altLang="x-none" sz="1400">
              <a:latin typeface="Comic Sans MS" panose="030F0902030302020204" pitchFamily="66" charset="0"/>
            </a:endParaRPr>
          </a:p>
        </p:txBody>
      </p:sp>
      <p:sp>
        <p:nvSpPr>
          <p:cNvPr id="13" name="Rectangle 183">
            <a:extLst>
              <a:ext uri="{FF2B5EF4-FFF2-40B4-BE49-F238E27FC236}">
                <a16:creationId xmlns:a16="http://schemas.microsoft.com/office/drawing/2014/main" id="{DF0176E5-574E-5A47-9A60-0B6ECDD3C0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47949" y="4812328"/>
            <a:ext cx="704850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124" tIns="41061" rIns="82124" bIns="41061">
            <a:spAutoFit/>
          </a:bodyPr>
          <a:lstStyle/>
          <a:p>
            <a:pPr defTabSz="814388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kern="0" dirty="0">
                <a:latin typeface="Comic Sans MS" panose="030F0902030302020204" pitchFamily="66" charset="0"/>
                <a:ea typeface="ＭＳ Ｐゴシック" charset="0"/>
                <a:cs typeface="ＭＳ Ｐゴシック" charset="0"/>
              </a:rPr>
              <a:t>tier-1</a:t>
            </a:r>
          </a:p>
        </p:txBody>
      </p:sp>
      <p:sp>
        <p:nvSpPr>
          <p:cNvPr id="14" name="Line 15">
            <a:extLst>
              <a:ext uri="{FF2B5EF4-FFF2-40B4-BE49-F238E27FC236}">
                <a16:creationId xmlns:a16="http://schemas.microsoft.com/office/drawing/2014/main" id="{2412FCEE-BA71-BF41-9B9A-7724BA6AAD9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925512" y="2840653"/>
            <a:ext cx="847725" cy="97313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73025" tIns="36512" rIns="73025" bIns="36512"/>
          <a:lstStyle/>
          <a:p>
            <a:pPr>
              <a:defRPr/>
            </a:pPr>
            <a:endParaRPr lang="en-US" sz="1400">
              <a:latin typeface="Comic Sans MS" panose="030F0902030302020204" pitchFamily="66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5" name="Line 90">
            <a:extLst>
              <a:ext uri="{FF2B5EF4-FFF2-40B4-BE49-F238E27FC236}">
                <a16:creationId xmlns:a16="http://schemas.microsoft.com/office/drawing/2014/main" id="{F00186DE-1520-4945-85BD-F385242F878A}"/>
              </a:ext>
            </a:extLst>
          </p:cNvPr>
          <p:cNvSpPr>
            <a:spLocks noChangeShapeType="1"/>
          </p:cNvSpPr>
          <p:nvPr/>
        </p:nvSpPr>
        <p:spPr bwMode="auto">
          <a:xfrm>
            <a:off x="3011362" y="2759690"/>
            <a:ext cx="4762" cy="23272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73025" tIns="36512" rIns="73025" bIns="36512"/>
          <a:lstStyle/>
          <a:p>
            <a:pPr>
              <a:defRPr/>
            </a:pPr>
            <a:endParaRPr lang="en-US" sz="1400">
              <a:latin typeface="Comic Sans MS" panose="030F0902030302020204" pitchFamily="66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6" name="Line 90">
            <a:extLst>
              <a:ext uri="{FF2B5EF4-FFF2-40B4-BE49-F238E27FC236}">
                <a16:creationId xmlns:a16="http://schemas.microsoft.com/office/drawing/2014/main" id="{81EA746E-6C8C-8549-A85F-CEE109671A0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911224" y="4037628"/>
            <a:ext cx="14288" cy="163671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73025" tIns="36512" rIns="73025" bIns="36512"/>
          <a:lstStyle/>
          <a:p>
            <a:pPr>
              <a:defRPr/>
            </a:pPr>
            <a:endParaRPr lang="en-US" sz="1400">
              <a:latin typeface="Comic Sans MS" panose="030F0902030302020204" pitchFamily="66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7" name="Line 90">
            <a:extLst>
              <a:ext uri="{FF2B5EF4-FFF2-40B4-BE49-F238E27FC236}">
                <a16:creationId xmlns:a16="http://schemas.microsoft.com/office/drawing/2014/main" id="{B3AC93D4-95C6-2D42-B739-A7534B6CE916}"/>
              </a:ext>
            </a:extLst>
          </p:cNvPr>
          <p:cNvSpPr>
            <a:spLocks noChangeShapeType="1"/>
          </p:cNvSpPr>
          <p:nvPr/>
        </p:nvSpPr>
        <p:spPr bwMode="auto">
          <a:xfrm>
            <a:off x="4611562" y="2219940"/>
            <a:ext cx="4762" cy="23272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73025" tIns="36512" rIns="73025" bIns="36512"/>
          <a:lstStyle/>
          <a:p>
            <a:pPr>
              <a:defRPr/>
            </a:pPr>
            <a:endParaRPr lang="en-US" sz="1400">
              <a:latin typeface="Comic Sans MS" panose="030F0902030302020204" pitchFamily="66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8" name="Line 55">
            <a:extLst>
              <a:ext uri="{FF2B5EF4-FFF2-40B4-BE49-F238E27FC236}">
                <a16:creationId xmlns:a16="http://schemas.microsoft.com/office/drawing/2014/main" id="{056CBFB2-1CF2-EA4E-9B32-695124F531F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686549" y="1208703"/>
            <a:ext cx="617538" cy="27305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73025" tIns="36512" rIns="73025" bIns="36512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400" kern="0">
              <a:latin typeface="Comic Sans MS" panose="030F0902030302020204" pitchFamily="66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9" name="Line 55">
            <a:extLst>
              <a:ext uri="{FF2B5EF4-FFF2-40B4-BE49-F238E27FC236}">
                <a16:creationId xmlns:a16="http://schemas.microsoft.com/office/drawing/2014/main" id="{DCB97848-4123-B74A-A3D3-6AF7C8569D4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710237" y="1578590"/>
            <a:ext cx="627062" cy="319088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73025" tIns="36512" rIns="73025" bIns="36512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400" kern="0">
              <a:latin typeface="Comic Sans MS" panose="030F0902030302020204" pitchFamily="66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20" name="Picture 27">
            <a:extLst>
              <a:ext uri="{FF2B5EF4-FFF2-40B4-BE49-F238E27FC236}">
                <a16:creationId xmlns:a16="http://schemas.microsoft.com/office/drawing/2014/main" id="{B6A4B81A-C02B-494D-81B9-2715106810EB}"/>
              </a:ext>
            </a:extLst>
          </p:cNvPr>
          <p:cNvPicPr>
            <a:picLocks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86474" y="1292840"/>
            <a:ext cx="692150" cy="407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058A409B-BC29-AB44-A7D4-F46BC96312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16212" y="4852015"/>
            <a:ext cx="1831975" cy="1452563"/>
          </a:xfrm>
          <a:prstGeom prst="roundRect">
            <a:avLst>
              <a:gd name="adj" fmla="val 11866"/>
            </a:avLst>
          </a:prstGeom>
          <a:gradFill rotWithShape="1">
            <a:gsLst>
              <a:gs pos="0">
                <a:srgbClr val="EAF6FB"/>
              </a:gs>
              <a:gs pos="64999">
                <a:srgbClr val="CAE8F4"/>
              </a:gs>
              <a:gs pos="100000">
                <a:srgbClr val="B4DFF0"/>
              </a:gs>
            </a:gsLst>
            <a:lin ang="5400000" scaled="1"/>
          </a:gradFill>
          <a:ln w="9525">
            <a:solidFill>
              <a:srgbClr val="6A9DAE"/>
            </a:solidFill>
            <a:prstDash val="dash"/>
            <a:round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</p:spPr>
        <p:txBody>
          <a:bodyPr anchor="ctr"/>
          <a:lstStyle>
            <a:lvl1pPr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endParaRPr lang="x-none" altLang="x-none" sz="1400">
              <a:latin typeface="Comic Sans MS" panose="030F0902030302020204" pitchFamily="66" charset="0"/>
            </a:endParaRPr>
          </a:p>
        </p:txBody>
      </p:sp>
      <p:sp>
        <p:nvSpPr>
          <p:cNvPr id="22" name="Line 182">
            <a:extLst>
              <a:ext uri="{FF2B5EF4-FFF2-40B4-BE49-F238E27FC236}">
                <a16:creationId xmlns:a16="http://schemas.microsoft.com/office/drawing/2014/main" id="{FC4BA942-744F-864C-82B5-81D6BFB500CD}"/>
              </a:ext>
            </a:extLst>
          </p:cNvPr>
          <p:cNvSpPr>
            <a:spLocks noChangeShapeType="1"/>
          </p:cNvSpPr>
          <p:nvPr/>
        </p:nvSpPr>
        <p:spPr bwMode="auto">
          <a:xfrm>
            <a:off x="6789612" y="4672628"/>
            <a:ext cx="576262" cy="43180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73025" tIns="36512" rIns="73025" bIns="36512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400" kern="0">
              <a:latin typeface="Comic Sans MS" panose="030F0902030302020204" pitchFamily="66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3" name="Line 85">
            <a:extLst>
              <a:ext uri="{FF2B5EF4-FFF2-40B4-BE49-F238E27FC236}">
                <a16:creationId xmlns:a16="http://schemas.microsoft.com/office/drawing/2014/main" id="{45F87FD6-2AB3-8048-90E9-8EE31EF59B3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205412" y="4666278"/>
            <a:ext cx="423862" cy="442912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73025" tIns="36512" rIns="73025" bIns="36512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400" kern="0">
              <a:latin typeface="Comic Sans MS" panose="030F0902030302020204" pitchFamily="66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4" name="AutoShape 78">
            <a:extLst>
              <a:ext uri="{FF2B5EF4-FFF2-40B4-BE49-F238E27FC236}">
                <a16:creationId xmlns:a16="http://schemas.microsoft.com/office/drawing/2014/main" id="{433C1DE2-B951-2347-963F-7926F74202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26174" y="5037753"/>
            <a:ext cx="727075" cy="762000"/>
          </a:xfrm>
          <a:prstGeom prst="roundRect">
            <a:avLst>
              <a:gd name="adj" fmla="val 16667"/>
            </a:avLst>
          </a:prstGeom>
          <a:solidFill>
            <a:srgbClr val="FF6600"/>
          </a:solidFill>
          <a:ln w="9525">
            <a:solidFill>
              <a:srgbClr val="000000"/>
            </a:solidFill>
            <a:prstDash val="dash"/>
            <a:round/>
            <a:headEnd/>
            <a:tailEnd/>
          </a:ln>
        </p:spPr>
        <p:txBody>
          <a:bodyPr wrap="none" anchor="ctr"/>
          <a:lstStyle/>
          <a:p>
            <a:pPr algn="l" eaLnBrk="1" fontAlgn="auto" hangingPunct="1">
              <a:spcBef>
                <a:spcPct val="50000"/>
              </a:spcBef>
              <a:spcAft>
                <a:spcPts val="0"/>
              </a:spcAft>
              <a:defRPr/>
            </a:pPr>
            <a:endParaRPr lang="en-US" sz="1400" kern="0">
              <a:latin typeface="Comic Sans MS" panose="030F0902030302020204" pitchFamily="66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5" name="AutoShape 117">
            <a:extLst>
              <a:ext uri="{FF2B5EF4-FFF2-40B4-BE49-F238E27FC236}">
                <a16:creationId xmlns:a16="http://schemas.microsoft.com/office/drawing/2014/main" id="{D986810D-331C-1342-A5CE-8ED99D6E49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00612" y="5037753"/>
            <a:ext cx="809625" cy="762000"/>
          </a:xfrm>
          <a:prstGeom prst="roundRect">
            <a:avLst>
              <a:gd name="adj" fmla="val 16667"/>
            </a:avLst>
          </a:prstGeom>
          <a:solidFill>
            <a:srgbClr val="586CFE"/>
          </a:solidFill>
          <a:ln w="9525">
            <a:solidFill>
              <a:srgbClr val="000000"/>
            </a:solidFill>
            <a:prstDash val="dash"/>
            <a:round/>
            <a:headEnd/>
            <a:tailEnd/>
          </a:ln>
        </p:spPr>
        <p:txBody>
          <a:bodyPr wrap="none" anchor="ctr"/>
          <a:lstStyle/>
          <a:p>
            <a:pPr algn="l" eaLnBrk="1" fontAlgn="auto" hangingPunct="1">
              <a:spcBef>
                <a:spcPct val="50000"/>
              </a:spcBef>
              <a:spcAft>
                <a:spcPts val="0"/>
              </a:spcAft>
              <a:defRPr/>
            </a:pPr>
            <a:endParaRPr lang="en-US" sz="1400" kern="0">
              <a:latin typeface="Comic Sans MS" panose="030F0902030302020204" pitchFamily="66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6" name="Cloud">
            <a:extLst>
              <a:ext uri="{FF2B5EF4-FFF2-40B4-BE49-F238E27FC236}">
                <a16:creationId xmlns:a16="http://schemas.microsoft.com/office/drawing/2014/main" id="{87AB4886-8D71-024B-B898-22FF1403B566}"/>
              </a:ext>
            </a:extLst>
          </p:cNvPr>
          <p:cNvSpPr>
            <a:spLocks noChangeAspect="1" noEditPoints="1" noChangeArrowheads="1"/>
          </p:cNvSpPr>
          <p:nvPr/>
        </p:nvSpPr>
        <p:spPr bwMode="auto">
          <a:xfrm>
            <a:off x="8107236" y="927715"/>
            <a:ext cx="2114125" cy="914400"/>
          </a:xfrm>
          <a:custGeom>
            <a:avLst/>
            <a:gdLst>
              <a:gd name="T0" fmla="*/ 566943 w 21600"/>
              <a:gd name="T1" fmla="*/ 19354800 h 21600"/>
              <a:gd name="T2" fmla="*/ 91385470 w 21600"/>
              <a:gd name="T3" fmla="*/ 38668367 h 21600"/>
              <a:gd name="T4" fmla="*/ 182618589 w 21600"/>
              <a:gd name="T5" fmla="*/ 19354800 h 21600"/>
              <a:gd name="T6" fmla="*/ 91385470 w 21600"/>
              <a:gd name="T7" fmla="*/ 2213271 h 21600"/>
              <a:gd name="T8" fmla="*/ 0 60000 65536"/>
              <a:gd name="T9" fmla="*/ 0 60000 65536"/>
              <a:gd name="T10" fmla="*/ 0 60000 65536"/>
              <a:gd name="T11" fmla="*/ 0 60000 65536"/>
              <a:gd name="T12" fmla="*/ 2977 w 21600"/>
              <a:gd name="T13" fmla="*/ 3262 h 21600"/>
              <a:gd name="T14" fmla="*/ 17087 w 21600"/>
              <a:gd name="T15" fmla="*/ 17337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 extrusionOk="0">
                <a:moveTo>
                  <a:pt x="1949" y="7180"/>
                </a:moveTo>
                <a:cubicBezTo>
                  <a:pt x="841" y="7336"/>
                  <a:pt x="0" y="8613"/>
                  <a:pt x="0" y="10137"/>
                </a:cubicBezTo>
                <a:cubicBezTo>
                  <a:pt x="-1" y="11192"/>
                  <a:pt x="409" y="12169"/>
                  <a:pt x="1074" y="12702"/>
                </a:cubicBezTo>
                <a:lnTo>
                  <a:pt x="1063" y="12668"/>
                </a:lnTo>
                <a:cubicBezTo>
                  <a:pt x="685" y="13217"/>
                  <a:pt x="475" y="13940"/>
                  <a:pt x="475" y="14690"/>
                </a:cubicBezTo>
                <a:cubicBezTo>
                  <a:pt x="475" y="16325"/>
                  <a:pt x="1451" y="17650"/>
                  <a:pt x="2655" y="17650"/>
                </a:cubicBezTo>
                <a:cubicBezTo>
                  <a:pt x="2739" y="17650"/>
                  <a:pt x="2824" y="17643"/>
                  <a:pt x="2909" y="17629"/>
                </a:cubicBezTo>
                <a:lnTo>
                  <a:pt x="2897" y="17649"/>
                </a:lnTo>
                <a:cubicBezTo>
                  <a:pt x="3585" y="19288"/>
                  <a:pt x="4863" y="20300"/>
                  <a:pt x="6247" y="20300"/>
                </a:cubicBezTo>
                <a:cubicBezTo>
                  <a:pt x="6947" y="20299"/>
                  <a:pt x="7635" y="20039"/>
                  <a:pt x="8235" y="19546"/>
                </a:cubicBezTo>
                <a:lnTo>
                  <a:pt x="8229" y="19550"/>
                </a:lnTo>
                <a:cubicBezTo>
                  <a:pt x="8855" y="20829"/>
                  <a:pt x="9908" y="21597"/>
                  <a:pt x="11036" y="21597"/>
                </a:cubicBezTo>
                <a:cubicBezTo>
                  <a:pt x="12523" y="21596"/>
                  <a:pt x="13836" y="20267"/>
                  <a:pt x="14267" y="18324"/>
                </a:cubicBezTo>
                <a:lnTo>
                  <a:pt x="14270" y="18350"/>
                </a:lnTo>
                <a:cubicBezTo>
                  <a:pt x="14730" y="18740"/>
                  <a:pt x="15260" y="18947"/>
                  <a:pt x="15802" y="18947"/>
                </a:cubicBezTo>
                <a:cubicBezTo>
                  <a:pt x="17390" y="18946"/>
                  <a:pt x="18682" y="17205"/>
                  <a:pt x="18694" y="15045"/>
                </a:cubicBezTo>
                <a:lnTo>
                  <a:pt x="18689" y="15035"/>
                </a:lnTo>
                <a:cubicBezTo>
                  <a:pt x="20357" y="14710"/>
                  <a:pt x="21597" y="12765"/>
                  <a:pt x="21597" y="10472"/>
                </a:cubicBezTo>
                <a:cubicBezTo>
                  <a:pt x="21597" y="9456"/>
                  <a:pt x="21350" y="8469"/>
                  <a:pt x="20896" y="7663"/>
                </a:cubicBezTo>
                <a:lnTo>
                  <a:pt x="20889" y="7661"/>
                </a:lnTo>
                <a:cubicBezTo>
                  <a:pt x="21031" y="7208"/>
                  <a:pt x="21105" y="6721"/>
                  <a:pt x="21105" y="6228"/>
                </a:cubicBezTo>
                <a:cubicBezTo>
                  <a:pt x="21105" y="4588"/>
                  <a:pt x="20299" y="3150"/>
                  <a:pt x="19139" y="2719"/>
                </a:cubicBezTo>
                <a:lnTo>
                  <a:pt x="19148" y="2712"/>
                </a:lnTo>
                <a:cubicBezTo>
                  <a:pt x="18940" y="1142"/>
                  <a:pt x="17933" y="0"/>
                  <a:pt x="16758" y="0"/>
                </a:cubicBezTo>
                <a:cubicBezTo>
                  <a:pt x="16044" y="-1"/>
                  <a:pt x="15367" y="426"/>
                  <a:pt x="14905" y="1165"/>
                </a:cubicBezTo>
                <a:lnTo>
                  <a:pt x="14909" y="1170"/>
                </a:lnTo>
                <a:cubicBezTo>
                  <a:pt x="14497" y="432"/>
                  <a:pt x="13855" y="0"/>
                  <a:pt x="13174" y="0"/>
                </a:cubicBezTo>
                <a:cubicBezTo>
                  <a:pt x="12347" y="-1"/>
                  <a:pt x="11590" y="637"/>
                  <a:pt x="11221" y="1645"/>
                </a:cubicBezTo>
                <a:lnTo>
                  <a:pt x="11229" y="1694"/>
                </a:lnTo>
                <a:cubicBezTo>
                  <a:pt x="10730" y="1024"/>
                  <a:pt x="10058" y="650"/>
                  <a:pt x="9358" y="650"/>
                </a:cubicBezTo>
                <a:cubicBezTo>
                  <a:pt x="8372" y="649"/>
                  <a:pt x="7466" y="1391"/>
                  <a:pt x="7003" y="2578"/>
                </a:cubicBezTo>
                <a:lnTo>
                  <a:pt x="6995" y="2602"/>
                </a:lnTo>
                <a:cubicBezTo>
                  <a:pt x="6477" y="2189"/>
                  <a:pt x="5888" y="1972"/>
                  <a:pt x="5288" y="1972"/>
                </a:cubicBezTo>
                <a:cubicBezTo>
                  <a:pt x="3423" y="1972"/>
                  <a:pt x="1912" y="4029"/>
                  <a:pt x="1912" y="6567"/>
                </a:cubicBezTo>
                <a:cubicBezTo>
                  <a:pt x="1911" y="6774"/>
                  <a:pt x="1922" y="6981"/>
                  <a:pt x="1942" y="7186"/>
                </a:cubicBezTo>
                <a:lnTo>
                  <a:pt x="1949" y="7180"/>
                </a:lnTo>
                <a:close/>
              </a:path>
              <a:path w="21600" h="21600" fill="none" extrusionOk="0">
                <a:moveTo>
                  <a:pt x="1074" y="12702"/>
                </a:moveTo>
                <a:cubicBezTo>
                  <a:pt x="1407" y="12969"/>
                  <a:pt x="1786" y="13110"/>
                  <a:pt x="2172" y="13110"/>
                </a:cubicBezTo>
                <a:cubicBezTo>
                  <a:pt x="2228" y="13109"/>
                  <a:pt x="2285" y="13107"/>
                  <a:pt x="2341" y="13101"/>
                </a:cubicBezTo>
              </a:path>
              <a:path w="21600" h="21600" fill="none" extrusionOk="0">
                <a:moveTo>
                  <a:pt x="2909" y="17629"/>
                </a:moveTo>
                <a:cubicBezTo>
                  <a:pt x="3099" y="17599"/>
                  <a:pt x="3285" y="17535"/>
                  <a:pt x="3463" y="17439"/>
                </a:cubicBezTo>
              </a:path>
              <a:path w="21600" h="21600" fill="none" extrusionOk="0">
                <a:moveTo>
                  <a:pt x="7895" y="18680"/>
                </a:moveTo>
                <a:cubicBezTo>
                  <a:pt x="7983" y="18985"/>
                  <a:pt x="8095" y="19277"/>
                  <a:pt x="8229" y="19550"/>
                </a:cubicBezTo>
              </a:path>
              <a:path w="21600" h="21600" fill="none" extrusionOk="0">
                <a:moveTo>
                  <a:pt x="14267" y="18324"/>
                </a:moveTo>
                <a:cubicBezTo>
                  <a:pt x="14336" y="18013"/>
                  <a:pt x="14380" y="17693"/>
                  <a:pt x="14400" y="17370"/>
                </a:cubicBezTo>
              </a:path>
              <a:path w="21600" h="21600" fill="none" extrusionOk="0">
                <a:moveTo>
                  <a:pt x="18694" y="15045"/>
                </a:moveTo>
                <a:cubicBezTo>
                  <a:pt x="18694" y="15034"/>
                  <a:pt x="18695" y="15024"/>
                  <a:pt x="18695" y="15013"/>
                </a:cubicBezTo>
                <a:cubicBezTo>
                  <a:pt x="18695" y="13508"/>
                  <a:pt x="18063" y="12136"/>
                  <a:pt x="17069" y="11477"/>
                </a:cubicBezTo>
              </a:path>
              <a:path w="21600" h="21600" fill="none" extrusionOk="0">
                <a:moveTo>
                  <a:pt x="20165" y="8999"/>
                </a:moveTo>
                <a:cubicBezTo>
                  <a:pt x="20479" y="8635"/>
                  <a:pt x="20726" y="8177"/>
                  <a:pt x="20889" y="7661"/>
                </a:cubicBezTo>
              </a:path>
              <a:path w="21600" h="21600" fill="none" extrusionOk="0">
                <a:moveTo>
                  <a:pt x="19186" y="3344"/>
                </a:moveTo>
                <a:cubicBezTo>
                  <a:pt x="19186" y="3328"/>
                  <a:pt x="19187" y="3313"/>
                  <a:pt x="19187" y="3297"/>
                </a:cubicBezTo>
                <a:cubicBezTo>
                  <a:pt x="19187" y="3101"/>
                  <a:pt x="19174" y="2905"/>
                  <a:pt x="19148" y="2712"/>
                </a:cubicBezTo>
              </a:path>
              <a:path w="21600" h="21600" fill="none" extrusionOk="0">
                <a:moveTo>
                  <a:pt x="14905" y="1165"/>
                </a:moveTo>
                <a:cubicBezTo>
                  <a:pt x="14754" y="1408"/>
                  <a:pt x="14629" y="1679"/>
                  <a:pt x="14535" y="1971"/>
                </a:cubicBezTo>
              </a:path>
              <a:path w="21600" h="21600" fill="none" extrusionOk="0">
                <a:moveTo>
                  <a:pt x="11221" y="1645"/>
                </a:moveTo>
                <a:cubicBezTo>
                  <a:pt x="11140" y="1866"/>
                  <a:pt x="11080" y="2099"/>
                  <a:pt x="11041" y="2340"/>
                </a:cubicBezTo>
              </a:path>
              <a:path w="21600" h="21600" fill="none" extrusionOk="0">
                <a:moveTo>
                  <a:pt x="7645" y="3276"/>
                </a:moveTo>
                <a:cubicBezTo>
                  <a:pt x="7449" y="3016"/>
                  <a:pt x="7231" y="2790"/>
                  <a:pt x="6995" y="2602"/>
                </a:cubicBezTo>
              </a:path>
              <a:path w="21600" h="21600" fill="none" extrusionOk="0">
                <a:moveTo>
                  <a:pt x="1942" y="7186"/>
                </a:moveTo>
                <a:cubicBezTo>
                  <a:pt x="1966" y="7426"/>
                  <a:pt x="2004" y="7663"/>
                  <a:pt x="2056" y="7895"/>
                </a:cubicBezTo>
              </a:path>
            </a:pathLst>
          </a:custGeom>
          <a:solidFill>
            <a:srgbClr val="83A2CF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63500" dist="107763" dir="2700000" algn="ctr" rotWithShape="0">
              <a:srgbClr val="000000">
                <a:alpha val="74997"/>
              </a:srgbClr>
            </a:outerShdw>
          </a:effectLst>
        </p:spPr>
        <p:txBody>
          <a:bodyPr/>
          <a:lstStyle/>
          <a:p>
            <a:pPr defTabSz="814388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200" kern="0" dirty="0">
                <a:latin typeface="Comic Sans MS" panose="030F0902030302020204" pitchFamily="66" charset="0"/>
                <a:ea typeface="宋体" charset="0"/>
                <a:cs typeface="宋体" charset="0"/>
              </a:rPr>
              <a:t>Internet</a:t>
            </a:r>
          </a:p>
        </p:txBody>
      </p:sp>
      <p:sp>
        <p:nvSpPr>
          <p:cNvPr id="27" name="Text Box 26">
            <a:extLst>
              <a:ext uri="{FF2B5EF4-FFF2-40B4-BE49-F238E27FC236}">
                <a16:creationId xmlns:a16="http://schemas.microsoft.com/office/drawing/2014/main" id="{1C6E9BBB-2238-7A46-AA21-2D6E35B7F6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72137" y="1300778"/>
            <a:ext cx="638175" cy="28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3025" tIns="36512" rIns="73025" bIns="36512">
            <a:spAutoFit/>
          </a:bodyPr>
          <a:lstStyle>
            <a:lvl1pPr>
              <a:defRPr sz="2400" u="sng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 u="sng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u="sng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u="sng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u="sng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 eaLnBrk="1" fontAlgn="auto" hangingPunct="1">
              <a:spcBef>
                <a:spcPct val="50000"/>
              </a:spcBef>
              <a:spcAft>
                <a:spcPts val="0"/>
              </a:spcAft>
              <a:defRPr/>
            </a:pPr>
            <a:r>
              <a:rPr lang="en-US" sz="1400" b="1" u="none" kern="0" dirty="0">
                <a:latin typeface="Comic Sans MS" panose="030F0902030302020204" pitchFamily="66" charset="0"/>
                <a:cs typeface="ＭＳ Ｐゴシック" charset="0"/>
              </a:rPr>
              <a:t>CE</a:t>
            </a:r>
          </a:p>
        </p:txBody>
      </p:sp>
      <p:sp>
        <p:nvSpPr>
          <p:cNvPr id="28" name="Line 57">
            <a:extLst>
              <a:ext uri="{FF2B5EF4-FFF2-40B4-BE49-F238E27FC236}">
                <a16:creationId xmlns:a16="http://schemas.microsoft.com/office/drawing/2014/main" id="{C2CD1343-BE54-2A48-A0D5-D7BE7CD221C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702299" y="2305665"/>
            <a:ext cx="0" cy="287338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73025" tIns="36512" rIns="73025" bIns="36512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400" kern="0">
              <a:latin typeface="Comic Sans MS" panose="030F0902030302020204" pitchFamily="66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9" name="Line 87">
            <a:extLst>
              <a:ext uri="{FF2B5EF4-FFF2-40B4-BE49-F238E27FC236}">
                <a16:creationId xmlns:a16="http://schemas.microsoft.com/office/drawing/2014/main" id="{1EF8728C-8972-C745-A153-B1FBC10E8DFB}"/>
              </a:ext>
            </a:extLst>
          </p:cNvPr>
          <p:cNvSpPr>
            <a:spLocks noChangeShapeType="1"/>
          </p:cNvSpPr>
          <p:nvPr/>
        </p:nvSpPr>
        <p:spPr bwMode="auto">
          <a:xfrm>
            <a:off x="4954462" y="1991340"/>
            <a:ext cx="1682750" cy="79692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73025" tIns="36512" rIns="73025" bIns="36512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400" kern="0">
              <a:latin typeface="Comic Sans MS" panose="030F0902030302020204" pitchFamily="66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0" name="Rectangle 183">
            <a:extLst>
              <a:ext uri="{FF2B5EF4-FFF2-40B4-BE49-F238E27FC236}">
                <a16:creationId xmlns:a16="http://schemas.microsoft.com/office/drawing/2014/main" id="{9C93B7D5-094A-F14A-9D25-983258A4C1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14999" y="6014065"/>
            <a:ext cx="935038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124" tIns="41061" rIns="82124" bIns="41061">
            <a:spAutoFit/>
          </a:bodyPr>
          <a:lstStyle/>
          <a:p>
            <a:pPr defTabSz="814388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kern="0" dirty="0">
                <a:latin typeface="Comic Sans MS" panose="030F0902030302020204" pitchFamily="66" charset="0"/>
                <a:ea typeface="ＭＳ Ｐゴシック" charset="0"/>
                <a:cs typeface="ＭＳ Ｐゴシック" charset="0"/>
              </a:rPr>
              <a:t>Tier-1</a:t>
            </a:r>
          </a:p>
        </p:txBody>
      </p:sp>
      <p:sp>
        <p:nvSpPr>
          <p:cNvPr id="31" name="Line 187">
            <a:extLst>
              <a:ext uri="{FF2B5EF4-FFF2-40B4-BE49-F238E27FC236}">
                <a16:creationId xmlns:a16="http://schemas.microsoft.com/office/drawing/2014/main" id="{07001C52-0743-5E49-9DD0-A7661EF3655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067049" y="4642465"/>
            <a:ext cx="409575" cy="509588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73025" tIns="36512" rIns="73025" bIns="36512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400" kern="0">
              <a:latin typeface="Comic Sans MS" panose="030F0902030302020204" pitchFamily="66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2" name="Line 188">
            <a:extLst>
              <a:ext uri="{FF2B5EF4-FFF2-40B4-BE49-F238E27FC236}">
                <a16:creationId xmlns:a16="http://schemas.microsoft.com/office/drawing/2014/main" id="{45FFCC0E-9339-F048-9A41-214CD2FB22F2}"/>
              </a:ext>
            </a:extLst>
          </p:cNvPr>
          <p:cNvSpPr>
            <a:spLocks noChangeShapeType="1"/>
          </p:cNvSpPr>
          <p:nvPr/>
        </p:nvSpPr>
        <p:spPr bwMode="auto">
          <a:xfrm>
            <a:off x="4619499" y="4642465"/>
            <a:ext cx="417513" cy="509588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73025" tIns="36512" rIns="73025" bIns="36512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400" kern="0">
              <a:latin typeface="Comic Sans MS" panose="030F0902030302020204" pitchFamily="66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3" name="Rectangle 189">
            <a:extLst>
              <a:ext uri="{FF2B5EF4-FFF2-40B4-BE49-F238E27FC236}">
                <a16:creationId xmlns:a16="http://schemas.microsoft.com/office/drawing/2014/main" id="{E6B729BE-EF3F-8D4B-A2F6-E31C93D0DC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92824" y="1846878"/>
            <a:ext cx="1873250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124" tIns="41061" rIns="82124" bIns="41061">
            <a:spAutoFit/>
          </a:bodyPr>
          <a:lstStyle/>
          <a:p>
            <a:pPr defTabSz="814388">
              <a:defRPr/>
            </a:pPr>
            <a:r>
              <a:rPr lang="en-US" altLang="zh-CN" sz="1400">
                <a:latin typeface="Comic Sans MS" panose="030F0902030302020204" pitchFamily="66" charset="0"/>
                <a:ea typeface="宋体" charset="0"/>
                <a:cs typeface="宋体" charset="0"/>
              </a:rPr>
              <a:t>F1 (Firewall)</a:t>
            </a:r>
          </a:p>
        </p:txBody>
      </p:sp>
      <p:sp>
        <p:nvSpPr>
          <p:cNvPr id="34" name="Rectangle 190">
            <a:extLst>
              <a:ext uri="{FF2B5EF4-FFF2-40B4-BE49-F238E27FC236}">
                <a16:creationId xmlns:a16="http://schemas.microsoft.com/office/drawing/2014/main" id="{23C30BDB-C082-754A-923C-347A1D0D9C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10287" y="2470765"/>
            <a:ext cx="935037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124" tIns="41061" rIns="82124" bIns="41061">
            <a:spAutoFit/>
          </a:bodyPr>
          <a:lstStyle/>
          <a:p>
            <a:pPr defTabSz="814388">
              <a:defRPr/>
            </a:pPr>
            <a:r>
              <a:rPr lang="en-US" altLang="zh-CN" sz="1400">
                <a:latin typeface="Comic Sans MS" panose="030F0902030302020204" pitchFamily="66" charset="0"/>
                <a:ea typeface="宋体" charset="0"/>
                <a:cs typeface="宋体" charset="0"/>
              </a:rPr>
              <a:t>S1</a:t>
            </a:r>
          </a:p>
        </p:txBody>
      </p:sp>
      <p:sp>
        <p:nvSpPr>
          <p:cNvPr id="35" name="Rectangle 191">
            <a:extLst>
              <a:ext uri="{FF2B5EF4-FFF2-40B4-BE49-F238E27FC236}">
                <a16:creationId xmlns:a16="http://schemas.microsoft.com/office/drawing/2014/main" id="{D3FE1D44-BC9E-9C4C-90C3-14DD12A881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26162" y="3116878"/>
            <a:ext cx="2087562" cy="296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124" tIns="41061" rIns="82124" bIns="41061">
            <a:spAutoFit/>
          </a:bodyPr>
          <a:lstStyle/>
          <a:p>
            <a:pPr defTabSz="814388">
              <a:defRPr/>
            </a:pPr>
            <a:r>
              <a:rPr lang="en-US" altLang="zh-CN" sz="1400" dirty="0">
                <a:latin typeface="Comic Sans MS" panose="030F0902030302020204" pitchFamily="66" charset="0"/>
                <a:ea typeface="宋体" charset="0"/>
                <a:cs typeface="宋体" charset="0"/>
              </a:rPr>
              <a:t>LB1 (Load balancer)</a:t>
            </a:r>
          </a:p>
        </p:txBody>
      </p:sp>
      <p:sp>
        <p:nvSpPr>
          <p:cNvPr id="36" name="Rectangle 192">
            <a:extLst>
              <a:ext uri="{FF2B5EF4-FFF2-40B4-BE49-F238E27FC236}">
                <a16:creationId xmlns:a16="http://schemas.microsoft.com/office/drawing/2014/main" id="{17F6A765-5808-CA45-B1D1-555D133981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22974" y="3823315"/>
            <a:ext cx="2952750" cy="44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124" tIns="41061" rIns="82124" bIns="41061">
            <a:spAutoFit/>
          </a:bodyPr>
          <a:lstStyle/>
          <a:p>
            <a:pPr defTabSz="814388">
              <a:defRPr/>
            </a:pPr>
            <a:r>
              <a:rPr lang="en-US" altLang="zh-CN" sz="1400" dirty="0">
                <a:latin typeface="Comic Sans MS" panose="030F0902030302020204" pitchFamily="66" charset="0"/>
                <a:ea typeface="宋体" charset="0"/>
                <a:cs typeface="宋体" charset="0"/>
              </a:rPr>
              <a:t>IPS1 (Intrusion prevention)</a:t>
            </a:r>
          </a:p>
          <a:p>
            <a:pPr defTabSz="814388">
              <a:defRPr/>
            </a:pPr>
            <a:endParaRPr lang="en-US" altLang="zh-CN" sz="1400" baseline="-25000" dirty="0">
              <a:latin typeface="Comic Sans MS" panose="030F0902030302020204" pitchFamily="66" charset="0"/>
              <a:ea typeface="宋体" charset="0"/>
              <a:cs typeface="宋体" charset="0"/>
            </a:endParaRPr>
          </a:p>
        </p:txBody>
      </p:sp>
      <p:sp>
        <p:nvSpPr>
          <p:cNvPr id="37" name="Rectangle 193">
            <a:extLst>
              <a:ext uri="{FF2B5EF4-FFF2-40B4-BE49-F238E27FC236}">
                <a16:creationId xmlns:a16="http://schemas.microsoft.com/office/drawing/2014/main" id="{68DFAE1D-58FF-6C4B-97FC-7E47E1D182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51299" y="1677015"/>
            <a:ext cx="935038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124" tIns="41061" rIns="82124" bIns="41061">
            <a:spAutoFit/>
          </a:bodyPr>
          <a:lstStyle/>
          <a:p>
            <a:pPr defTabSz="814388">
              <a:defRPr/>
            </a:pPr>
            <a:r>
              <a:rPr lang="en-US" altLang="zh-CN" sz="1400" dirty="0">
                <a:latin typeface="Comic Sans MS" panose="030F0902030302020204" pitchFamily="66" charset="0"/>
                <a:ea typeface="宋体" charset="0"/>
                <a:cs typeface="宋体" charset="0"/>
              </a:rPr>
              <a:t>F2</a:t>
            </a:r>
          </a:p>
        </p:txBody>
      </p:sp>
      <p:sp>
        <p:nvSpPr>
          <p:cNvPr id="38" name="Rectangle 194">
            <a:extLst>
              <a:ext uri="{FF2B5EF4-FFF2-40B4-BE49-F238E27FC236}">
                <a16:creationId xmlns:a16="http://schemas.microsoft.com/office/drawing/2014/main" id="{1BB7DEDE-2C39-FC42-B4C2-828A632675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3362" y="2432665"/>
            <a:ext cx="935037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124" tIns="41061" rIns="82124" bIns="41061">
            <a:spAutoFit/>
          </a:bodyPr>
          <a:lstStyle/>
          <a:p>
            <a:pPr defTabSz="814388">
              <a:defRPr/>
            </a:pPr>
            <a:r>
              <a:rPr lang="en-US" altLang="zh-CN" sz="1400" dirty="0">
                <a:latin typeface="Comic Sans MS" panose="030F0902030302020204" pitchFamily="66" charset="0"/>
                <a:ea typeface="宋体" charset="0"/>
                <a:cs typeface="宋体" charset="0"/>
              </a:rPr>
              <a:t>S2</a:t>
            </a:r>
          </a:p>
        </p:txBody>
      </p:sp>
      <p:sp>
        <p:nvSpPr>
          <p:cNvPr id="39" name="Rectangle 195">
            <a:extLst>
              <a:ext uri="{FF2B5EF4-FFF2-40B4-BE49-F238E27FC236}">
                <a16:creationId xmlns:a16="http://schemas.microsoft.com/office/drawing/2014/main" id="{83ED66BB-0FD0-DC43-9E08-1BB59D64D2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52887" y="3016865"/>
            <a:ext cx="935037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124" tIns="41061" rIns="82124" bIns="41061">
            <a:spAutoFit/>
          </a:bodyPr>
          <a:lstStyle/>
          <a:p>
            <a:pPr defTabSz="814388">
              <a:defRPr/>
            </a:pPr>
            <a:r>
              <a:rPr lang="en-US" altLang="zh-CN" sz="1400" dirty="0">
                <a:latin typeface="Comic Sans MS" panose="030F0902030302020204" pitchFamily="66" charset="0"/>
                <a:ea typeface="宋体" charset="0"/>
                <a:cs typeface="宋体" charset="0"/>
              </a:rPr>
              <a:t>LB2</a:t>
            </a:r>
          </a:p>
        </p:txBody>
      </p:sp>
      <p:sp>
        <p:nvSpPr>
          <p:cNvPr id="40" name="Rectangle 196">
            <a:extLst>
              <a:ext uri="{FF2B5EF4-FFF2-40B4-BE49-F238E27FC236}">
                <a16:creationId xmlns:a16="http://schemas.microsoft.com/office/drawing/2014/main" id="{9A09E1ED-CC78-0248-B573-404103C1E5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33837" y="3691553"/>
            <a:ext cx="935037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124" tIns="41061" rIns="82124" bIns="41061">
            <a:spAutoFit/>
          </a:bodyPr>
          <a:lstStyle/>
          <a:p>
            <a:pPr defTabSz="814388">
              <a:defRPr/>
            </a:pPr>
            <a:r>
              <a:rPr lang="en-US" altLang="zh-CN" sz="1400">
                <a:latin typeface="Comic Sans MS" panose="030F0902030302020204" pitchFamily="66" charset="0"/>
                <a:ea typeface="宋体" charset="0"/>
                <a:cs typeface="宋体" charset="0"/>
              </a:rPr>
              <a:t>IPS2</a:t>
            </a:r>
          </a:p>
        </p:txBody>
      </p:sp>
      <p:sp>
        <p:nvSpPr>
          <p:cNvPr id="41" name="Rectangle 197">
            <a:extLst>
              <a:ext uri="{FF2B5EF4-FFF2-40B4-BE49-F238E27FC236}">
                <a16:creationId xmlns:a16="http://schemas.microsoft.com/office/drawing/2014/main" id="{E55C1B48-EF17-AA44-B623-82BBAEB56D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80124" y="4356715"/>
            <a:ext cx="935038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124" tIns="41061" rIns="82124" bIns="41061">
            <a:spAutoFit/>
          </a:bodyPr>
          <a:lstStyle/>
          <a:p>
            <a:pPr defTabSz="814388">
              <a:defRPr/>
            </a:pPr>
            <a:r>
              <a:rPr lang="en-US" altLang="zh-CN" sz="1400" dirty="0">
                <a:latin typeface="Comic Sans MS" panose="030F0902030302020204" pitchFamily="66" charset="0"/>
                <a:ea typeface="宋体" charset="0"/>
                <a:cs typeface="宋体" charset="0"/>
              </a:rPr>
              <a:t>S3</a:t>
            </a:r>
          </a:p>
        </p:txBody>
      </p:sp>
      <p:sp>
        <p:nvSpPr>
          <p:cNvPr id="42" name="Rectangle 198">
            <a:extLst>
              <a:ext uri="{FF2B5EF4-FFF2-40B4-BE49-F238E27FC236}">
                <a16:creationId xmlns:a16="http://schemas.microsoft.com/office/drawing/2014/main" id="{3E65775E-9576-D04F-88DA-4CCF3EDEEE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6374" y="4261465"/>
            <a:ext cx="935038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124" tIns="41061" rIns="82124" bIns="41061">
            <a:spAutoFit/>
          </a:bodyPr>
          <a:lstStyle/>
          <a:p>
            <a:pPr defTabSz="814388">
              <a:defRPr/>
            </a:pPr>
            <a:r>
              <a:rPr lang="en-US" altLang="zh-CN" sz="1400" dirty="0">
                <a:latin typeface="Comic Sans MS" panose="030F0902030302020204" pitchFamily="66" charset="0"/>
                <a:ea typeface="宋体" charset="0"/>
                <a:cs typeface="宋体" charset="0"/>
              </a:rPr>
              <a:t>S4</a:t>
            </a:r>
          </a:p>
        </p:txBody>
      </p:sp>
      <p:pic>
        <p:nvPicPr>
          <p:cNvPr id="43" name="Picture 19">
            <a:extLst>
              <a:ext uri="{FF2B5EF4-FFF2-40B4-BE49-F238E27FC236}">
                <a16:creationId xmlns:a16="http://schemas.microsoft.com/office/drawing/2014/main" id="{940F01D4-3853-4D4E-9491-2155190850A3}"/>
              </a:ext>
            </a:extLst>
          </p:cNvPr>
          <p:cNvPicPr>
            <a:picLocks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48287" y="3166090"/>
            <a:ext cx="719137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" name="Picture 19">
            <a:extLst>
              <a:ext uri="{FF2B5EF4-FFF2-40B4-BE49-F238E27FC236}">
                <a16:creationId xmlns:a16="http://schemas.microsoft.com/office/drawing/2014/main" id="{C88B4F96-E188-2E4E-B16D-C8507078AF97}"/>
              </a:ext>
            </a:extLst>
          </p:cNvPr>
          <p:cNvPicPr>
            <a:picLocks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59137" y="3131165"/>
            <a:ext cx="719137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" name="Picture 31" descr="Detector">
            <a:extLst>
              <a:ext uri="{FF2B5EF4-FFF2-40B4-BE49-F238E27FC236}">
                <a16:creationId xmlns:a16="http://schemas.microsoft.com/office/drawing/2014/main" id="{E8F86B17-6A22-054F-A706-523F012C9F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59137" y="3778865"/>
            <a:ext cx="719137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" name="Picture 11" descr="IOSfirewall">
            <a:extLst>
              <a:ext uri="{FF2B5EF4-FFF2-40B4-BE49-F238E27FC236}">
                <a16:creationId xmlns:a16="http://schemas.microsoft.com/office/drawing/2014/main" id="{DD21050B-2A9B-A344-B653-CE86D4BCBA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32162" y="1834178"/>
            <a:ext cx="635000" cy="433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" name="Picture 31" descr="Detector">
            <a:extLst>
              <a:ext uri="{FF2B5EF4-FFF2-40B4-BE49-F238E27FC236}">
                <a16:creationId xmlns:a16="http://schemas.microsoft.com/office/drawing/2014/main" id="{4255E36E-880A-B24A-B151-E8FDE6AAEF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48287" y="3813790"/>
            <a:ext cx="719137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" name="Picture 189">
            <a:extLst>
              <a:ext uri="{FF2B5EF4-FFF2-40B4-BE49-F238E27FC236}">
                <a16:creationId xmlns:a16="http://schemas.microsoft.com/office/drawing/2014/main" id="{1880B548-4E2C-854E-AF3E-45C0197DC5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59137" y="2554903"/>
            <a:ext cx="749300" cy="287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" name="Picture 189">
            <a:extLst>
              <a:ext uri="{FF2B5EF4-FFF2-40B4-BE49-F238E27FC236}">
                <a16:creationId xmlns:a16="http://schemas.microsoft.com/office/drawing/2014/main" id="{068857D8-E76D-2C40-9578-4E87BC0971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32149" y="4385290"/>
            <a:ext cx="749300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" name="Picture 189">
            <a:extLst>
              <a:ext uri="{FF2B5EF4-FFF2-40B4-BE49-F238E27FC236}">
                <a16:creationId xmlns:a16="http://schemas.microsoft.com/office/drawing/2014/main" id="{53AB9683-E66C-1D46-8DC5-68874836EE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03837" y="4390053"/>
            <a:ext cx="749300" cy="287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" name="Rectangle 23">
            <a:extLst>
              <a:ext uri="{FF2B5EF4-FFF2-40B4-BE49-F238E27FC236}">
                <a16:creationId xmlns:a16="http://schemas.microsoft.com/office/drawing/2014/main" id="{50330CA2-B039-F749-89A6-9998889EEB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75212" y="5798165"/>
            <a:ext cx="900112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124" tIns="41061" rIns="82124" bIns="41061">
            <a:spAutoFit/>
          </a:bodyPr>
          <a:lstStyle/>
          <a:p>
            <a:pPr defTabSz="814388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kern="0" dirty="0">
                <a:latin typeface="Comic Sans MS" panose="030F0902030302020204" pitchFamily="66" charset="0"/>
                <a:ea typeface="ＭＳ Ｐゴシック" charset="0"/>
                <a:cs typeface="ＭＳ Ｐゴシック" charset="0"/>
              </a:rPr>
              <a:t>VLAN 300</a:t>
            </a:r>
          </a:p>
        </p:txBody>
      </p:sp>
      <p:sp>
        <p:nvSpPr>
          <p:cNvPr id="52" name="Rectangle 23">
            <a:extLst>
              <a:ext uri="{FF2B5EF4-FFF2-40B4-BE49-F238E27FC236}">
                <a16:creationId xmlns:a16="http://schemas.microsoft.com/office/drawing/2014/main" id="{4A6FD11B-2AB0-2148-9760-B5DABA2FBE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07124" y="5812453"/>
            <a:ext cx="904875" cy="512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124" tIns="41061" rIns="82124" bIns="41061">
            <a:spAutoFit/>
          </a:bodyPr>
          <a:lstStyle/>
          <a:p>
            <a:pPr defTabSz="814388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kern="0" dirty="0">
                <a:latin typeface="Comic Sans MS" panose="030F0902030302020204" pitchFamily="66" charset="0"/>
                <a:ea typeface="ＭＳ Ｐゴシック" charset="0"/>
                <a:cs typeface="ＭＳ Ｐゴシック" charset="0"/>
              </a:rPr>
              <a:t>VLAN 400</a:t>
            </a:r>
          </a:p>
        </p:txBody>
      </p:sp>
      <p:sp>
        <p:nvSpPr>
          <p:cNvPr id="53" name="Line 57">
            <a:extLst>
              <a:ext uri="{FF2B5EF4-FFF2-40B4-BE49-F238E27FC236}">
                <a16:creationId xmlns:a16="http://schemas.microsoft.com/office/drawing/2014/main" id="{723D8E2C-1087-BD41-B7FA-AE4EDB734EE6}"/>
              </a:ext>
            </a:extLst>
          </p:cNvPr>
          <p:cNvSpPr>
            <a:spLocks noChangeShapeType="1"/>
          </p:cNvSpPr>
          <p:nvPr/>
        </p:nvSpPr>
        <p:spPr bwMode="auto">
          <a:xfrm>
            <a:off x="6692774" y="2835890"/>
            <a:ext cx="3175" cy="35877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73025" tIns="36512" rIns="73025" bIns="36512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400" kern="0">
              <a:latin typeface="Comic Sans MS" panose="030F0902030302020204" pitchFamily="66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54" name="Picture 189">
            <a:extLst>
              <a:ext uri="{FF2B5EF4-FFF2-40B4-BE49-F238E27FC236}">
                <a16:creationId xmlns:a16="http://schemas.microsoft.com/office/drawing/2014/main" id="{C7547F55-080D-ED43-9173-E365C20352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37174" y="2589828"/>
            <a:ext cx="749300" cy="287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5" name="Picture 11" descr="IOSfirewall">
            <a:extLst>
              <a:ext uri="{FF2B5EF4-FFF2-40B4-BE49-F238E27FC236}">
                <a16:creationId xmlns:a16="http://schemas.microsoft.com/office/drawing/2014/main" id="{A154FB06-B75C-204E-88A4-21FC4F7D93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02262" y="1869103"/>
            <a:ext cx="635000" cy="433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6" name="Line 57">
            <a:extLst>
              <a:ext uri="{FF2B5EF4-FFF2-40B4-BE49-F238E27FC236}">
                <a16:creationId xmlns:a16="http://schemas.microsoft.com/office/drawing/2014/main" id="{F6032E52-1C46-7D42-BB14-F200ABE6FE49}"/>
              </a:ext>
            </a:extLst>
          </p:cNvPr>
          <p:cNvSpPr>
            <a:spLocks noChangeShapeType="1"/>
          </p:cNvSpPr>
          <p:nvPr/>
        </p:nvSpPr>
        <p:spPr bwMode="auto">
          <a:xfrm>
            <a:off x="6695949" y="3474065"/>
            <a:ext cx="4763" cy="35877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73025" tIns="36512" rIns="73025" bIns="36512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400" kern="0">
              <a:latin typeface="Comic Sans MS" panose="030F0902030302020204" pitchFamily="66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7" name="Line 57">
            <a:extLst>
              <a:ext uri="{FF2B5EF4-FFF2-40B4-BE49-F238E27FC236}">
                <a16:creationId xmlns:a16="http://schemas.microsoft.com/office/drawing/2014/main" id="{BFC673E7-BFF5-F34D-AD34-34ACCC6235DC}"/>
              </a:ext>
            </a:extLst>
          </p:cNvPr>
          <p:cNvSpPr>
            <a:spLocks noChangeShapeType="1"/>
          </p:cNvSpPr>
          <p:nvPr/>
        </p:nvSpPr>
        <p:spPr bwMode="auto">
          <a:xfrm>
            <a:off x="6699124" y="4059853"/>
            <a:ext cx="4763" cy="357187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73025" tIns="36512" rIns="73025" bIns="36512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400" kern="0">
              <a:latin typeface="Comic Sans MS" panose="030F0902030302020204" pitchFamily="66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8" name="Rectangle 183">
            <a:extLst>
              <a:ext uri="{FF2B5EF4-FFF2-40B4-BE49-F238E27FC236}">
                <a16:creationId xmlns:a16="http://schemas.microsoft.com/office/drawing/2014/main" id="{DCD835F8-C5F3-D24C-AAAF-BFBBDD7F2A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68662" y="5990253"/>
            <a:ext cx="935037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124" tIns="41061" rIns="82124" bIns="41061">
            <a:spAutoFit/>
          </a:bodyPr>
          <a:lstStyle/>
          <a:p>
            <a:pPr defTabSz="814388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kern="0" dirty="0">
                <a:latin typeface="Comic Sans MS" panose="030F0902030302020204" pitchFamily="66" charset="0"/>
                <a:ea typeface="ＭＳ Ｐゴシック" charset="0"/>
                <a:cs typeface="ＭＳ Ｐゴシック" charset="0"/>
              </a:rPr>
              <a:t>Tier-2</a:t>
            </a:r>
          </a:p>
        </p:txBody>
      </p:sp>
      <p:sp>
        <p:nvSpPr>
          <p:cNvPr id="59" name="Line 15">
            <a:extLst>
              <a:ext uri="{FF2B5EF4-FFF2-40B4-BE49-F238E27FC236}">
                <a16:creationId xmlns:a16="http://schemas.microsoft.com/office/drawing/2014/main" id="{F51FA0D1-C353-2F4B-B29D-B1C9B795925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116137" y="2005628"/>
            <a:ext cx="1244600" cy="5270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73025" tIns="36512" rIns="73025" bIns="36512"/>
          <a:lstStyle/>
          <a:p>
            <a:pPr>
              <a:defRPr/>
            </a:pPr>
            <a:endParaRPr lang="en-US" sz="1400">
              <a:latin typeface="Comic Sans MS" panose="030F0902030302020204" pitchFamily="66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0" name="Rectangle 23">
            <a:extLst>
              <a:ext uri="{FF2B5EF4-FFF2-40B4-BE49-F238E27FC236}">
                <a16:creationId xmlns:a16="http://schemas.microsoft.com/office/drawing/2014/main" id="{57DA0028-CF67-D744-8CB1-05A077BD05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77987" y="5755303"/>
            <a:ext cx="1016000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124" tIns="41061" rIns="82124" bIns="41061">
            <a:spAutoFit/>
          </a:bodyPr>
          <a:lstStyle/>
          <a:p>
            <a:pPr defTabSz="814388">
              <a:defRPr/>
            </a:pPr>
            <a:r>
              <a:rPr lang="en-US" sz="1400" dirty="0">
                <a:latin typeface="Comic Sans MS" panose="030F0902030302020204" pitchFamily="66" charset="0"/>
                <a:ea typeface="ＭＳ Ｐゴシック" charset="0"/>
                <a:cs typeface="ＭＳ Ｐゴシック" charset="0"/>
              </a:rPr>
              <a:t>VLAN 100</a:t>
            </a:r>
          </a:p>
        </p:txBody>
      </p:sp>
      <p:sp>
        <p:nvSpPr>
          <p:cNvPr id="61" name="Rectangle 30">
            <a:extLst>
              <a:ext uri="{FF2B5EF4-FFF2-40B4-BE49-F238E27FC236}">
                <a16:creationId xmlns:a16="http://schemas.microsoft.com/office/drawing/2014/main" id="{66B2A76D-42C6-654B-81A5-D5A9139F7E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55699" y="2545378"/>
            <a:ext cx="447675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124" tIns="41061" rIns="82124" bIns="41061">
            <a:spAutoFit/>
          </a:bodyPr>
          <a:lstStyle/>
          <a:p>
            <a:pPr defTabSz="814388">
              <a:defRPr/>
            </a:pPr>
            <a:r>
              <a:rPr lang="en-US" altLang="zh-CN" sz="1400" dirty="0">
                <a:latin typeface="Comic Sans MS" panose="030F0902030302020204" pitchFamily="66" charset="0"/>
                <a:ea typeface="宋体" charset="0"/>
                <a:cs typeface="宋体" charset="0"/>
              </a:rPr>
              <a:t>R1</a:t>
            </a:r>
          </a:p>
        </p:txBody>
      </p:sp>
      <p:sp>
        <p:nvSpPr>
          <p:cNvPr id="62" name="Rectangle 31">
            <a:extLst>
              <a:ext uri="{FF2B5EF4-FFF2-40B4-BE49-F238E27FC236}">
                <a16:creationId xmlns:a16="http://schemas.microsoft.com/office/drawing/2014/main" id="{E07C4B24-F021-F540-8062-630910C910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41574" y="4270990"/>
            <a:ext cx="434975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124" tIns="41061" rIns="82124" bIns="41061">
            <a:spAutoFit/>
          </a:bodyPr>
          <a:lstStyle/>
          <a:p>
            <a:pPr defTabSz="814388">
              <a:defRPr/>
            </a:pPr>
            <a:r>
              <a:rPr lang="en-US" altLang="zh-CN" sz="1400" dirty="0">
                <a:latin typeface="Comic Sans MS" panose="030F0902030302020204" pitchFamily="66" charset="0"/>
                <a:ea typeface="宋体" charset="0"/>
                <a:cs typeface="宋体" charset="0"/>
              </a:rPr>
              <a:t>S5</a:t>
            </a:r>
          </a:p>
        </p:txBody>
      </p:sp>
      <p:sp>
        <p:nvSpPr>
          <p:cNvPr id="63" name="Rectangle 36">
            <a:extLst>
              <a:ext uri="{FF2B5EF4-FFF2-40B4-BE49-F238E27FC236}">
                <a16:creationId xmlns:a16="http://schemas.microsoft.com/office/drawing/2014/main" id="{A0FC183B-044F-2F43-B9AD-9EF1B0CB34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5874" y="3696315"/>
            <a:ext cx="644525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124" tIns="41061" rIns="82124" bIns="41061">
            <a:spAutoFit/>
          </a:bodyPr>
          <a:lstStyle/>
          <a:p>
            <a:pPr defTabSz="814388">
              <a:defRPr/>
            </a:pPr>
            <a:r>
              <a:rPr lang="en-US" altLang="zh-CN" sz="1400" dirty="0">
                <a:latin typeface="Comic Sans MS" panose="030F0902030302020204" pitchFamily="66" charset="0"/>
                <a:ea typeface="宋体" charset="0"/>
                <a:cs typeface="宋体" charset="0"/>
              </a:rPr>
              <a:t>IPS3</a:t>
            </a:r>
          </a:p>
        </p:txBody>
      </p:sp>
      <p:pic>
        <p:nvPicPr>
          <p:cNvPr id="64" name="Picture 31" descr="Detector">
            <a:extLst>
              <a:ext uri="{FF2B5EF4-FFF2-40B4-BE49-F238E27FC236}">
                <a16:creationId xmlns:a16="http://schemas.microsoft.com/office/drawing/2014/main" id="{AF1D240F-AD84-5B49-B2FB-8014CE37CC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08012" y="3756640"/>
            <a:ext cx="719137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5" name="Picture 189">
            <a:extLst>
              <a:ext uri="{FF2B5EF4-FFF2-40B4-BE49-F238E27FC236}">
                <a16:creationId xmlns:a16="http://schemas.microsoft.com/office/drawing/2014/main" id="{0CCEAF9A-DE03-9F45-90AC-753EE788F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97037" y="4363065"/>
            <a:ext cx="749300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6" name="Picture 189">
            <a:extLst>
              <a:ext uri="{FF2B5EF4-FFF2-40B4-BE49-F238E27FC236}">
                <a16:creationId xmlns:a16="http://schemas.microsoft.com/office/drawing/2014/main" id="{94AED556-B3A0-6F43-B29B-7E4B778514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55624" y="4356715"/>
            <a:ext cx="749300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7" name="Picture 75">
            <a:extLst>
              <a:ext uri="{FF2B5EF4-FFF2-40B4-BE49-F238E27FC236}">
                <a16:creationId xmlns:a16="http://schemas.microsoft.com/office/drawing/2014/main" id="{6B3EF2C9-3D2E-3447-8CF6-6F93F50FB0ED}"/>
              </a:ext>
            </a:extLst>
          </p:cNvPr>
          <p:cNvPicPr>
            <a:picLocks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04974" y="2531090"/>
            <a:ext cx="692150" cy="407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8" name="AutoShape 78">
            <a:extLst>
              <a:ext uri="{FF2B5EF4-FFF2-40B4-BE49-F238E27FC236}">
                <a16:creationId xmlns:a16="http://schemas.microsoft.com/office/drawing/2014/main" id="{45342781-233B-2146-AF12-8C04179894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57212" y="5036165"/>
            <a:ext cx="763587" cy="763588"/>
          </a:xfrm>
          <a:prstGeom prst="roundRect">
            <a:avLst>
              <a:gd name="adj" fmla="val 16667"/>
            </a:avLst>
          </a:prstGeom>
          <a:solidFill>
            <a:srgbClr val="FF99CC"/>
          </a:solidFill>
          <a:ln w="952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wrap="none" anchor="ctr"/>
          <a:lstStyle/>
          <a:p>
            <a:pPr algn="l" eaLnBrk="1" hangingPunct="1">
              <a:spcBef>
                <a:spcPct val="50000"/>
              </a:spcBef>
              <a:defRPr/>
            </a:pPr>
            <a:endParaRPr lang="en-US" sz="1400">
              <a:latin typeface="Comic Sans MS" panose="030F0902030302020204" pitchFamily="66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9" name="AutoShape 117">
            <a:extLst>
              <a:ext uri="{FF2B5EF4-FFF2-40B4-BE49-F238E27FC236}">
                <a16:creationId xmlns:a16="http://schemas.microsoft.com/office/drawing/2014/main" id="{F648A3FA-7877-4A41-A2C3-EF0EA7ADEE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8462" y="5037753"/>
            <a:ext cx="812800" cy="763587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 w="952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wrap="none" anchor="ctr"/>
          <a:lstStyle/>
          <a:p>
            <a:pPr algn="l" eaLnBrk="1" hangingPunct="1">
              <a:spcBef>
                <a:spcPct val="50000"/>
              </a:spcBef>
              <a:defRPr/>
            </a:pPr>
            <a:endParaRPr lang="en-US" sz="1400">
              <a:latin typeface="Comic Sans MS" panose="030F0902030302020204" pitchFamily="66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70" name="Rectangle 89">
            <a:extLst>
              <a:ext uri="{FF2B5EF4-FFF2-40B4-BE49-F238E27FC236}">
                <a16:creationId xmlns:a16="http://schemas.microsoft.com/office/drawing/2014/main" id="{C271B35F-F07D-9C4D-8987-9CE48DB2E5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42924" y="5760065"/>
            <a:ext cx="1295400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124" tIns="41061" rIns="82124" bIns="41061">
            <a:spAutoFit/>
          </a:bodyPr>
          <a:lstStyle/>
          <a:p>
            <a:pPr defTabSz="814388">
              <a:defRPr/>
            </a:pPr>
            <a:r>
              <a:rPr lang="en-US" sz="1400" dirty="0">
                <a:latin typeface="Comic Sans MS" panose="030F0902030302020204" pitchFamily="66" charset="0"/>
                <a:ea typeface="ＭＳ Ｐゴシック" charset="0"/>
                <a:cs typeface="ＭＳ Ｐゴシック" charset="0"/>
              </a:rPr>
              <a:t>VLAN 200</a:t>
            </a:r>
          </a:p>
        </p:txBody>
      </p:sp>
      <p:sp>
        <p:nvSpPr>
          <p:cNvPr id="71" name="Rectangle 183">
            <a:extLst>
              <a:ext uri="{FF2B5EF4-FFF2-40B4-BE49-F238E27FC236}">
                <a16:creationId xmlns:a16="http://schemas.microsoft.com/office/drawing/2014/main" id="{7620E039-5388-C74E-8546-76D080D4E0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71574" y="6015653"/>
            <a:ext cx="935038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124" tIns="41061" rIns="82124" bIns="41061">
            <a:spAutoFit/>
          </a:bodyPr>
          <a:lstStyle/>
          <a:p>
            <a:pPr defTabSz="814388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kern="0" dirty="0">
                <a:latin typeface="Comic Sans MS" panose="030F0902030302020204" pitchFamily="66" charset="0"/>
                <a:ea typeface="ＭＳ Ｐゴシック" charset="0"/>
                <a:cs typeface="ＭＳ Ｐゴシック" charset="0"/>
              </a:rPr>
              <a:t>T</a:t>
            </a:r>
            <a:r>
              <a:rPr lang="en-US" sz="1400" kern="0" dirty="0" err="1">
                <a:latin typeface="Comic Sans MS" panose="030F0902030302020204" pitchFamily="66" charset="0"/>
                <a:ea typeface="ＭＳ Ｐゴシック" charset="0"/>
                <a:cs typeface="ＭＳ Ｐゴシック" charset="0"/>
              </a:rPr>
              <a:t>ier</a:t>
            </a:r>
            <a:r>
              <a:rPr lang="en-US" sz="1400" kern="0" dirty="0">
                <a:latin typeface="Comic Sans MS" panose="030F0902030302020204" pitchFamily="66" charset="0"/>
                <a:ea typeface="ＭＳ Ｐゴシック" charset="0"/>
                <a:cs typeface="ＭＳ Ｐゴシック" charset="0"/>
              </a:rPr>
              <a:t>-3</a:t>
            </a:r>
          </a:p>
        </p:txBody>
      </p:sp>
      <p:pic>
        <p:nvPicPr>
          <p:cNvPr id="72" name="Picture 13" descr="MCj04316160000[1]">
            <a:extLst>
              <a:ext uri="{FF2B5EF4-FFF2-40B4-BE49-F238E27FC236}">
                <a16:creationId xmlns:a16="http://schemas.microsoft.com/office/drawing/2014/main" id="{B814C3E9-0916-4E4D-8DAF-9DA489E3E8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07137" y="5148878"/>
            <a:ext cx="482600" cy="484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3" name="Picture 13" descr="MCj04316160000[1]">
            <a:extLst>
              <a:ext uri="{FF2B5EF4-FFF2-40B4-BE49-F238E27FC236}">
                <a16:creationId xmlns:a16="http://schemas.microsoft.com/office/drawing/2014/main" id="{BF8AFB42-F95D-984B-9E4C-5B9D7103E9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21262" y="5150465"/>
            <a:ext cx="484187" cy="484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4" name="Picture 13" descr="MCj04316160000[1]">
            <a:extLst>
              <a:ext uri="{FF2B5EF4-FFF2-40B4-BE49-F238E27FC236}">
                <a16:creationId xmlns:a16="http://schemas.microsoft.com/office/drawing/2014/main" id="{0E2D4784-699F-4B49-8072-16D1CB3B7C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63712" y="5150465"/>
            <a:ext cx="484187" cy="484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5" name="Picture 13" descr="MCj04316160000[1]">
            <a:extLst>
              <a:ext uri="{FF2B5EF4-FFF2-40B4-BE49-F238E27FC236}">
                <a16:creationId xmlns:a16="http://schemas.microsoft.com/office/drawing/2014/main" id="{C8D33F50-9EFA-8B44-AE66-D4B6690171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12774" y="5152053"/>
            <a:ext cx="484188" cy="484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6" name="Picture 13" descr="MCj04316160000[1]">
            <a:extLst>
              <a:ext uri="{FF2B5EF4-FFF2-40B4-BE49-F238E27FC236}">
                <a16:creationId xmlns:a16="http://schemas.microsoft.com/office/drawing/2014/main" id="{26D0C163-684C-0B4D-A86E-4DD3049FE4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00362" y="5101253"/>
            <a:ext cx="482600" cy="48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7" name="Picture 13" descr="MCj04316160000[1]">
            <a:extLst>
              <a:ext uri="{FF2B5EF4-FFF2-40B4-BE49-F238E27FC236}">
                <a16:creationId xmlns:a16="http://schemas.microsoft.com/office/drawing/2014/main" id="{45CEE57D-7D87-604A-AF74-056AEAB63C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21112" y="5085378"/>
            <a:ext cx="482600" cy="484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8" name="Picture 13" descr="MCj04316160000[1]">
            <a:extLst>
              <a:ext uri="{FF2B5EF4-FFF2-40B4-BE49-F238E27FC236}">
                <a16:creationId xmlns:a16="http://schemas.microsoft.com/office/drawing/2014/main" id="{2D87B898-29F3-894B-8267-AE394867BA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496174" y="5118715"/>
            <a:ext cx="484188" cy="484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9" name="Rectangle 23">
            <a:extLst>
              <a:ext uri="{FF2B5EF4-FFF2-40B4-BE49-F238E27FC236}">
                <a16:creationId xmlns:a16="http://schemas.microsoft.com/office/drawing/2014/main" id="{6C4B8046-B816-FB4A-8051-155C656D2A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78712" y="5796578"/>
            <a:ext cx="906462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124" tIns="41061" rIns="82124" bIns="41061">
            <a:spAutoFit/>
          </a:bodyPr>
          <a:lstStyle/>
          <a:p>
            <a:pPr defTabSz="814388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kern="0" dirty="0">
                <a:latin typeface="Comic Sans MS" panose="030F0902030302020204" pitchFamily="66" charset="0"/>
                <a:ea typeface="ＭＳ Ｐゴシック" charset="0"/>
                <a:cs typeface="ＭＳ Ｐゴシック" charset="0"/>
              </a:rPr>
              <a:t>Logger</a:t>
            </a:r>
          </a:p>
        </p:txBody>
      </p:sp>
    </p:spTree>
    <p:extLst>
      <p:ext uri="{BB962C8B-B14F-4D97-AF65-F5344CB8AC3E}">
        <p14:creationId xmlns:p14="http://schemas.microsoft.com/office/powerpoint/2010/main" val="3668097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CC3487D-D6D5-A04C-94F1-8FE8E59FD7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74348" y="233100"/>
            <a:ext cx="10061002" cy="914400"/>
          </a:xfrm>
        </p:spPr>
        <p:txBody>
          <a:bodyPr/>
          <a:lstStyle/>
          <a:p>
            <a:r>
              <a:rPr lang="en-US" sz="3200" dirty="0">
                <a:solidFill>
                  <a:schemeClr val="accent1"/>
                </a:solidFill>
                <a:latin typeface="Comic Sans MS" panose="030F0902030302020204" pitchFamily="66" charset="0"/>
              </a:rPr>
              <a:t>Data Center Networks</a:t>
            </a:r>
            <a:endParaRPr lang="en-US" sz="3200" dirty="0">
              <a:solidFill>
                <a:srgbClr val="FF0000"/>
              </a:solidFill>
              <a:latin typeface="Comic Sans MS" panose="030F0902030302020204" pitchFamily="66" charset="0"/>
            </a:endParaRP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2138ACD-20AD-9E49-9CD8-656901E254A0}"/>
              </a:ext>
            </a:extLst>
          </p:cNvPr>
          <p:cNvSpPr txBox="1">
            <a:spLocks/>
          </p:cNvSpPr>
          <p:nvPr/>
        </p:nvSpPr>
        <p:spPr>
          <a:xfrm>
            <a:off x="11488848" y="6039465"/>
            <a:ext cx="703152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1pPr>
            <a:lvl2pPr marL="742950" indent="-28575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2pPr>
            <a:lvl3pPr marL="1143000" indent="-22860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3pPr>
            <a:lvl4pPr marL="1600200" indent="-22860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4pPr>
            <a:lvl5pPr marL="2057400" indent="-22860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5pPr>
            <a:lvl6pPr marL="25146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6pPr>
            <a:lvl7pPr marL="29718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7pPr>
            <a:lvl8pPr marL="34290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8pPr>
            <a:lvl9pPr marL="38862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9pPr>
          </a:lstStyle>
          <a:p>
            <a:pPr algn="r"/>
            <a:fld id="{7CBD4323-42A0-E54E-9D59-E221C7814D01}" type="slidenum">
              <a:rPr lang="en-US" altLang="x-none" sz="1600" smtClean="0">
                <a:latin typeface="Tahoma" charset="0"/>
              </a:rPr>
              <a:pPr algn="r"/>
              <a:t>16</a:t>
            </a:fld>
            <a:endParaRPr lang="en-US" altLang="x-none" sz="1600" dirty="0">
              <a:latin typeface="Tahoma" charset="0"/>
            </a:endParaRP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EDFCAC78-A2C9-DC4C-BDBB-5BFCFB90CDB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18413" y="983370"/>
            <a:ext cx="7467600" cy="4975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3">
            <a:extLst>
              <a:ext uri="{FF2B5EF4-FFF2-40B4-BE49-F238E27FC236}">
                <a16:creationId xmlns:a16="http://schemas.microsoft.com/office/drawing/2014/main" id="{AF0938FF-72AC-9C4C-9801-1E4DBAC2E9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8116" y="6145033"/>
            <a:ext cx="7315200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x-none" sz="1000" dirty="0"/>
              <a:t>http://</a:t>
            </a:r>
            <a:r>
              <a:rPr lang="en-US" altLang="x-none" sz="1000" dirty="0" err="1"/>
              <a:t>www.dailymail.co.uk</a:t>
            </a:r>
            <a:r>
              <a:rPr lang="en-US" altLang="x-none" sz="1000" dirty="0"/>
              <a:t>/</a:t>
            </a:r>
            <a:r>
              <a:rPr lang="en-US" altLang="x-none" sz="1000" dirty="0" err="1"/>
              <a:t>sciencetech</a:t>
            </a:r>
            <a:r>
              <a:rPr lang="en-US" altLang="x-none" sz="1000" dirty="0"/>
              <a:t>/article-3369491/Google-s-plan-world-Search-engine-build-half-billion-dollar-data-center-US.html</a:t>
            </a:r>
          </a:p>
        </p:txBody>
      </p:sp>
    </p:spTree>
    <p:extLst>
      <p:ext uri="{BB962C8B-B14F-4D97-AF65-F5344CB8AC3E}">
        <p14:creationId xmlns:p14="http://schemas.microsoft.com/office/powerpoint/2010/main" val="3711367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CC3487D-D6D5-A04C-94F1-8FE8E59FD7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74348" y="233100"/>
            <a:ext cx="10061002" cy="914400"/>
          </a:xfrm>
        </p:spPr>
        <p:txBody>
          <a:bodyPr/>
          <a:lstStyle/>
          <a:p>
            <a:r>
              <a:rPr lang="en-US" sz="3200" dirty="0">
                <a:solidFill>
                  <a:schemeClr val="accent1"/>
                </a:solidFill>
                <a:latin typeface="Comic Sans MS" panose="030F0902030302020204" pitchFamily="66" charset="0"/>
              </a:rPr>
              <a:t>Data Center Networks</a:t>
            </a:r>
            <a:endParaRPr lang="en-US" sz="3200" dirty="0">
              <a:solidFill>
                <a:srgbClr val="FF0000"/>
              </a:solidFill>
              <a:latin typeface="Comic Sans MS" panose="030F0902030302020204" pitchFamily="66" charset="0"/>
            </a:endParaRP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2138ACD-20AD-9E49-9CD8-656901E254A0}"/>
              </a:ext>
            </a:extLst>
          </p:cNvPr>
          <p:cNvSpPr txBox="1">
            <a:spLocks/>
          </p:cNvSpPr>
          <p:nvPr/>
        </p:nvSpPr>
        <p:spPr>
          <a:xfrm>
            <a:off x="11488848" y="6039465"/>
            <a:ext cx="703152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1pPr>
            <a:lvl2pPr marL="742950" indent="-28575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2pPr>
            <a:lvl3pPr marL="1143000" indent="-22860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3pPr>
            <a:lvl4pPr marL="1600200" indent="-22860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4pPr>
            <a:lvl5pPr marL="2057400" indent="-22860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5pPr>
            <a:lvl6pPr marL="25146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6pPr>
            <a:lvl7pPr marL="29718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7pPr>
            <a:lvl8pPr marL="34290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8pPr>
            <a:lvl9pPr marL="38862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9pPr>
          </a:lstStyle>
          <a:p>
            <a:pPr algn="r"/>
            <a:fld id="{7CBD4323-42A0-E54E-9D59-E221C7814D01}" type="slidenum">
              <a:rPr lang="en-US" altLang="x-none" sz="1600" smtClean="0">
                <a:latin typeface="Tahoma" charset="0"/>
              </a:rPr>
              <a:pPr algn="r"/>
              <a:t>17</a:t>
            </a:fld>
            <a:endParaRPr lang="en-US" altLang="x-none" sz="1600" dirty="0">
              <a:latin typeface="Tahoma" charset="0"/>
            </a:endParaRPr>
          </a:p>
        </p:txBody>
      </p:sp>
      <p:pic>
        <p:nvPicPr>
          <p:cNvPr id="6" name="Picture 1">
            <a:extLst>
              <a:ext uri="{FF2B5EF4-FFF2-40B4-BE49-F238E27FC236}">
                <a16:creationId xmlns:a16="http://schemas.microsoft.com/office/drawing/2014/main" id="{0337D81D-A12C-F74F-AA53-EFEE6E18967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74651" y="976927"/>
            <a:ext cx="5208588" cy="5062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3">
            <a:extLst>
              <a:ext uri="{FF2B5EF4-FFF2-40B4-BE49-F238E27FC236}">
                <a16:creationId xmlns:a16="http://schemas.microsoft.com/office/drawing/2014/main" id="{F2866D6A-505E-FD42-A766-6D5AC767E5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314" y="6145033"/>
            <a:ext cx="7315200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x-none" sz="1000" dirty="0"/>
              <a:t>http://</a:t>
            </a:r>
            <a:r>
              <a:rPr lang="en-US" altLang="x-none" sz="1000" dirty="0" err="1"/>
              <a:t>www.dailymail.co.uk</a:t>
            </a:r>
            <a:r>
              <a:rPr lang="en-US" altLang="x-none" sz="1000" dirty="0"/>
              <a:t>/</a:t>
            </a:r>
            <a:r>
              <a:rPr lang="en-US" altLang="x-none" sz="1000" dirty="0" err="1"/>
              <a:t>sciencetech</a:t>
            </a:r>
            <a:r>
              <a:rPr lang="en-US" altLang="x-none" sz="1000" dirty="0"/>
              <a:t>/article-3369491/Google-s-plan-world-Search-engine-build-half-billion-dollar-data-center-US.html</a:t>
            </a:r>
          </a:p>
        </p:txBody>
      </p:sp>
    </p:spTree>
    <p:extLst>
      <p:ext uri="{BB962C8B-B14F-4D97-AF65-F5344CB8AC3E}">
        <p14:creationId xmlns:p14="http://schemas.microsoft.com/office/powerpoint/2010/main" val="2069406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CC3487D-D6D5-A04C-94F1-8FE8E59FD7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74348" y="233100"/>
            <a:ext cx="10061002" cy="914400"/>
          </a:xfrm>
        </p:spPr>
        <p:txBody>
          <a:bodyPr/>
          <a:lstStyle/>
          <a:p>
            <a:r>
              <a:rPr lang="en-US" sz="3200" dirty="0">
                <a:solidFill>
                  <a:schemeClr val="accent1"/>
                </a:solidFill>
                <a:latin typeface="Comic Sans MS" panose="030F0902030302020204" pitchFamily="66" charset="0"/>
              </a:rPr>
              <a:t>Foundation of Data Center Networks</a:t>
            </a:r>
            <a:endParaRPr lang="en-US" sz="3200" dirty="0">
              <a:solidFill>
                <a:srgbClr val="FF0000"/>
              </a:solidFill>
              <a:latin typeface="Comic Sans MS" panose="030F0902030302020204" pitchFamily="66" charset="0"/>
            </a:endParaRP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2138ACD-20AD-9E49-9CD8-656901E254A0}"/>
              </a:ext>
            </a:extLst>
          </p:cNvPr>
          <p:cNvSpPr txBox="1">
            <a:spLocks/>
          </p:cNvSpPr>
          <p:nvPr/>
        </p:nvSpPr>
        <p:spPr>
          <a:xfrm>
            <a:off x="11488848" y="6039465"/>
            <a:ext cx="703152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1pPr>
            <a:lvl2pPr marL="742950" indent="-28575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2pPr>
            <a:lvl3pPr marL="1143000" indent="-22860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3pPr>
            <a:lvl4pPr marL="1600200" indent="-22860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4pPr>
            <a:lvl5pPr marL="2057400" indent="-22860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5pPr>
            <a:lvl6pPr marL="25146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6pPr>
            <a:lvl7pPr marL="29718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7pPr>
            <a:lvl8pPr marL="34290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8pPr>
            <a:lvl9pPr marL="38862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9pPr>
          </a:lstStyle>
          <a:p>
            <a:pPr algn="r"/>
            <a:fld id="{7CBD4323-42A0-E54E-9D59-E221C7814D01}" type="slidenum">
              <a:rPr lang="en-US" altLang="x-none" sz="1600" smtClean="0">
                <a:latin typeface="Tahoma" charset="0"/>
              </a:rPr>
              <a:pPr algn="r"/>
              <a:t>18</a:t>
            </a:fld>
            <a:endParaRPr lang="en-US" altLang="x-none" sz="1600" dirty="0">
              <a:latin typeface="Tahoma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8624541-44A8-7849-8790-5841528B7D29}"/>
              </a:ext>
            </a:extLst>
          </p:cNvPr>
          <p:cNvSpPr/>
          <p:nvPr/>
        </p:nvSpPr>
        <p:spPr bwMode="auto">
          <a:xfrm>
            <a:off x="4075129" y="1147500"/>
            <a:ext cx="3810000" cy="3581400"/>
          </a:xfrm>
          <a:prstGeom prst="rect">
            <a:avLst/>
          </a:prstGeom>
          <a:solidFill>
            <a:srgbClr val="2D2DB9">
              <a:lumMod val="40000"/>
              <a:lumOff val="60000"/>
            </a:srgbClr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5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ＭＳ Ｐゴシック" charset="-128"/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8A1A8C6-C6F7-4344-A595-D4B0BE3A194C}"/>
              </a:ext>
            </a:extLst>
          </p:cNvPr>
          <p:cNvCxnSpPr/>
          <p:nvPr/>
        </p:nvCxnSpPr>
        <p:spPr bwMode="auto">
          <a:xfrm>
            <a:off x="3389329" y="1604700"/>
            <a:ext cx="685800" cy="0"/>
          </a:xfrm>
          <a:prstGeom prst="straightConnector1">
            <a:avLst/>
          </a:prstGeom>
          <a:solidFill>
            <a:srgbClr val="00CC99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02B4C81-0FC7-B644-B66F-CA0E6A936AAE}"/>
              </a:ext>
            </a:extLst>
          </p:cNvPr>
          <p:cNvCxnSpPr/>
          <p:nvPr/>
        </p:nvCxnSpPr>
        <p:spPr bwMode="auto">
          <a:xfrm>
            <a:off x="3389329" y="1985700"/>
            <a:ext cx="685800" cy="0"/>
          </a:xfrm>
          <a:prstGeom prst="straightConnector1">
            <a:avLst/>
          </a:prstGeom>
          <a:solidFill>
            <a:srgbClr val="00CC99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983240B-8BB7-E54C-9CC5-CA36953A0753}"/>
              </a:ext>
            </a:extLst>
          </p:cNvPr>
          <p:cNvCxnSpPr/>
          <p:nvPr/>
        </p:nvCxnSpPr>
        <p:spPr bwMode="auto">
          <a:xfrm>
            <a:off x="3389329" y="4271700"/>
            <a:ext cx="685800" cy="0"/>
          </a:xfrm>
          <a:prstGeom prst="straightConnector1">
            <a:avLst/>
          </a:prstGeom>
          <a:solidFill>
            <a:srgbClr val="00CC99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FF30B571-D9B7-8146-AD94-4401C020C0D1}"/>
              </a:ext>
            </a:extLst>
          </p:cNvPr>
          <p:cNvSpPr txBox="1"/>
          <p:nvPr/>
        </p:nvSpPr>
        <p:spPr>
          <a:xfrm>
            <a:off x="3160729" y="1799546"/>
            <a:ext cx="2872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  <a:latin typeface="Comic Sans MS" charset="0"/>
                <a:ea typeface="ＭＳ Ｐゴシック" charset="-128"/>
              </a:rPr>
              <a:t>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BC5EB29-CF47-524C-BF51-F709F6E345D0}"/>
              </a:ext>
            </a:extLst>
          </p:cNvPr>
          <p:cNvSpPr txBox="1"/>
          <p:nvPr/>
        </p:nvSpPr>
        <p:spPr>
          <a:xfrm>
            <a:off x="3154317" y="4085546"/>
            <a:ext cx="3000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  <a:latin typeface="Comic Sans MS" charset="0"/>
                <a:ea typeface="ＭＳ Ｐゴシック" charset="-128"/>
              </a:rPr>
              <a:t>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31D76BA-7898-EA4E-BB86-893DEABDCF04}"/>
              </a:ext>
            </a:extLst>
          </p:cNvPr>
          <p:cNvSpPr txBox="1"/>
          <p:nvPr/>
        </p:nvSpPr>
        <p:spPr>
          <a:xfrm>
            <a:off x="3154317" y="1452300"/>
            <a:ext cx="2872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  <a:latin typeface="Comic Sans MS" charset="0"/>
                <a:ea typeface="ＭＳ Ｐゴシック" charset="-128"/>
              </a:rPr>
              <a:t>1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B117966-C087-3045-9559-81F37A44064F}"/>
              </a:ext>
            </a:extLst>
          </p:cNvPr>
          <p:cNvGrpSpPr/>
          <p:nvPr/>
        </p:nvGrpSpPr>
        <p:grpSpPr>
          <a:xfrm>
            <a:off x="4499793" y="4735504"/>
            <a:ext cx="2960671" cy="1082721"/>
            <a:chOff x="3291720" y="5324429"/>
            <a:chExt cx="2960671" cy="1082721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56694515-8DC8-A44A-A85A-8AA51F7C8E16}"/>
                </a:ext>
              </a:extLst>
            </p:cNvPr>
            <p:cNvCxnSpPr/>
            <p:nvPr/>
          </p:nvCxnSpPr>
          <p:spPr bwMode="auto">
            <a:xfrm>
              <a:off x="3435350" y="5324429"/>
              <a:ext cx="0" cy="762000"/>
            </a:xfrm>
            <a:prstGeom prst="straightConnector1">
              <a:avLst/>
            </a:prstGeom>
            <a:solidFill>
              <a:srgbClr val="00CC99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0EB3B95-665F-E148-BD64-0E8D5153A04A}"/>
                </a:ext>
              </a:extLst>
            </p:cNvPr>
            <p:cNvSpPr txBox="1"/>
            <p:nvPr/>
          </p:nvSpPr>
          <p:spPr>
            <a:xfrm>
              <a:off x="5952308" y="6037818"/>
              <a:ext cx="3000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charset="0"/>
                  <a:ea typeface="ＭＳ Ｐゴシック" charset="-128"/>
                </a:rPr>
                <a:t>n</a:t>
              </a: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F8A752A9-4A14-6146-8364-AF7D6083E357}"/>
                </a:ext>
              </a:extLst>
            </p:cNvPr>
            <p:cNvCxnSpPr/>
            <p:nvPr/>
          </p:nvCxnSpPr>
          <p:spPr bwMode="auto">
            <a:xfrm>
              <a:off x="3892550" y="5324429"/>
              <a:ext cx="0" cy="762000"/>
            </a:xfrm>
            <a:prstGeom prst="straightConnector1">
              <a:avLst/>
            </a:prstGeom>
            <a:solidFill>
              <a:srgbClr val="00CC99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877A0B83-5216-D947-97F9-834291C7B5AA}"/>
                </a:ext>
              </a:extLst>
            </p:cNvPr>
            <p:cNvCxnSpPr/>
            <p:nvPr/>
          </p:nvCxnSpPr>
          <p:spPr bwMode="auto">
            <a:xfrm>
              <a:off x="6102350" y="5340350"/>
              <a:ext cx="0" cy="762000"/>
            </a:xfrm>
            <a:prstGeom prst="straightConnector1">
              <a:avLst/>
            </a:prstGeom>
            <a:solidFill>
              <a:srgbClr val="00CC99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6B352184-C594-034E-B6C9-B6F5E329A549}"/>
                </a:ext>
              </a:extLst>
            </p:cNvPr>
            <p:cNvSpPr txBox="1"/>
            <p:nvPr/>
          </p:nvSpPr>
          <p:spPr>
            <a:xfrm>
              <a:off x="3291720" y="6056275"/>
              <a:ext cx="28725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charset="0"/>
                  <a:ea typeface="ＭＳ Ｐゴシック" charset="-128"/>
                </a:rPr>
                <a:t>1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652E463-851A-E44D-B829-859F1D014858}"/>
                </a:ext>
              </a:extLst>
            </p:cNvPr>
            <p:cNvSpPr txBox="1"/>
            <p:nvPr/>
          </p:nvSpPr>
          <p:spPr>
            <a:xfrm>
              <a:off x="3757692" y="6056275"/>
              <a:ext cx="28725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charset="0"/>
                  <a:ea typeface="ＭＳ Ｐゴシック" charset="-128"/>
                </a:rPr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17570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CC3487D-D6D5-A04C-94F1-8FE8E59FD7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74348" y="187835"/>
            <a:ext cx="9001747" cy="914400"/>
          </a:xfrm>
        </p:spPr>
        <p:txBody>
          <a:bodyPr/>
          <a:lstStyle/>
          <a:p>
            <a:r>
              <a:rPr lang="en-US" sz="3200" dirty="0">
                <a:solidFill>
                  <a:schemeClr val="accent1"/>
                </a:solidFill>
                <a:latin typeface="Comic Sans MS" panose="030F0902030302020204" pitchFamily="66" charset="0"/>
              </a:rPr>
              <a:t>Foundation of Data Center Networks: Clos Networks</a:t>
            </a:r>
            <a:endParaRPr lang="en-US" sz="3200" dirty="0">
              <a:solidFill>
                <a:srgbClr val="FF0000"/>
              </a:solidFill>
              <a:latin typeface="Comic Sans MS" panose="030F0902030302020204" pitchFamily="66" charset="0"/>
            </a:endParaRP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2138ACD-20AD-9E49-9CD8-656901E254A0}"/>
              </a:ext>
            </a:extLst>
          </p:cNvPr>
          <p:cNvSpPr txBox="1">
            <a:spLocks/>
          </p:cNvSpPr>
          <p:nvPr/>
        </p:nvSpPr>
        <p:spPr>
          <a:xfrm>
            <a:off x="11488848" y="6039465"/>
            <a:ext cx="703152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1pPr>
            <a:lvl2pPr marL="742950" indent="-28575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2pPr>
            <a:lvl3pPr marL="1143000" indent="-22860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3pPr>
            <a:lvl4pPr marL="1600200" indent="-22860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4pPr>
            <a:lvl5pPr marL="2057400" indent="-22860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5pPr>
            <a:lvl6pPr marL="25146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6pPr>
            <a:lvl7pPr marL="29718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7pPr>
            <a:lvl8pPr marL="34290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8pPr>
            <a:lvl9pPr marL="38862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9pPr>
          </a:lstStyle>
          <a:p>
            <a:pPr algn="r"/>
            <a:fld id="{7CBD4323-42A0-E54E-9D59-E221C7814D01}" type="slidenum">
              <a:rPr lang="en-US" altLang="x-none" sz="1600" smtClean="0">
                <a:latin typeface="Tahoma" charset="0"/>
              </a:rPr>
              <a:pPr algn="r"/>
              <a:t>19</a:t>
            </a:fld>
            <a:endParaRPr lang="en-US" altLang="x-none" sz="1600" dirty="0">
              <a:latin typeface="Tahoma" charset="0"/>
            </a:endParaRP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39EAEC2E-105D-7A4F-8CAE-7101D4A68C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74348" y="1271652"/>
            <a:ext cx="5498887" cy="476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3">
            <a:extLst>
              <a:ext uri="{FF2B5EF4-FFF2-40B4-BE49-F238E27FC236}">
                <a16:creationId xmlns:a16="http://schemas.microsoft.com/office/drawing/2014/main" id="{25A96A9B-271A-2949-B94A-C4AF66907A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4348" y="6129952"/>
            <a:ext cx="2865438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l"/>
            <a:r>
              <a:rPr lang="en-US" altLang="x-none" sz="1200" dirty="0"/>
              <a:t>https://</a:t>
            </a:r>
            <a:r>
              <a:rPr lang="en-US" altLang="x-none" sz="1200" dirty="0" err="1"/>
              <a:t>en.wikipedia.org</a:t>
            </a:r>
            <a:r>
              <a:rPr lang="en-US" altLang="x-none" sz="1200" dirty="0"/>
              <a:t>/wiki/</a:t>
            </a:r>
            <a:r>
              <a:rPr lang="en-US" altLang="x-none" sz="1200" dirty="0" err="1"/>
              <a:t>Clos_network</a:t>
            </a:r>
            <a:endParaRPr lang="en-US" altLang="x-none" sz="12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E41DFA8-6335-9947-9A58-26F62AAFC568}"/>
              </a:ext>
            </a:extLst>
          </p:cNvPr>
          <p:cNvSpPr/>
          <p:nvPr/>
        </p:nvSpPr>
        <p:spPr>
          <a:xfrm>
            <a:off x="7729972" y="1521297"/>
            <a:ext cx="2651125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>
              <a:defRPr/>
            </a:pPr>
            <a:r>
              <a:rPr lang="en-US" sz="2400" kern="0" dirty="0">
                <a:solidFill>
                  <a:srgbClr val="000000"/>
                </a:solidFill>
                <a:latin typeface="Comic Sans MS" charset="0"/>
                <a:ea typeface="ＭＳ Ｐゴシック" charset="0"/>
                <a:cs typeface="ＭＳ Ｐゴシック" charset="0"/>
              </a:rPr>
              <a:t>Q: How big is </a:t>
            </a:r>
            <a:br>
              <a:rPr lang="en-US" sz="2400" kern="0" dirty="0">
                <a:solidFill>
                  <a:srgbClr val="000000"/>
                </a:solidFill>
                <a:latin typeface="Comic Sans MS" charset="0"/>
                <a:ea typeface="ＭＳ Ｐゴシック" charset="0"/>
                <a:cs typeface="ＭＳ Ｐゴシック" charset="0"/>
              </a:rPr>
            </a:br>
            <a:r>
              <a:rPr lang="en-US" sz="2400" kern="0" dirty="0">
                <a:solidFill>
                  <a:srgbClr val="000000"/>
                </a:solidFill>
                <a:latin typeface="Comic Sans MS" charset="0"/>
                <a:ea typeface="ＭＳ Ｐゴシック" charset="0"/>
                <a:cs typeface="ＭＳ Ｐゴシック" charset="0"/>
              </a:rPr>
              <a:t>m so that each </a:t>
            </a:r>
            <a:br>
              <a:rPr lang="en-US" sz="2400" kern="0" dirty="0">
                <a:solidFill>
                  <a:srgbClr val="000000"/>
                </a:solidFill>
                <a:latin typeface="Comic Sans MS" charset="0"/>
                <a:ea typeface="ＭＳ Ｐゴシック" charset="0"/>
                <a:cs typeface="ＭＳ Ｐゴシック" charset="0"/>
              </a:rPr>
            </a:br>
            <a:r>
              <a:rPr lang="en-US" sz="2400" kern="0" dirty="0">
                <a:solidFill>
                  <a:srgbClr val="000000"/>
                </a:solidFill>
                <a:latin typeface="Comic Sans MS" charset="0"/>
                <a:ea typeface="ＭＳ Ｐゴシック" charset="0"/>
                <a:cs typeface="ＭＳ Ｐゴシック" charset="0"/>
              </a:rPr>
              <a:t>new call can be </a:t>
            </a:r>
            <a:br>
              <a:rPr lang="en-US" sz="2400" kern="0" dirty="0">
                <a:solidFill>
                  <a:srgbClr val="000000"/>
                </a:solidFill>
                <a:latin typeface="Comic Sans MS" charset="0"/>
                <a:ea typeface="ＭＳ Ｐゴシック" charset="0"/>
                <a:cs typeface="ＭＳ Ｐゴシック" charset="0"/>
              </a:rPr>
            </a:br>
            <a:r>
              <a:rPr lang="en-US" sz="2400" kern="0" dirty="0">
                <a:solidFill>
                  <a:srgbClr val="000000"/>
                </a:solidFill>
                <a:latin typeface="Comic Sans MS" charset="0"/>
                <a:ea typeface="ＭＳ Ｐゴシック" charset="0"/>
                <a:cs typeface="ＭＳ Ｐゴシック" charset="0"/>
              </a:rPr>
              <a:t>established w/o moving current calls?</a:t>
            </a:r>
            <a:endParaRPr lang="en-US" sz="400" dirty="0">
              <a:ea typeface="ＭＳ Ｐゴシック" charset="0"/>
              <a:cs typeface="ＭＳ Ｐゴシック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316F1A6-3F7C-4E47-9FEA-8C0C59ACFDF8}"/>
              </a:ext>
            </a:extLst>
          </p:cNvPr>
          <p:cNvSpPr/>
          <p:nvPr/>
        </p:nvSpPr>
        <p:spPr>
          <a:xfrm>
            <a:off x="7741084" y="4304185"/>
            <a:ext cx="267335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>
              <a:defRPr/>
            </a:pPr>
            <a:r>
              <a:rPr lang="en-US" altLang="zh-CN" sz="2400" kern="0" dirty="0">
                <a:solidFill>
                  <a:srgbClr val="000000"/>
                </a:solidFill>
                <a:latin typeface="Comic Sans MS" charset="0"/>
                <a:ea typeface="ＭＳ Ｐゴシック" charset="0"/>
                <a:cs typeface="ＭＳ Ｐゴシック" charset="0"/>
              </a:rPr>
              <a:t>Challenge</a:t>
            </a:r>
            <a:r>
              <a:rPr lang="zh-CN" altLang="en-US" sz="2400" kern="0" dirty="0">
                <a:solidFill>
                  <a:srgbClr val="000000"/>
                </a:solidFill>
                <a:latin typeface="Comic Sans MS" charset="0"/>
                <a:ea typeface="ＭＳ Ｐゴシック" charset="0"/>
                <a:cs typeface="ＭＳ Ｐゴシック" charset="0"/>
              </a:rPr>
              <a:t> </a:t>
            </a:r>
            <a:r>
              <a:rPr lang="en-US" altLang="zh-CN" sz="2400" kern="0" dirty="0">
                <a:solidFill>
                  <a:srgbClr val="000000"/>
                </a:solidFill>
                <a:latin typeface="Comic Sans MS" charset="0"/>
                <a:ea typeface="ＭＳ Ｐゴシック" charset="0"/>
                <a:cs typeface="ＭＳ Ｐゴシック" charset="0"/>
              </a:rPr>
              <a:t>to</a:t>
            </a:r>
            <a:r>
              <a:rPr lang="zh-CN" altLang="en-US" sz="2400" kern="0" dirty="0">
                <a:solidFill>
                  <a:srgbClr val="000000"/>
                </a:solidFill>
                <a:latin typeface="Comic Sans MS" charset="0"/>
                <a:ea typeface="ＭＳ Ｐゴシック" charset="0"/>
                <a:cs typeface="ＭＳ Ｐゴシック" charset="0"/>
              </a:rPr>
              <a:t> </a:t>
            </a:r>
            <a:r>
              <a:rPr lang="en-US" altLang="zh-CN" sz="2400" kern="0" dirty="0">
                <a:solidFill>
                  <a:srgbClr val="000000"/>
                </a:solidFill>
                <a:latin typeface="Comic Sans MS" charset="0"/>
                <a:ea typeface="ＭＳ Ｐゴシック" charset="0"/>
                <a:cs typeface="ＭＳ Ｐゴシック" charset="0"/>
              </a:rPr>
              <a:t>the</a:t>
            </a:r>
            <a:r>
              <a:rPr lang="zh-CN" altLang="en-US" sz="2400" kern="0" dirty="0">
                <a:solidFill>
                  <a:srgbClr val="000000"/>
                </a:solidFill>
                <a:latin typeface="Comic Sans MS" charset="0"/>
                <a:ea typeface="ＭＳ Ｐゴシック" charset="0"/>
                <a:cs typeface="ＭＳ Ｐゴシック" charset="0"/>
              </a:rPr>
              <a:t> </a:t>
            </a:r>
            <a:r>
              <a:rPr lang="en-US" altLang="zh-CN" sz="2400" kern="0" dirty="0">
                <a:solidFill>
                  <a:srgbClr val="000000"/>
                </a:solidFill>
                <a:latin typeface="Comic Sans MS" charset="0"/>
                <a:ea typeface="ＭＳ Ｐゴシック" charset="0"/>
                <a:cs typeface="ＭＳ Ｐゴシック" charset="0"/>
              </a:rPr>
              <a:t>class</a:t>
            </a:r>
            <a:r>
              <a:rPr lang="en-US" sz="2400" kern="0" dirty="0">
                <a:solidFill>
                  <a:srgbClr val="000000"/>
                </a:solidFill>
                <a:latin typeface="Comic Sans MS" charset="0"/>
                <a:ea typeface="ＭＳ Ｐゴシック" charset="0"/>
                <a:cs typeface="ＭＳ Ｐゴシック" charset="0"/>
              </a:rPr>
              <a:t>: </a:t>
            </a:r>
            <a:br>
              <a:rPr lang="en-US" sz="2400" kern="0" dirty="0">
                <a:solidFill>
                  <a:srgbClr val="000000"/>
                </a:solidFill>
                <a:latin typeface="Comic Sans MS" charset="0"/>
                <a:ea typeface="ＭＳ Ｐゴシック" charset="0"/>
                <a:cs typeface="ＭＳ Ｐゴシック" charset="0"/>
              </a:rPr>
            </a:br>
            <a:r>
              <a:rPr lang="en-US" sz="2400" kern="0" dirty="0">
                <a:solidFill>
                  <a:srgbClr val="000000"/>
                </a:solidFill>
                <a:latin typeface="Comic Sans MS" charset="0"/>
                <a:ea typeface="ＭＳ Ｐゴシック" charset="0"/>
                <a:cs typeface="ＭＳ Ｐゴシック" charset="0"/>
              </a:rPr>
              <a:t>If you can move existing calls, it is only m &gt;= n.</a:t>
            </a:r>
            <a:endParaRPr lang="en-US" sz="400" dirty="0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940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CC3487D-D6D5-A04C-94F1-8FE8E59FD7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3600" dirty="0">
                <a:solidFill>
                  <a:schemeClr val="accent1"/>
                </a:solidFill>
                <a:latin typeface="Comic Sans MS" panose="030F0902030302020204" pitchFamily="66" charset="0"/>
              </a:rPr>
              <a:t>Out</a:t>
            </a:r>
            <a:r>
              <a:rPr lang="en-US" altLang="zh-CN" sz="3600" dirty="0">
                <a:solidFill>
                  <a:schemeClr val="accent1"/>
                </a:solidFill>
                <a:latin typeface="Comic Sans MS" panose="030F0902030302020204" pitchFamily="66" charset="0"/>
              </a:rPr>
              <a:t>line</a:t>
            </a:r>
            <a:endParaRPr lang="en-US" sz="3600" dirty="0">
              <a:solidFill>
                <a:schemeClr val="accent1"/>
              </a:solidFill>
              <a:latin typeface="Comic Sans MS" panose="030F0902030302020204" pitchFamily="66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61F447-33B6-554C-B073-6B688B696773}"/>
              </a:ext>
            </a:extLst>
          </p:cNvPr>
          <p:cNvSpPr txBox="1"/>
          <p:nvPr/>
        </p:nvSpPr>
        <p:spPr>
          <a:xfrm>
            <a:off x="740229" y="1371600"/>
            <a:ext cx="10929257" cy="48964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457200" indent="-457200">
              <a:lnSpc>
                <a:spcPct val="150000"/>
              </a:lnSpc>
              <a:buClr>
                <a:schemeClr val="accent1"/>
              </a:buClr>
              <a:buFont typeface="Wingdings" pitchFamily="2" charset="2"/>
              <a:buChar char="Ø"/>
            </a:pPr>
            <a:r>
              <a:rPr lang="en-US" altLang="zh-CN" sz="2800" i="1" dirty="0">
                <a:solidFill>
                  <a:schemeClr val="accent1"/>
                </a:solidFill>
                <a:latin typeface="Comic Sans MS" panose="030F0902030302020204" pitchFamily="66" charset="0"/>
                <a:ea typeface="ＭＳ Ｐゴシック" charset="-128"/>
              </a:rPr>
              <a:t>Recap</a:t>
            </a:r>
            <a:endParaRPr lang="en-US" altLang="ja-JP" sz="2800" i="1" dirty="0">
              <a:solidFill>
                <a:schemeClr val="accent1"/>
              </a:solidFill>
              <a:latin typeface="Comic Sans MS" panose="030F0902030302020204" pitchFamily="66" charset="0"/>
              <a:ea typeface="ＭＳ Ｐゴシック" charset="-128"/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q"/>
            </a:pPr>
            <a:r>
              <a:rPr lang="en-US" altLang="zh-CN" sz="2800" dirty="0">
                <a:latin typeface="Comic Sans MS" panose="030F0902030302020204" pitchFamily="66" charset="0"/>
                <a:ea typeface="ＭＳ Ｐゴシック" charset="-128"/>
              </a:rPr>
              <a:t>A</a:t>
            </a:r>
            <a:r>
              <a:rPr lang="zh-CN" altLang="en-US" sz="2800" dirty="0">
                <a:latin typeface="Comic Sans MS" panose="030F0902030302020204" pitchFamily="66" charset="0"/>
                <a:ea typeface="ＭＳ Ｐゴシック" charset="-128"/>
              </a:rPr>
              <a:t> </a:t>
            </a:r>
            <a:r>
              <a:rPr lang="en-US" altLang="zh-CN" sz="2800" dirty="0">
                <a:latin typeface="Comic Sans MS" panose="030F0902030302020204" pitchFamily="66" charset="0"/>
                <a:ea typeface="ＭＳ Ｐゴシック" charset="-128"/>
              </a:rPr>
              <a:t>brief</a:t>
            </a:r>
            <a:r>
              <a:rPr lang="zh-CN" altLang="en-US" sz="2800" dirty="0">
                <a:latin typeface="Comic Sans MS" panose="030F0902030302020204" pitchFamily="66" charset="0"/>
                <a:ea typeface="ＭＳ Ｐゴシック" charset="-128"/>
              </a:rPr>
              <a:t> </a:t>
            </a:r>
            <a:r>
              <a:rPr lang="en-US" altLang="zh-CN" sz="2800" dirty="0">
                <a:latin typeface="Comic Sans MS" panose="030F0902030302020204" pitchFamily="66" charset="0"/>
                <a:ea typeface="ＭＳ Ｐゴシック" charset="-128"/>
              </a:rPr>
              <a:t>introduction</a:t>
            </a:r>
            <a:r>
              <a:rPr lang="zh-CN" altLang="en-US" sz="2800" dirty="0">
                <a:latin typeface="Comic Sans MS" panose="030F0902030302020204" pitchFamily="66" charset="0"/>
                <a:ea typeface="ＭＳ Ｐゴシック" charset="-128"/>
              </a:rPr>
              <a:t> </a:t>
            </a:r>
            <a:r>
              <a:rPr lang="en-US" altLang="zh-CN" sz="2800" dirty="0">
                <a:latin typeface="Comic Sans MS" panose="030F0902030302020204" pitchFamily="66" charset="0"/>
                <a:ea typeface="ＭＳ Ｐゴシック" charset="-128"/>
              </a:rPr>
              <a:t>to</a:t>
            </a:r>
            <a:r>
              <a:rPr lang="zh-CN" altLang="en-US" sz="2800" dirty="0">
                <a:latin typeface="Comic Sans MS" panose="030F0902030302020204" pitchFamily="66" charset="0"/>
                <a:ea typeface="ＭＳ Ｐゴシック" charset="-128"/>
              </a:rPr>
              <a:t> </a:t>
            </a:r>
            <a:r>
              <a:rPr lang="en-US" altLang="zh-CN" sz="2800" dirty="0">
                <a:latin typeface="Comic Sans MS" panose="030F0902030302020204" pitchFamily="66" charset="0"/>
                <a:ea typeface="ＭＳ Ｐゴシック" charset="-128"/>
              </a:rPr>
              <a:t>the</a:t>
            </a:r>
            <a:r>
              <a:rPr lang="zh-CN" altLang="en-US" sz="2800" dirty="0">
                <a:latin typeface="Comic Sans MS" panose="030F0902030302020204" pitchFamily="66" charset="0"/>
                <a:ea typeface="ＭＳ Ｐゴシック" charset="-128"/>
              </a:rPr>
              <a:t> </a:t>
            </a:r>
            <a:r>
              <a:rPr lang="en-US" altLang="zh-CN" sz="2800" dirty="0">
                <a:latin typeface="Comic Sans MS" panose="030F0902030302020204" pitchFamily="66" charset="0"/>
                <a:ea typeface="ＭＳ Ｐゴシック" charset="-128"/>
              </a:rPr>
              <a:t>Internet</a:t>
            </a: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zh-CN" sz="2400" dirty="0">
                <a:latin typeface="Comic Sans MS" panose="030F0902030302020204" pitchFamily="66" charset="0"/>
                <a:ea typeface="ＭＳ Ｐゴシック" charset="-128"/>
              </a:rPr>
              <a:t>past</a:t>
            </a:r>
            <a:r>
              <a:rPr lang="zh-CN" altLang="en-US" sz="2400" dirty="0">
                <a:latin typeface="Comic Sans MS" panose="030F0902030302020204" pitchFamily="66" charset="0"/>
                <a:ea typeface="ＭＳ Ｐゴシック" charset="-128"/>
              </a:rPr>
              <a:t> </a:t>
            </a:r>
            <a:r>
              <a:rPr lang="en-US" altLang="zh-CN" sz="2400" dirty="0">
                <a:latin typeface="Comic Sans MS" panose="030F0902030302020204" pitchFamily="66" charset="0"/>
                <a:ea typeface="ＭＳ Ｐゴシック" charset="-128"/>
              </a:rPr>
              <a:t>(a</a:t>
            </a:r>
            <a:r>
              <a:rPr lang="zh-CN" altLang="en-US" sz="2400" dirty="0">
                <a:latin typeface="Comic Sans MS" panose="030F0902030302020204" pitchFamily="66" charset="0"/>
                <a:ea typeface="ＭＳ Ｐゴシック" charset="-128"/>
              </a:rPr>
              <a:t> </a:t>
            </a:r>
            <a:r>
              <a:rPr lang="en-US" altLang="zh-CN" sz="2400" dirty="0">
                <a:latin typeface="Comic Sans MS" panose="030F0902030302020204" pitchFamily="66" charset="0"/>
                <a:ea typeface="ＭＳ Ｐゴシック" charset="-128"/>
              </a:rPr>
              <a:t>brief</a:t>
            </a:r>
            <a:r>
              <a:rPr lang="zh-CN" altLang="en-US" sz="2400" dirty="0">
                <a:latin typeface="Comic Sans MS" panose="030F0902030302020204" pitchFamily="66" charset="0"/>
                <a:ea typeface="ＭＳ Ｐゴシック" charset="-128"/>
              </a:rPr>
              <a:t> </a:t>
            </a:r>
            <a:r>
              <a:rPr lang="en-US" altLang="zh-CN" sz="2400" dirty="0">
                <a:latin typeface="Comic Sans MS" panose="030F0902030302020204" pitchFamily="66" charset="0"/>
                <a:ea typeface="ＭＳ Ｐゴシック" charset="-128"/>
              </a:rPr>
              <a:t>history)</a:t>
            </a:r>
          </a:p>
          <a:p>
            <a:pPr marL="914400" lvl="1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x-none" sz="2400" i="1" dirty="0">
                <a:solidFill>
                  <a:schemeClr val="accent1"/>
                </a:solidFill>
                <a:latin typeface="Comic Sans MS" panose="030F0902030302020204" pitchFamily="66" charset="0"/>
                <a:ea typeface="ＭＳ Ｐゴシック" charset="-128"/>
              </a:rPr>
              <a:t>present</a:t>
            </a:r>
            <a:endParaRPr lang="en-US" altLang="zh-CN" sz="2800" dirty="0">
              <a:latin typeface="Comic Sans MS" panose="030F0902030302020204" pitchFamily="66" charset="0"/>
              <a:ea typeface="ＭＳ Ｐゴシック" charset="-128"/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q"/>
            </a:pPr>
            <a:r>
              <a:rPr lang="en-US" altLang="zh-CN" sz="2800" dirty="0">
                <a:latin typeface="Comic Sans MS" panose="030F0902030302020204" pitchFamily="66" charset="0"/>
                <a:ea typeface="ＭＳ Ｐゴシック" charset="-128"/>
              </a:rPr>
              <a:t>Layered</a:t>
            </a:r>
            <a:r>
              <a:rPr lang="zh-CN" altLang="en-US" sz="2800" dirty="0">
                <a:latin typeface="Comic Sans MS" panose="030F0902030302020204" pitchFamily="66" charset="0"/>
                <a:ea typeface="ＭＳ Ｐゴシック" charset="-128"/>
              </a:rPr>
              <a:t> </a:t>
            </a:r>
            <a:r>
              <a:rPr lang="en-US" altLang="zh-CN" sz="2800" dirty="0">
                <a:latin typeface="Comic Sans MS" panose="030F0902030302020204" pitchFamily="66" charset="0"/>
                <a:ea typeface="ＭＳ Ｐゴシック" charset="-128"/>
              </a:rPr>
              <a:t>architecture</a:t>
            </a:r>
            <a:endParaRPr lang="en-US" altLang="x-none" sz="2800" dirty="0">
              <a:latin typeface="Comic Sans MS" panose="030F0902030302020204" pitchFamily="66" charset="0"/>
              <a:ea typeface="ＭＳ Ｐゴシック" charset="-128"/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q"/>
            </a:pPr>
            <a:r>
              <a:rPr lang="en-US" altLang="zh-CN" sz="2800" dirty="0">
                <a:latin typeface="Comic Sans MS" panose="030F0902030302020204" pitchFamily="66" charset="0"/>
                <a:ea typeface="ＭＳ Ｐゴシック" charset="-128"/>
              </a:rPr>
              <a:t>Network</a:t>
            </a:r>
            <a:r>
              <a:rPr lang="zh-CN" altLang="en-US" sz="2800" dirty="0">
                <a:latin typeface="Comic Sans MS" panose="030F0902030302020204" pitchFamily="66" charset="0"/>
                <a:ea typeface="ＭＳ Ｐゴシック" charset="-128"/>
              </a:rPr>
              <a:t> </a:t>
            </a:r>
            <a:r>
              <a:rPr lang="en-US" altLang="zh-CN" sz="2800" dirty="0">
                <a:latin typeface="Comic Sans MS" panose="030F0902030302020204" pitchFamily="66" charset="0"/>
                <a:ea typeface="ＭＳ Ｐゴシック" charset="-128"/>
              </a:rPr>
              <a:t>verification</a:t>
            </a:r>
            <a:endParaRPr lang="en-US" altLang="x-none" sz="2800" dirty="0">
              <a:latin typeface="Comic Sans MS" panose="030F0902030302020204" pitchFamily="66" charset="0"/>
              <a:ea typeface="ＭＳ Ｐゴシック" charset="-128"/>
            </a:endParaRPr>
          </a:p>
          <a:p>
            <a:endParaRPr lang="en-US" dirty="0">
              <a:latin typeface="Comic Sans MS" panose="030F0902030302020204" pitchFamily="66" charset="0"/>
            </a:endParaRP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2138ACD-20AD-9E49-9CD8-656901E254A0}"/>
              </a:ext>
            </a:extLst>
          </p:cNvPr>
          <p:cNvSpPr txBox="1">
            <a:spLocks/>
          </p:cNvSpPr>
          <p:nvPr/>
        </p:nvSpPr>
        <p:spPr>
          <a:xfrm>
            <a:off x="11488848" y="6039465"/>
            <a:ext cx="703152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1pPr>
            <a:lvl2pPr marL="742950" indent="-28575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2pPr>
            <a:lvl3pPr marL="1143000" indent="-22860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3pPr>
            <a:lvl4pPr marL="1600200" indent="-22860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4pPr>
            <a:lvl5pPr marL="2057400" indent="-22860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5pPr>
            <a:lvl6pPr marL="25146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6pPr>
            <a:lvl7pPr marL="29718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7pPr>
            <a:lvl8pPr marL="34290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8pPr>
            <a:lvl9pPr marL="38862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9pPr>
          </a:lstStyle>
          <a:p>
            <a:pPr algn="r"/>
            <a:fld id="{7CBD4323-42A0-E54E-9D59-E221C7814D01}" type="slidenum">
              <a:rPr lang="en-US" altLang="x-none" sz="1600" smtClean="0">
                <a:latin typeface="Tahoma" charset="0"/>
              </a:rPr>
              <a:pPr algn="r"/>
              <a:t>2</a:t>
            </a:fld>
            <a:endParaRPr lang="en-US" altLang="x-none" sz="1600" dirty="0">
              <a:latin typeface="Tahoma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01C5601-548D-0F4D-BC71-B727D317378B}"/>
              </a:ext>
            </a:extLst>
          </p:cNvPr>
          <p:cNvSpPr txBox="1"/>
          <p:nvPr/>
        </p:nvSpPr>
        <p:spPr>
          <a:xfrm>
            <a:off x="740229" y="5920700"/>
            <a:ext cx="86668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+mn-lt"/>
              </a:rPr>
              <a:t>Th</a:t>
            </a:r>
            <a:r>
              <a:rPr lang="en-US" altLang="zh-CN" sz="1200" dirty="0">
                <a:latin typeface="+mn-lt"/>
              </a:rPr>
              <a:t>is</a:t>
            </a:r>
            <a:r>
              <a:rPr lang="zh-CN" altLang="en-US" sz="1200" dirty="0">
                <a:latin typeface="+mn-lt"/>
              </a:rPr>
              <a:t> </a:t>
            </a:r>
            <a:r>
              <a:rPr lang="en-US" altLang="zh-CN" sz="1200" dirty="0">
                <a:latin typeface="+mn-lt"/>
              </a:rPr>
              <a:t>deck</a:t>
            </a:r>
            <a:r>
              <a:rPr lang="zh-CN" altLang="en-US" sz="1200" dirty="0">
                <a:latin typeface="+mn-lt"/>
              </a:rPr>
              <a:t> </a:t>
            </a:r>
            <a:r>
              <a:rPr lang="en-US" altLang="zh-CN" sz="1200" dirty="0">
                <a:latin typeface="+mn-lt"/>
              </a:rPr>
              <a:t>of</a:t>
            </a:r>
            <a:r>
              <a:rPr lang="zh-CN" altLang="en-US" sz="1200" dirty="0">
                <a:latin typeface="+mn-lt"/>
              </a:rPr>
              <a:t> </a:t>
            </a:r>
            <a:r>
              <a:rPr lang="en-US" altLang="zh-CN" sz="1200" dirty="0">
                <a:latin typeface="+mn-lt"/>
              </a:rPr>
              <a:t>slides</a:t>
            </a:r>
            <a:r>
              <a:rPr lang="en-US" sz="1200" dirty="0">
                <a:latin typeface="+mn-lt"/>
              </a:rPr>
              <a:t> are heavily based on CPSC 433/533</a:t>
            </a:r>
            <a:r>
              <a:rPr lang="zh-CN" altLang="en-US" sz="1200" dirty="0">
                <a:latin typeface="+mn-lt"/>
              </a:rPr>
              <a:t> </a:t>
            </a:r>
            <a:r>
              <a:rPr lang="en-US" altLang="zh-CN" sz="1200" dirty="0">
                <a:latin typeface="+mn-lt"/>
              </a:rPr>
              <a:t>and</a:t>
            </a:r>
            <a:r>
              <a:rPr lang="zh-CN" altLang="en-US" sz="1200" dirty="0">
                <a:latin typeface="+mn-lt"/>
              </a:rPr>
              <a:t> </a:t>
            </a:r>
            <a:r>
              <a:rPr lang="en-US" altLang="zh-CN" sz="1200" dirty="0">
                <a:latin typeface="+mn-lt"/>
              </a:rPr>
              <a:t>CPSC</a:t>
            </a:r>
            <a:r>
              <a:rPr lang="zh-CN" altLang="en-US" sz="1200" dirty="0">
                <a:latin typeface="+mn-lt"/>
              </a:rPr>
              <a:t> </a:t>
            </a:r>
            <a:r>
              <a:rPr lang="en-US" altLang="zh-CN" sz="1200" dirty="0">
                <a:latin typeface="+mn-lt"/>
              </a:rPr>
              <a:t>434/534</a:t>
            </a:r>
            <a:r>
              <a:rPr lang="en-US" sz="1200" dirty="0">
                <a:latin typeface="+mn-lt"/>
              </a:rPr>
              <a:t> at Yale University, by courtesy of Dr. Y. Richard Yang</a:t>
            </a:r>
            <a:r>
              <a:rPr lang="en-US" altLang="zh-CN" sz="1200" dirty="0">
                <a:latin typeface="+mn-lt"/>
              </a:rPr>
              <a:t>,</a:t>
            </a:r>
            <a:r>
              <a:rPr lang="zh-CN" altLang="en-US" sz="1200" dirty="0"/>
              <a:t> </a:t>
            </a:r>
            <a:r>
              <a:rPr lang="en-US" altLang="zh-CN" sz="1200" dirty="0"/>
              <a:t>and</a:t>
            </a:r>
            <a:r>
              <a:rPr lang="zh-CN" altLang="en-US" sz="1200" dirty="0"/>
              <a:t> </a:t>
            </a:r>
            <a:r>
              <a:rPr lang="en-US" altLang="zh-CN" sz="1200" dirty="0"/>
              <a:t>the</a:t>
            </a:r>
            <a:r>
              <a:rPr lang="zh-CN" altLang="en-US" sz="1200" dirty="0"/>
              <a:t> </a:t>
            </a:r>
            <a:r>
              <a:rPr lang="en-US" altLang="zh-CN" sz="1200" dirty="0"/>
              <a:t>conference</a:t>
            </a:r>
            <a:r>
              <a:rPr lang="zh-CN" altLang="en-US" sz="1200" dirty="0"/>
              <a:t> </a:t>
            </a:r>
            <a:r>
              <a:rPr lang="en-US" altLang="zh-CN" sz="1200" dirty="0"/>
              <a:t>slides</a:t>
            </a:r>
            <a:r>
              <a:rPr lang="zh-CN" altLang="en-US" sz="1200" dirty="0"/>
              <a:t> </a:t>
            </a:r>
            <a:r>
              <a:rPr lang="en-US" altLang="zh-CN" sz="1200" dirty="0"/>
              <a:t>of</a:t>
            </a:r>
            <a:r>
              <a:rPr lang="zh-CN" altLang="en-US" sz="1200" dirty="0"/>
              <a:t> </a:t>
            </a:r>
            <a:r>
              <a:rPr lang="en-US" altLang="zh-CN" sz="1200" dirty="0"/>
              <a:t>" A General Approach to Network</a:t>
            </a:r>
            <a:r>
              <a:rPr lang="zh-CN" altLang="en-US" sz="1200" dirty="0"/>
              <a:t> </a:t>
            </a:r>
            <a:r>
              <a:rPr lang="en-US" altLang="zh-CN" sz="1200" dirty="0"/>
              <a:t>Configuration Verification",</a:t>
            </a:r>
            <a:r>
              <a:rPr lang="zh-CN" altLang="en-US" sz="1200" dirty="0"/>
              <a:t> </a:t>
            </a:r>
            <a:r>
              <a:rPr lang="en-US" altLang="zh-CN" sz="1200" dirty="0"/>
              <a:t>from</a:t>
            </a:r>
            <a:r>
              <a:rPr lang="zh-CN" altLang="en-US" sz="1200" dirty="0"/>
              <a:t> </a:t>
            </a:r>
            <a:r>
              <a:rPr lang="en-US" altLang="zh-CN" sz="1200" dirty="0"/>
              <a:t>Dr.</a:t>
            </a:r>
            <a:r>
              <a:rPr lang="zh-CN" altLang="en-US" sz="1200" dirty="0"/>
              <a:t> </a:t>
            </a:r>
            <a:r>
              <a:rPr lang="en-US" altLang="zh-CN" sz="1200" dirty="0"/>
              <a:t>Ryan</a:t>
            </a:r>
            <a:r>
              <a:rPr lang="zh-CN" altLang="en-US" sz="1200" dirty="0"/>
              <a:t> </a:t>
            </a:r>
            <a:r>
              <a:rPr lang="en-US" altLang="zh-CN" sz="1200" dirty="0"/>
              <a:t>Beckett.</a:t>
            </a:r>
            <a:endParaRPr lang="en-US" sz="1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25559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BAE1EBF8-96CC-6341-A1CB-1221D6F4E668}"/>
              </a:ext>
            </a:extLst>
          </p:cNvPr>
          <p:cNvSpPr txBox="1"/>
          <p:nvPr/>
        </p:nvSpPr>
        <p:spPr>
          <a:xfrm>
            <a:off x="740229" y="1335388"/>
            <a:ext cx="10929688" cy="48964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457200" indent="-457200">
              <a:lnSpc>
                <a:spcPct val="114000"/>
              </a:lnSpc>
              <a:buClr>
                <a:schemeClr val="accent1"/>
              </a:buClr>
              <a:buFont typeface="Wingdings" pitchFamily="2" charset="2"/>
              <a:buChar char="q"/>
            </a:pPr>
            <a:r>
              <a:rPr lang="en-US" altLang="x-none" sz="2000" dirty="0">
                <a:latin typeface="Comic Sans MS" charset="0"/>
              </a:rPr>
              <a:t>K-</a:t>
            </a:r>
            <a:r>
              <a:rPr lang="en-US" altLang="x-none" sz="2000" dirty="0" err="1">
                <a:latin typeface="Comic Sans MS" charset="0"/>
              </a:rPr>
              <a:t>ary</a:t>
            </a:r>
            <a:r>
              <a:rPr lang="en-US" altLang="x-none" sz="2000" dirty="0">
                <a:latin typeface="Comic Sans MS" charset="0"/>
              </a:rPr>
              <a:t> fat tree: three-layer topology (edge, aggregation and core)</a:t>
            </a:r>
            <a:endParaRPr lang="en-US" altLang="x-none" sz="2400" dirty="0">
              <a:latin typeface="Comic Sans MS" charset="0"/>
            </a:endParaRPr>
          </a:p>
          <a:p>
            <a:pPr marL="914400" lvl="1" indent="-457200">
              <a:lnSpc>
                <a:spcPct val="114000"/>
              </a:lnSpc>
              <a:buClr>
                <a:schemeClr val="accent1"/>
              </a:buClr>
              <a:buFont typeface="Courier New" panose="02070309020205020404" pitchFamily="49" charset="0"/>
              <a:buChar char="o"/>
            </a:pPr>
            <a:r>
              <a:rPr lang="en-US" altLang="x-none" sz="2000" dirty="0">
                <a:latin typeface="Comic Sans MS" charset="0"/>
              </a:rPr>
              <a:t>k pods w/ each pod consists of (k/2)2 servers &amp; 2 layers of k/2 k-port switches</a:t>
            </a:r>
          </a:p>
          <a:p>
            <a:pPr marL="1371600" lvl="2" indent="-457200">
              <a:lnSpc>
                <a:spcPct val="114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altLang="x-none" sz="1600" dirty="0">
                <a:latin typeface="Comic Sans MS" charset="0"/>
              </a:rPr>
              <a:t>each edge switch connects to k/2 servers &amp; k/2 </a:t>
            </a:r>
            <a:r>
              <a:rPr lang="en-US" altLang="x-none" sz="1600" dirty="0" err="1">
                <a:latin typeface="Comic Sans MS" charset="0"/>
              </a:rPr>
              <a:t>aggr</a:t>
            </a:r>
            <a:r>
              <a:rPr lang="en-US" altLang="x-none" sz="1600" dirty="0">
                <a:latin typeface="Comic Sans MS" charset="0"/>
              </a:rPr>
              <a:t>. switches</a:t>
            </a:r>
          </a:p>
          <a:p>
            <a:pPr marL="1371600" lvl="2" indent="-457200">
              <a:lnSpc>
                <a:spcPct val="114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altLang="x-none" sz="1600" dirty="0">
                <a:latin typeface="Comic Sans MS" charset="0"/>
              </a:rPr>
              <a:t>each </a:t>
            </a:r>
            <a:r>
              <a:rPr lang="en-US" altLang="x-none" sz="1600" dirty="0" err="1">
                <a:latin typeface="Comic Sans MS" charset="0"/>
              </a:rPr>
              <a:t>aggr</a:t>
            </a:r>
            <a:r>
              <a:rPr lang="en-US" altLang="x-none" sz="1600" dirty="0">
                <a:latin typeface="Comic Sans MS" charset="0"/>
              </a:rPr>
              <a:t>. switch connects to k/2 edge &amp; k/2 core switches</a:t>
            </a:r>
            <a:endParaRPr lang="en-US" altLang="x-none" sz="2400" dirty="0">
              <a:latin typeface="Comic Sans MS" charset="0"/>
            </a:endParaRPr>
          </a:p>
          <a:p>
            <a:pPr marL="457200" indent="-457200">
              <a:lnSpc>
                <a:spcPct val="114000"/>
              </a:lnSpc>
              <a:buClr>
                <a:schemeClr val="accent1"/>
              </a:buClr>
              <a:buFont typeface="Wingdings" pitchFamily="2" charset="2"/>
              <a:buChar char="q"/>
            </a:pPr>
            <a:r>
              <a:rPr lang="en-US" altLang="x-none" sz="2000" dirty="0">
                <a:latin typeface="Comic Sans MS" charset="0"/>
              </a:rPr>
              <a:t>(k/2)2 core switches: each connects to k pods</a:t>
            </a:r>
            <a:endParaRPr lang="en-US" altLang="x-none" sz="2400" dirty="0">
              <a:latin typeface="Comic Sans MS" charset="0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CC3487D-D6D5-A04C-94F1-8FE8E59FD7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74348" y="151623"/>
            <a:ext cx="9363886" cy="914400"/>
          </a:xfrm>
        </p:spPr>
        <p:txBody>
          <a:bodyPr/>
          <a:lstStyle/>
          <a:p>
            <a:r>
              <a:rPr lang="en-US" sz="3200" dirty="0">
                <a:solidFill>
                  <a:schemeClr val="accent1"/>
                </a:solidFill>
                <a:latin typeface="Comic Sans MS" panose="030F0902030302020204" pitchFamily="66" charset="0"/>
              </a:rPr>
              <a:t>Data Center Networks: </a:t>
            </a:r>
          </a:p>
          <a:p>
            <a:r>
              <a:rPr lang="en-US" sz="3200" dirty="0">
                <a:solidFill>
                  <a:schemeClr val="accent1"/>
                </a:solidFill>
                <a:latin typeface="Comic Sans MS" panose="030F0902030302020204" pitchFamily="66" charset="0"/>
              </a:rPr>
              <a:t>Fat-tree Networks</a:t>
            </a:r>
            <a:endParaRPr lang="en-US" sz="3200" dirty="0">
              <a:solidFill>
                <a:srgbClr val="FF0000"/>
              </a:solidFill>
              <a:latin typeface="Comic Sans MS" panose="030F0902030302020204" pitchFamily="66" charset="0"/>
            </a:endParaRP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2138ACD-20AD-9E49-9CD8-656901E254A0}"/>
              </a:ext>
            </a:extLst>
          </p:cNvPr>
          <p:cNvSpPr txBox="1">
            <a:spLocks/>
          </p:cNvSpPr>
          <p:nvPr/>
        </p:nvSpPr>
        <p:spPr>
          <a:xfrm>
            <a:off x="11488848" y="6039465"/>
            <a:ext cx="703152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1pPr>
            <a:lvl2pPr marL="742950" indent="-28575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2pPr>
            <a:lvl3pPr marL="1143000" indent="-22860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3pPr>
            <a:lvl4pPr marL="1600200" indent="-22860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4pPr>
            <a:lvl5pPr marL="2057400" indent="-22860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5pPr>
            <a:lvl6pPr marL="25146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6pPr>
            <a:lvl7pPr marL="29718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7pPr>
            <a:lvl8pPr marL="34290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8pPr>
            <a:lvl9pPr marL="38862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9pPr>
          </a:lstStyle>
          <a:p>
            <a:pPr algn="r"/>
            <a:fld id="{7CBD4323-42A0-E54E-9D59-E221C7814D01}" type="slidenum">
              <a:rPr lang="en-US" altLang="x-none" sz="1600" smtClean="0">
                <a:latin typeface="Tahoma" charset="0"/>
              </a:rPr>
              <a:pPr algn="r"/>
              <a:t>20</a:t>
            </a:fld>
            <a:endParaRPr lang="en-US" altLang="x-none" sz="1600" dirty="0">
              <a:latin typeface="Tahoma" charset="0"/>
            </a:endParaRP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25A96A9B-271A-2949-B94A-C4AF66907A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4348" y="6211429"/>
            <a:ext cx="2865438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l"/>
            <a:r>
              <a:rPr lang="en-US" altLang="x-none" sz="1200" dirty="0"/>
              <a:t>https://</a:t>
            </a:r>
            <a:r>
              <a:rPr lang="en-US" altLang="x-none" sz="1200" dirty="0" err="1"/>
              <a:t>en.wikipedia.org</a:t>
            </a:r>
            <a:r>
              <a:rPr lang="en-US" altLang="x-none" sz="1200" dirty="0"/>
              <a:t>/wiki/</a:t>
            </a:r>
            <a:r>
              <a:rPr lang="en-US" altLang="x-none" sz="1200" dirty="0" err="1"/>
              <a:t>Clos_network</a:t>
            </a:r>
            <a:endParaRPr lang="en-US" altLang="x-none" sz="1200" dirty="0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537869F1-909C-BC4D-890E-0F77796F461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26723" y="2920026"/>
            <a:ext cx="9156700" cy="3348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EF194336-688B-4F47-AEF8-E844DF0AE154}"/>
              </a:ext>
            </a:extLst>
          </p:cNvPr>
          <p:cNvSpPr/>
          <p:nvPr/>
        </p:nvSpPr>
        <p:spPr>
          <a:xfrm>
            <a:off x="5117646" y="6172371"/>
            <a:ext cx="743876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600" kern="0" dirty="0">
                <a:solidFill>
                  <a:srgbClr val="000000"/>
                </a:solidFill>
                <a:latin typeface="Comic Sans MS" charset="0"/>
                <a:ea typeface="ＭＳ Ｐゴシック" charset="0"/>
                <a:cs typeface="ＭＳ Ｐゴシック" charset="0"/>
              </a:rPr>
              <a:t>Q: How large a network can k-</a:t>
            </a:r>
            <a:r>
              <a:rPr lang="en-US" sz="1600" kern="0" dirty="0" err="1">
                <a:solidFill>
                  <a:srgbClr val="000000"/>
                </a:solidFill>
                <a:latin typeface="Comic Sans MS" charset="0"/>
                <a:ea typeface="ＭＳ Ｐゴシック" charset="0"/>
                <a:cs typeface="ＭＳ Ｐゴシック" charset="0"/>
              </a:rPr>
              <a:t>ary</a:t>
            </a:r>
            <a:r>
              <a:rPr lang="en-US" sz="1600" kern="0" dirty="0">
                <a:solidFill>
                  <a:srgbClr val="000000"/>
                </a:solidFill>
                <a:latin typeface="Comic Sans MS" charset="0"/>
                <a:ea typeface="ＭＳ Ｐゴシック" charset="0"/>
                <a:cs typeface="ＭＳ Ｐゴシック" charset="0"/>
              </a:rPr>
              <a:t> support</a:t>
            </a:r>
            <a:r>
              <a:rPr lang="zh-CN" altLang="en-US" sz="1600" kern="0" dirty="0">
                <a:solidFill>
                  <a:srgbClr val="000000"/>
                </a:solidFill>
                <a:latin typeface="Comic Sans MS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1600" kern="0" dirty="0">
                <a:solidFill>
                  <a:srgbClr val="000000"/>
                </a:solidFill>
                <a:latin typeface="Comic Sans MS" charset="0"/>
                <a:ea typeface="ＭＳ Ｐゴシック" charset="0"/>
                <a:cs typeface="ＭＳ Ｐゴシック" charset="0"/>
              </a:rPr>
              <a:t>using k-port switches?</a:t>
            </a:r>
            <a:endParaRPr lang="en-US" sz="100" dirty="0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5683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BAE1EBF8-96CC-6341-A1CB-1221D6F4E668}"/>
              </a:ext>
            </a:extLst>
          </p:cNvPr>
          <p:cNvSpPr txBox="1"/>
          <p:nvPr/>
        </p:nvSpPr>
        <p:spPr>
          <a:xfrm>
            <a:off x="740229" y="1335388"/>
            <a:ext cx="10929688" cy="48964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457200" indent="-457200">
              <a:lnSpc>
                <a:spcPct val="114000"/>
              </a:lnSpc>
              <a:buClr>
                <a:schemeClr val="accent1"/>
              </a:buClr>
              <a:buFont typeface="Wingdings" pitchFamily="2" charset="2"/>
              <a:buChar char="q"/>
            </a:pPr>
            <a:r>
              <a:rPr lang="en-US" altLang="x-none" sz="2800" dirty="0">
                <a:latin typeface="Comic Sans MS" charset="0"/>
              </a:rPr>
              <a:t>For example, Google Jupiter at 1 </a:t>
            </a:r>
            <a:r>
              <a:rPr lang="en-US" altLang="x-none" sz="2800" dirty="0" err="1">
                <a:latin typeface="Comic Sans MS" charset="0"/>
              </a:rPr>
              <a:t>Pbits</a:t>
            </a:r>
            <a:r>
              <a:rPr lang="en-US" altLang="x-none" sz="2800" dirty="0">
                <a:latin typeface="Comic Sans MS" charset="0"/>
              </a:rPr>
              <a:t>/sec bisection </a:t>
            </a:r>
            <a:r>
              <a:rPr lang="en-US" altLang="x-none" sz="2800" dirty="0" err="1">
                <a:latin typeface="Comic Sans MS" charset="0"/>
              </a:rPr>
              <a:t>bw</a:t>
            </a:r>
            <a:r>
              <a:rPr lang="en-US" altLang="x-none" sz="2800" dirty="0">
                <a:latin typeface="Comic Sans MS" charset="0"/>
              </a:rPr>
              <a:t>: 100,000 servers at 10G each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CC3487D-D6D5-A04C-94F1-8FE8E59FD7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74348" y="196888"/>
            <a:ext cx="9363886" cy="914400"/>
          </a:xfrm>
        </p:spPr>
        <p:txBody>
          <a:bodyPr/>
          <a:lstStyle/>
          <a:p>
            <a:r>
              <a:rPr lang="en-US" sz="3200" dirty="0">
                <a:solidFill>
                  <a:schemeClr val="accent1"/>
                </a:solidFill>
                <a:latin typeface="Comic Sans MS" panose="030F0902030302020204" pitchFamily="66" charset="0"/>
              </a:rPr>
              <a:t>Data Center Networks: 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2138ACD-20AD-9E49-9CD8-656901E254A0}"/>
              </a:ext>
            </a:extLst>
          </p:cNvPr>
          <p:cNvSpPr txBox="1">
            <a:spLocks/>
          </p:cNvSpPr>
          <p:nvPr/>
        </p:nvSpPr>
        <p:spPr>
          <a:xfrm>
            <a:off x="11488848" y="6039465"/>
            <a:ext cx="703152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1pPr>
            <a:lvl2pPr marL="742950" indent="-28575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2pPr>
            <a:lvl3pPr marL="1143000" indent="-22860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3pPr>
            <a:lvl4pPr marL="1600200" indent="-22860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4pPr>
            <a:lvl5pPr marL="2057400" indent="-22860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5pPr>
            <a:lvl6pPr marL="25146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6pPr>
            <a:lvl7pPr marL="29718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7pPr>
            <a:lvl8pPr marL="34290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8pPr>
            <a:lvl9pPr marL="38862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9pPr>
          </a:lstStyle>
          <a:p>
            <a:pPr algn="r"/>
            <a:fld id="{7CBD4323-42A0-E54E-9D59-E221C7814D01}" type="slidenum">
              <a:rPr lang="en-US" altLang="x-none" sz="1600" smtClean="0">
                <a:latin typeface="Tahoma" charset="0"/>
              </a:rPr>
              <a:pPr algn="r"/>
              <a:t>21</a:t>
            </a:fld>
            <a:endParaRPr lang="en-US" altLang="x-none" sz="1600" dirty="0">
              <a:latin typeface="Tahoma" charset="0"/>
            </a:endParaRPr>
          </a:p>
        </p:txBody>
      </p:sp>
      <p:pic>
        <p:nvPicPr>
          <p:cNvPr id="9" name="Picture 3">
            <a:extLst>
              <a:ext uri="{FF2B5EF4-FFF2-40B4-BE49-F238E27FC236}">
                <a16:creationId xmlns:a16="http://schemas.microsoft.com/office/drawing/2014/main" id="{A2EB1A00-C5B7-EA4B-91EF-351D2D590D5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26723" y="2633097"/>
            <a:ext cx="9156700" cy="2484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2">
            <a:extLst>
              <a:ext uri="{FF2B5EF4-FFF2-40B4-BE49-F238E27FC236}">
                <a16:creationId xmlns:a16="http://schemas.microsoft.com/office/drawing/2014/main" id="{167DB11D-4A13-1242-BFB2-F4B86E656F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2423" y="6108821"/>
            <a:ext cx="3689350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x-none" sz="1000" dirty="0"/>
              <a:t>http://</a:t>
            </a:r>
            <a:r>
              <a:rPr lang="en-US" altLang="x-none" sz="1000" dirty="0" err="1"/>
              <a:t>conferences.sigcomm.org</a:t>
            </a:r>
            <a:r>
              <a:rPr lang="en-US" altLang="x-none" sz="1000" dirty="0"/>
              <a:t>/</a:t>
            </a:r>
            <a:r>
              <a:rPr lang="en-US" altLang="x-none" sz="1000" dirty="0" err="1"/>
              <a:t>sigcomm</a:t>
            </a:r>
            <a:r>
              <a:rPr lang="en-US" altLang="x-none" sz="1000" dirty="0"/>
              <a:t>/2015/pdf/papers/p183.pdf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0277C49-B770-4B47-A224-916F824EE8E0}"/>
              </a:ext>
            </a:extLst>
          </p:cNvPr>
          <p:cNvSpPr/>
          <p:nvPr/>
        </p:nvSpPr>
        <p:spPr>
          <a:xfrm>
            <a:off x="992423" y="5872928"/>
            <a:ext cx="550182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en-US" sz="1000" dirty="0"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rPr>
              <a:t>http://</a:t>
            </a:r>
            <a:r>
              <a:rPr lang="en-US" sz="1000" dirty="0" err="1"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rPr>
              <a:t>googlecloudplatform.blogspot.com</a:t>
            </a:r>
            <a:r>
              <a:rPr lang="en-US" sz="1000" dirty="0"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rPr>
              <a:t>/2015/06/A-Look-Inside-</a:t>
            </a:r>
            <a:r>
              <a:rPr lang="en-US" sz="1000" dirty="0" err="1"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rPr>
              <a:t>Googles</a:t>
            </a:r>
            <a:r>
              <a:rPr lang="en-US" sz="1000" dirty="0"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rPr>
              <a:t>-Data-Center-</a:t>
            </a:r>
            <a:r>
              <a:rPr lang="en-US" sz="1000" dirty="0" err="1"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rPr>
              <a:t>Networks.html</a:t>
            </a:r>
            <a:endParaRPr lang="en-US" sz="1000" dirty="0">
              <a:latin typeface="Times New Roman" panose="02020603050405020304" pitchFamily="18" charset="0"/>
              <a:ea typeface="ＭＳ Ｐゴシック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762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CC3487D-D6D5-A04C-94F1-8FE8E59FD7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38136" y="160675"/>
            <a:ext cx="9142927" cy="914400"/>
          </a:xfrm>
        </p:spPr>
        <p:txBody>
          <a:bodyPr/>
          <a:lstStyle/>
          <a:p>
            <a:r>
              <a:rPr lang="en-US" altLang="zh-CN" sz="3200" dirty="0">
                <a:solidFill>
                  <a:schemeClr val="accent1"/>
                </a:solidFill>
                <a:latin typeface="Comic Sans MS" panose="030F0902030302020204" pitchFamily="66" charset="0"/>
              </a:rPr>
              <a:t>Recall:</a:t>
            </a:r>
            <a:r>
              <a:rPr lang="zh-CN" altLang="en-US" sz="3200" dirty="0">
                <a:solidFill>
                  <a:schemeClr val="accent1"/>
                </a:solidFill>
                <a:latin typeface="Comic Sans MS" panose="030F0902030302020204" pitchFamily="66" charset="0"/>
              </a:rPr>
              <a:t> </a:t>
            </a:r>
            <a:r>
              <a:rPr lang="en-US" sz="3200" dirty="0">
                <a:solidFill>
                  <a:schemeClr val="accent1"/>
                </a:solidFill>
                <a:latin typeface="Comic Sans MS" panose="030F0902030302020204" pitchFamily="66" charset="0"/>
              </a:rPr>
              <a:t>Internet Physical Infrastructure</a:t>
            </a:r>
            <a:endParaRPr lang="en-US" sz="3200" dirty="0">
              <a:solidFill>
                <a:srgbClr val="FF0000"/>
              </a:solidFill>
              <a:latin typeface="Comic Sans MS" panose="030F0902030302020204" pitchFamily="66" charset="0"/>
            </a:endParaRP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2138ACD-20AD-9E49-9CD8-656901E254A0}"/>
              </a:ext>
            </a:extLst>
          </p:cNvPr>
          <p:cNvSpPr txBox="1">
            <a:spLocks/>
          </p:cNvSpPr>
          <p:nvPr/>
        </p:nvSpPr>
        <p:spPr>
          <a:xfrm>
            <a:off x="11488848" y="6039465"/>
            <a:ext cx="703152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1pPr>
            <a:lvl2pPr marL="742950" indent="-28575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2pPr>
            <a:lvl3pPr marL="1143000" indent="-22860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3pPr>
            <a:lvl4pPr marL="1600200" indent="-22860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4pPr>
            <a:lvl5pPr marL="2057400" indent="-22860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5pPr>
            <a:lvl6pPr marL="25146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6pPr>
            <a:lvl7pPr marL="29718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7pPr>
            <a:lvl8pPr marL="34290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8pPr>
            <a:lvl9pPr marL="38862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9pPr>
          </a:lstStyle>
          <a:p>
            <a:pPr algn="r"/>
            <a:fld id="{7CBD4323-42A0-E54E-9D59-E221C7814D01}" type="slidenum">
              <a:rPr lang="en-US" altLang="x-none" sz="1600" smtClean="0">
                <a:latin typeface="Tahoma" charset="0"/>
              </a:rPr>
              <a:pPr algn="r"/>
              <a:t>22</a:t>
            </a:fld>
            <a:endParaRPr lang="en-US" altLang="x-none" sz="1600" dirty="0">
              <a:latin typeface="Tahoma" charset="0"/>
            </a:endParaRPr>
          </a:p>
        </p:txBody>
      </p:sp>
      <p:grpSp>
        <p:nvGrpSpPr>
          <p:cNvPr id="344" name="Group 7">
            <a:extLst>
              <a:ext uri="{FF2B5EF4-FFF2-40B4-BE49-F238E27FC236}">
                <a16:creationId xmlns:a16="http://schemas.microsoft.com/office/drawing/2014/main" id="{14BD8B16-1237-0A4B-A067-A67C8B36F8C5}"/>
              </a:ext>
            </a:extLst>
          </p:cNvPr>
          <p:cNvGrpSpPr>
            <a:grpSpLocks/>
          </p:cNvGrpSpPr>
          <p:nvPr/>
        </p:nvGrpSpPr>
        <p:grpSpPr bwMode="auto">
          <a:xfrm>
            <a:off x="8562573" y="4074035"/>
            <a:ext cx="1752600" cy="1219200"/>
            <a:chOff x="7245350" y="4273550"/>
            <a:chExt cx="1181100" cy="806450"/>
          </a:xfrm>
        </p:grpSpPr>
        <p:grpSp>
          <p:nvGrpSpPr>
            <p:cNvPr id="345" name="Group 4">
              <a:extLst>
                <a:ext uri="{FF2B5EF4-FFF2-40B4-BE49-F238E27FC236}">
                  <a16:creationId xmlns:a16="http://schemas.microsoft.com/office/drawing/2014/main" id="{5B014218-1592-4F41-AA86-A20A53F44BB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245350" y="4273550"/>
              <a:ext cx="1176862" cy="733003"/>
              <a:chOff x="628" y="1878"/>
              <a:chExt cx="833" cy="499"/>
            </a:xfrm>
          </p:grpSpPr>
          <p:sp>
            <p:nvSpPr>
              <p:cNvPr id="363" name="Oval 5">
                <a:extLst>
                  <a:ext uri="{FF2B5EF4-FFF2-40B4-BE49-F238E27FC236}">
                    <a16:creationId xmlns:a16="http://schemas.microsoft.com/office/drawing/2014/main" id="{55F5D023-8097-E04B-9A67-1983EAE33F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2" y="1878"/>
                <a:ext cx="363" cy="206"/>
              </a:xfrm>
              <a:prstGeom prst="ellipse">
                <a:avLst/>
              </a:prstGeom>
              <a:solidFill>
                <a:srgbClr val="E7ED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x-none" altLang="x-none" sz="5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-128"/>
                </a:endParaRPr>
              </a:p>
            </p:txBody>
          </p:sp>
          <p:sp>
            <p:nvSpPr>
              <p:cNvPr id="364" name="Oval 6">
                <a:extLst>
                  <a:ext uri="{FF2B5EF4-FFF2-40B4-BE49-F238E27FC236}">
                    <a16:creationId xmlns:a16="http://schemas.microsoft.com/office/drawing/2014/main" id="{7D6BA546-9EF0-8B40-98FF-3592AA1331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3" y="1932"/>
                <a:ext cx="278" cy="207"/>
              </a:xfrm>
              <a:prstGeom prst="ellipse">
                <a:avLst/>
              </a:prstGeom>
              <a:solidFill>
                <a:srgbClr val="E7ED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x-none" altLang="x-none" sz="5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-128"/>
                </a:endParaRPr>
              </a:p>
            </p:txBody>
          </p:sp>
          <p:sp>
            <p:nvSpPr>
              <p:cNvPr id="365" name="Oval 7">
                <a:extLst>
                  <a:ext uri="{FF2B5EF4-FFF2-40B4-BE49-F238E27FC236}">
                    <a16:creationId xmlns:a16="http://schemas.microsoft.com/office/drawing/2014/main" id="{48206CF2-AF3A-D246-BC0E-4118193A0E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" y="2056"/>
                <a:ext cx="188" cy="169"/>
              </a:xfrm>
              <a:prstGeom prst="ellipse">
                <a:avLst/>
              </a:prstGeom>
              <a:solidFill>
                <a:srgbClr val="E7ED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x-none" altLang="x-none" sz="5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-128"/>
                </a:endParaRPr>
              </a:p>
            </p:txBody>
          </p:sp>
          <p:sp>
            <p:nvSpPr>
              <p:cNvPr id="366" name="Oval 8">
                <a:extLst>
                  <a:ext uri="{FF2B5EF4-FFF2-40B4-BE49-F238E27FC236}">
                    <a16:creationId xmlns:a16="http://schemas.microsoft.com/office/drawing/2014/main" id="{B1093A63-F4E3-C646-BFEC-59ACA941BF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5" y="2131"/>
                <a:ext cx="282" cy="182"/>
              </a:xfrm>
              <a:prstGeom prst="ellipse">
                <a:avLst/>
              </a:prstGeom>
              <a:solidFill>
                <a:srgbClr val="E7ED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x-none" altLang="x-none" sz="5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-128"/>
                </a:endParaRPr>
              </a:p>
            </p:txBody>
          </p:sp>
          <p:sp>
            <p:nvSpPr>
              <p:cNvPr id="367" name="Oval 9">
                <a:extLst>
                  <a:ext uri="{FF2B5EF4-FFF2-40B4-BE49-F238E27FC236}">
                    <a16:creationId xmlns:a16="http://schemas.microsoft.com/office/drawing/2014/main" id="{64C04EE0-1EEA-3940-9EAA-2112CDE8F7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4" y="2161"/>
                <a:ext cx="422" cy="216"/>
              </a:xfrm>
              <a:prstGeom prst="ellipse">
                <a:avLst/>
              </a:prstGeom>
              <a:solidFill>
                <a:srgbClr val="E7ED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x-none" altLang="x-none" sz="5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-128"/>
                </a:endParaRPr>
              </a:p>
            </p:txBody>
          </p:sp>
          <p:sp>
            <p:nvSpPr>
              <p:cNvPr id="368" name="Oval 10">
                <a:extLst>
                  <a:ext uri="{FF2B5EF4-FFF2-40B4-BE49-F238E27FC236}">
                    <a16:creationId xmlns:a16="http://schemas.microsoft.com/office/drawing/2014/main" id="{486066BA-355A-ED43-9E68-765645BDB4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938"/>
                <a:ext cx="271" cy="162"/>
              </a:xfrm>
              <a:prstGeom prst="ellipse">
                <a:avLst/>
              </a:prstGeom>
              <a:solidFill>
                <a:srgbClr val="E7ED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x-none" altLang="x-none" sz="5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-128"/>
                </a:endParaRPr>
              </a:p>
            </p:txBody>
          </p:sp>
          <p:sp>
            <p:nvSpPr>
              <p:cNvPr id="369" name="Oval 11">
                <a:extLst>
                  <a:ext uri="{FF2B5EF4-FFF2-40B4-BE49-F238E27FC236}">
                    <a16:creationId xmlns:a16="http://schemas.microsoft.com/office/drawing/2014/main" id="{64C381ED-DD30-814F-97DF-DF376F7BC7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93" y="2042"/>
                <a:ext cx="268" cy="163"/>
              </a:xfrm>
              <a:prstGeom prst="ellipse">
                <a:avLst/>
              </a:prstGeom>
              <a:solidFill>
                <a:srgbClr val="E7ED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x-none" altLang="x-none" sz="5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-128"/>
                </a:endParaRPr>
              </a:p>
            </p:txBody>
          </p:sp>
          <p:sp>
            <p:nvSpPr>
              <p:cNvPr id="370" name="Oval 12">
                <a:extLst>
                  <a:ext uri="{FF2B5EF4-FFF2-40B4-BE49-F238E27FC236}">
                    <a16:creationId xmlns:a16="http://schemas.microsoft.com/office/drawing/2014/main" id="{4817DACF-BAC8-FD49-AFF5-529486BE5A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69" y="2076"/>
                <a:ext cx="266" cy="267"/>
              </a:xfrm>
              <a:prstGeom prst="ellipse">
                <a:avLst/>
              </a:prstGeom>
              <a:solidFill>
                <a:srgbClr val="E7ED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x-none" altLang="x-none" sz="5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-128"/>
                </a:endParaRPr>
              </a:p>
            </p:txBody>
          </p:sp>
          <p:sp>
            <p:nvSpPr>
              <p:cNvPr id="371" name="Oval 13">
                <a:extLst>
                  <a:ext uri="{FF2B5EF4-FFF2-40B4-BE49-F238E27FC236}">
                    <a16:creationId xmlns:a16="http://schemas.microsoft.com/office/drawing/2014/main" id="{8DB03C89-4D71-C947-B75D-A6B522F8AF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9" y="1996"/>
                <a:ext cx="541" cy="267"/>
              </a:xfrm>
              <a:prstGeom prst="ellipse">
                <a:avLst/>
              </a:prstGeom>
              <a:solidFill>
                <a:srgbClr val="E7ED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x-none" altLang="x-none" sz="5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-128"/>
                </a:endParaRPr>
              </a:p>
            </p:txBody>
          </p:sp>
        </p:grpSp>
        <p:grpSp>
          <p:nvGrpSpPr>
            <p:cNvPr id="346" name="Group 14">
              <a:extLst>
                <a:ext uri="{FF2B5EF4-FFF2-40B4-BE49-F238E27FC236}">
                  <a16:creationId xmlns:a16="http://schemas.microsoft.com/office/drawing/2014/main" id="{265F1A6E-98E9-5F48-A4EC-D46C0A29EC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245350" y="4341121"/>
              <a:ext cx="1181100" cy="738879"/>
              <a:chOff x="628" y="1876"/>
              <a:chExt cx="836" cy="503"/>
            </a:xfrm>
          </p:grpSpPr>
          <p:sp>
            <p:nvSpPr>
              <p:cNvPr id="347" name="Arc 15">
                <a:extLst>
                  <a:ext uri="{FF2B5EF4-FFF2-40B4-BE49-F238E27FC236}">
                    <a16:creationId xmlns:a16="http://schemas.microsoft.com/office/drawing/2014/main" id="{AE9BC254-A842-4344-B3CD-AD98DA366A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1" y="1876"/>
                <a:ext cx="346" cy="104"/>
              </a:xfrm>
              <a:custGeom>
                <a:avLst/>
                <a:gdLst>
                  <a:gd name="T0" fmla="*/ 0 w 40736"/>
                  <a:gd name="T1" fmla="*/ 0 h 21600"/>
                  <a:gd name="T2" fmla="*/ 0 w 40736"/>
                  <a:gd name="T3" fmla="*/ 0 h 21600"/>
                  <a:gd name="T4" fmla="*/ 0 w 40736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0736"/>
                  <a:gd name="T10" fmla="*/ 0 h 21600"/>
                  <a:gd name="T11" fmla="*/ 40736 w 40736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0736" h="21600" fill="none" extrusionOk="0">
                    <a:moveTo>
                      <a:pt x="0" y="14968"/>
                    </a:moveTo>
                    <a:cubicBezTo>
                      <a:pt x="2878" y="6046"/>
                      <a:pt x="11182" y="-1"/>
                      <a:pt x="20557" y="0"/>
                    </a:cubicBezTo>
                    <a:cubicBezTo>
                      <a:pt x="29513" y="0"/>
                      <a:pt x="37541" y="5528"/>
                      <a:pt x="40736" y="13895"/>
                    </a:cubicBezTo>
                  </a:path>
                  <a:path w="40736" h="21600" stroke="0" extrusionOk="0">
                    <a:moveTo>
                      <a:pt x="0" y="14968"/>
                    </a:moveTo>
                    <a:cubicBezTo>
                      <a:pt x="2878" y="6046"/>
                      <a:pt x="11182" y="-1"/>
                      <a:pt x="20557" y="0"/>
                    </a:cubicBezTo>
                    <a:cubicBezTo>
                      <a:pt x="29513" y="0"/>
                      <a:pt x="37541" y="5528"/>
                      <a:pt x="40736" y="13895"/>
                    </a:cubicBezTo>
                    <a:lnTo>
                      <a:pt x="20557" y="21600"/>
                    </a:lnTo>
                    <a:lnTo>
                      <a:pt x="0" y="14968"/>
                    </a:lnTo>
                    <a:close/>
                  </a:path>
                </a:pathLst>
              </a:custGeom>
              <a:solidFill>
                <a:srgbClr val="E7ED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charset="0"/>
                  <a:ea typeface="ＭＳ Ｐゴシック" charset="-128"/>
                </a:endParaRPr>
              </a:p>
            </p:txBody>
          </p:sp>
          <p:sp>
            <p:nvSpPr>
              <p:cNvPr id="348" name="Arc 16">
                <a:extLst>
                  <a:ext uri="{FF2B5EF4-FFF2-40B4-BE49-F238E27FC236}">
                    <a16:creationId xmlns:a16="http://schemas.microsoft.com/office/drawing/2014/main" id="{FA2C70C3-11BB-264F-8AF4-0AE7CEBFE0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3" y="1878"/>
                <a:ext cx="342" cy="102"/>
              </a:xfrm>
              <a:custGeom>
                <a:avLst/>
                <a:gdLst>
                  <a:gd name="T0" fmla="*/ 0 w 40698"/>
                  <a:gd name="T1" fmla="*/ 0 h 21600"/>
                  <a:gd name="T2" fmla="*/ 0 w 40698"/>
                  <a:gd name="T3" fmla="*/ 0 h 21600"/>
                  <a:gd name="T4" fmla="*/ 0 w 40698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0698"/>
                  <a:gd name="T10" fmla="*/ 0 h 21600"/>
                  <a:gd name="T11" fmla="*/ 40698 w 40698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0698" h="21600" fill="none" extrusionOk="0">
                    <a:moveTo>
                      <a:pt x="-1" y="14916"/>
                    </a:moveTo>
                    <a:cubicBezTo>
                      <a:pt x="2894" y="6021"/>
                      <a:pt x="11185" y="-1"/>
                      <a:pt x="20540" y="0"/>
                    </a:cubicBezTo>
                    <a:cubicBezTo>
                      <a:pt x="29474" y="0"/>
                      <a:pt x="37487" y="5501"/>
                      <a:pt x="40697" y="13839"/>
                    </a:cubicBezTo>
                  </a:path>
                  <a:path w="40698" h="21600" stroke="0" extrusionOk="0">
                    <a:moveTo>
                      <a:pt x="-1" y="14916"/>
                    </a:moveTo>
                    <a:cubicBezTo>
                      <a:pt x="2894" y="6021"/>
                      <a:pt x="11185" y="-1"/>
                      <a:pt x="20540" y="0"/>
                    </a:cubicBezTo>
                    <a:cubicBezTo>
                      <a:pt x="29474" y="0"/>
                      <a:pt x="37487" y="5501"/>
                      <a:pt x="40697" y="13839"/>
                    </a:cubicBezTo>
                    <a:lnTo>
                      <a:pt x="20540" y="21600"/>
                    </a:lnTo>
                    <a:lnTo>
                      <a:pt x="-1" y="14916"/>
                    </a:lnTo>
                    <a:close/>
                  </a:path>
                </a:pathLst>
              </a:custGeom>
              <a:solidFill>
                <a:srgbClr val="E7EDED"/>
              </a:solidFill>
              <a:ln w="6350">
                <a:solidFill>
                  <a:srgbClr val="6C8F9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charset="0"/>
                  <a:ea typeface="ＭＳ Ｐゴシック" charset="-128"/>
                </a:endParaRPr>
              </a:p>
            </p:txBody>
          </p:sp>
          <p:sp>
            <p:nvSpPr>
              <p:cNvPr id="349" name="Arc 17">
                <a:extLst>
                  <a:ext uri="{FF2B5EF4-FFF2-40B4-BE49-F238E27FC236}">
                    <a16:creationId xmlns:a16="http://schemas.microsoft.com/office/drawing/2014/main" id="{3DAE0E75-3E8E-A847-B224-A4F820261F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3" y="1930"/>
                <a:ext cx="214" cy="126"/>
              </a:xfrm>
              <a:custGeom>
                <a:avLst/>
                <a:gdLst>
                  <a:gd name="T0" fmla="*/ 0 w 32990"/>
                  <a:gd name="T1" fmla="*/ 0 h 25945"/>
                  <a:gd name="T2" fmla="*/ 0 w 32990"/>
                  <a:gd name="T3" fmla="*/ 0 h 25945"/>
                  <a:gd name="T4" fmla="*/ 0 w 32990"/>
                  <a:gd name="T5" fmla="*/ 0 h 25945"/>
                  <a:gd name="T6" fmla="*/ 0 60000 65536"/>
                  <a:gd name="T7" fmla="*/ 0 60000 65536"/>
                  <a:gd name="T8" fmla="*/ 0 60000 65536"/>
                  <a:gd name="T9" fmla="*/ 0 w 32990"/>
                  <a:gd name="T10" fmla="*/ 0 h 25945"/>
                  <a:gd name="T11" fmla="*/ 32990 w 32990"/>
                  <a:gd name="T12" fmla="*/ 25945 h 25945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2990" h="25945" fill="none" extrusionOk="0">
                    <a:moveTo>
                      <a:pt x="441" y="25945"/>
                    </a:moveTo>
                    <a:cubicBezTo>
                      <a:pt x="147" y="24515"/>
                      <a:pt x="0" y="23059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25625" y="-1"/>
                      <a:pt x="29569" y="1124"/>
                      <a:pt x="32989" y="3247"/>
                    </a:cubicBezTo>
                  </a:path>
                  <a:path w="32990" h="25945" stroke="0" extrusionOk="0">
                    <a:moveTo>
                      <a:pt x="441" y="25945"/>
                    </a:moveTo>
                    <a:cubicBezTo>
                      <a:pt x="147" y="24515"/>
                      <a:pt x="0" y="23059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25625" y="-1"/>
                      <a:pt x="29569" y="1124"/>
                      <a:pt x="32989" y="3247"/>
                    </a:cubicBezTo>
                    <a:lnTo>
                      <a:pt x="21600" y="21600"/>
                    </a:lnTo>
                    <a:lnTo>
                      <a:pt x="441" y="25945"/>
                    </a:lnTo>
                    <a:close/>
                  </a:path>
                </a:pathLst>
              </a:custGeom>
              <a:solidFill>
                <a:srgbClr val="E7ED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charset="0"/>
                  <a:ea typeface="ＭＳ Ｐゴシック" charset="-128"/>
                </a:endParaRPr>
              </a:p>
            </p:txBody>
          </p:sp>
          <p:sp>
            <p:nvSpPr>
              <p:cNvPr id="350" name="Arc 18">
                <a:extLst>
                  <a:ext uri="{FF2B5EF4-FFF2-40B4-BE49-F238E27FC236}">
                    <a16:creationId xmlns:a16="http://schemas.microsoft.com/office/drawing/2014/main" id="{BC92AED0-5DF1-8D40-9E0E-001D228C9C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5" y="1932"/>
                <a:ext cx="211" cy="123"/>
              </a:xfrm>
              <a:custGeom>
                <a:avLst/>
                <a:gdLst>
                  <a:gd name="T0" fmla="*/ 0 w 32950"/>
                  <a:gd name="T1" fmla="*/ 0 h 25966"/>
                  <a:gd name="T2" fmla="*/ 0 w 32950"/>
                  <a:gd name="T3" fmla="*/ 0 h 25966"/>
                  <a:gd name="T4" fmla="*/ 0 w 32950"/>
                  <a:gd name="T5" fmla="*/ 0 h 25966"/>
                  <a:gd name="T6" fmla="*/ 0 60000 65536"/>
                  <a:gd name="T7" fmla="*/ 0 60000 65536"/>
                  <a:gd name="T8" fmla="*/ 0 60000 65536"/>
                  <a:gd name="T9" fmla="*/ 0 w 32950"/>
                  <a:gd name="T10" fmla="*/ 0 h 25966"/>
                  <a:gd name="T11" fmla="*/ 32950 w 32950"/>
                  <a:gd name="T12" fmla="*/ 25966 h 2596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2950" h="25966" fill="none" extrusionOk="0">
                    <a:moveTo>
                      <a:pt x="445" y="25966"/>
                    </a:moveTo>
                    <a:cubicBezTo>
                      <a:pt x="149" y="24529"/>
                      <a:pt x="0" y="23066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25608" y="-1"/>
                      <a:pt x="29538" y="1115"/>
                      <a:pt x="32949" y="3222"/>
                    </a:cubicBezTo>
                  </a:path>
                  <a:path w="32950" h="25966" stroke="0" extrusionOk="0">
                    <a:moveTo>
                      <a:pt x="445" y="25966"/>
                    </a:moveTo>
                    <a:cubicBezTo>
                      <a:pt x="149" y="24529"/>
                      <a:pt x="0" y="23066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25608" y="-1"/>
                      <a:pt x="29538" y="1115"/>
                      <a:pt x="32949" y="3222"/>
                    </a:cubicBezTo>
                    <a:lnTo>
                      <a:pt x="21600" y="21600"/>
                    </a:lnTo>
                    <a:lnTo>
                      <a:pt x="445" y="25966"/>
                    </a:lnTo>
                    <a:close/>
                  </a:path>
                </a:pathLst>
              </a:custGeom>
              <a:solidFill>
                <a:srgbClr val="E7EDED"/>
              </a:solidFill>
              <a:ln w="6350">
                <a:solidFill>
                  <a:srgbClr val="6C8F9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charset="0"/>
                  <a:ea typeface="ＭＳ Ｐゴシック" charset="-128"/>
                </a:endParaRPr>
              </a:p>
            </p:txBody>
          </p:sp>
          <p:sp>
            <p:nvSpPr>
              <p:cNvPr id="351" name="Arc 19">
                <a:extLst>
                  <a:ext uri="{FF2B5EF4-FFF2-40B4-BE49-F238E27FC236}">
                    <a16:creationId xmlns:a16="http://schemas.microsoft.com/office/drawing/2014/main" id="{1576F40D-291F-9748-A6C4-CE13650B73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2" y="2217"/>
                <a:ext cx="216" cy="99"/>
              </a:xfrm>
              <a:custGeom>
                <a:avLst/>
                <a:gdLst>
                  <a:gd name="T0" fmla="*/ 0 w 32074"/>
                  <a:gd name="T1" fmla="*/ 0 h 22517"/>
                  <a:gd name="T2" fmla="*/ 0 w 32074"/>
                  <a:gd name="T3" fmla="*/ 0 h 22517"/>
                  <a:gd name="T4" fmla="*/ 0 w 32074"/>
                  <a:gd name="T5" fmla="*/ 0 h 22517"/>
                  <a:gd name="T6" fmla="*/ 0 60000 65536"/>
                  <a:gd name="T7" fmla="*/ 0 60000 65536"/>
                  <a:gd name="T8" fmla="*/ 0 60000 65536"/>
                  <a:gd name="T9" fmla="*/ 0 w 32074"/>
                  <a:gd name="T10" fmla="*/ 0 h 22517"/>
                  <a:gd name="T11" fmla="*/ 32074 w 32074"/>
                  <a:gd name="T12" fmla="*/ 22517 h 2251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2074" h="22517" fill="none" extrusionOk="0">
                    <a:moveTo>
                      <a:pt x="32073" y="19807"/>
                    </a:moveTo>
                    <a:cubicBezTo>
                      <a:pt x="28868" y="21584"/>
                      <a:pt x="25264" y="22516"/>
                      <a:pt x="21600" y="22517"/>
                    </a:cubicBezTo>
                    <a:cubicBezTo>
                      <a:pt x="9670" y="22517"/>
                      <a:pt x="0" y="12846"/>
                      <a:pt x="0" y="917"/>
                    </a:cubicBezTo>
                    <a:cubicBezTo>
                      <a:pt x="-1" y="611"/>
                      <a:pt x="6" y="305"/>
                      <a:pt x="19" y="0"/>
                    </a:cubicBezTo>
                  </a:path>
                  <a:path w="32074" h="22517" stroke="0" extrusionOk="0">
                    <a:moveTo>
                      <a:pt x="32073" y="19807"/>
                    </a:moveTo>
                    <a:cubicBezTo>
                      <a:pt x="28868" y="21584"/>
                      <a:pt x="25264" y="22516"/>
                      <a:pt x="21600" y="22517"/>
                    </a:cubicBezTo>
                    <a:cubicBezTo>
                      <a:pt x="9670" y="22517"/>
                      <a:pt x="0" y="12846"/>
                      <a:pt x="0" y="917"/>
                    </a:cubicBezTo>
                    <a:cubicBezTo>
                      <a:pt x="-1" y="611"/>
                      <a:pt x="6" y="305"/>
                      <a:pt x="19" y="0"/>
                    </a:cubicBezTo>
                    <a:lnTo>
                      <a:pt x="21600" y="917"/>
                    </a:lnTo>
                    <a:lnTo>
                      <a:pt x="32073" y="19807"/>
                    </a:lnTo>
                    <a:close/>
                  </a:path>
                </a:pathLst>
              </a:custGeom>
              <a:solidFill>
                <a:srgbClr val="E7ED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charset="0"/>
                  <a:ea typeface="ＭＳ Ｐゴシック" charset="-128"/>
                </a:endParaRPr>
              </a:p>
            </p:txBody>
          </p:sp>
          <p:sp>
            <p:nvSpPr>
              <p:cNvPr id="352" name="Arc 20">
                <a:extLst>
                  <a:ext uri="{FF2B5EF4-FFF2-40B4-BE49-F238E27FC236}">
                    <a16:creationId xmlns:a16="http://schemas.microsoft.com/office/drawing/2014/main" id="{D0D0D7DB-633B-9448-A1F3-0D4AFE887A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4" y="2217"/>
                <a:ext cx="213" cy="96"/>
              </a:xfrm>
              <a:custGeom>
                <a:avLst/>
                <a:gdLst>
                  <a:gd name="T0" fmla="*/ 0 w 32013"/>
                  <a:gd name="T1" fmla="*/ 0 h 22524"/>
                  <a:gd name="T2" fmla="*/ 0 w 32013"/>
                  <a:gd name="T3" fmla="*/ 0 h 22524"/>
                  <a:gd name="T4" fmla="*/ 0 w 32013"/>
                  <a:gd name="T5" fmla="*/ 0 h 22524"/>
                  <a:gd name="T6" fmla="*/ 0 60000 65536"/>
                  <a:gd name="T7" fmla="*/ 0 60000 65536"/>
                  <a:gd name="T8" fmla="*/ 0 60000 65536"/>
                  <a:gd name="T9" fmla="*/ 0 w 32013"/>
                  <a:gd name="T10" fmla="*/ 0 h 22524"/>
                  <a:gd name="T11" fmla="*/ 32013 w 32013"/>
                  <a:gd name="T12" fmla="*/ 22524 h 2252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2013" h="22524" fill="none" extrusionOk="0">
                    <a:moveTo>
                      <a:pt x="32013" y="19848"/>
                    </a:moveTo>
                    <a:cubicBezTo>
                      <a:pt x="28823" y="21603"/>
                      <a:pt x="25241" y="22523"/>
                      <a:pt x="21600" y="22524"/>
                    </a:cubicBezTo>
                    <a:cubicBezTo>
                      <a:pt x="9670" y="22524"/>
                      <a:pt x="0" y="12853"/>
                      <a:pt x="0" y="924"/>
                    </a:cubicBezTo>
                    <a:cubicBezTo>
                      <a:pt x="-1" y="615"/>
                      <a:pt x="6" y="307"/>
                      <a:pt x="19" y="-1"/>
                    </a:cubicBezTo>
                  </a:path>
                  <a:path w="32013" h="22524" stroke="0" extrusionOk="0">
                    <a:moveTo>
                      <a:pt x="32013" y="19848"/>
                    </a:moveTo>
                    <a:cubicBezTo>
                      <a:pt x="28823" y="21603"/>
                      <a:pt x="25241" y="22523"/>
                      <a:pt x="21600" y="22524"/>
                    </a:cubicBezTo>
                    <a:cubicBezTo>
                      <a:pt x="9670" y="22524"/>
                      <a:pt x="0" y="12853"/>
                      <a:pt x="0" y="924"/>
                    </a:cubicBezTo>
                    <a:cubicBezTo>
                      <a:pt x="-1" y="615"/>
                      <a:pt x="6" y="307"/>
                      <a:pt x="19" y="-1"/>
                    </a:cubicBezTo>
                    <a:lnTo>
                      <a:pt x="21600" y="924"/>
                    </a:lnTo>
                    <a:lnTo>
                      <a:pt x="32013" y="19848"/>
                    </a:lnTo>
                    <a:close/>
                  </a:path>
                </a:pathLst>
              </a:custGeom>
              <a:solidFill>
                <a:srgbClr val="E7EDED"/>
              </a:solidFill>
              <a:ln w="6350">
                <a:solidFill>
                  <a:srgbClr val="6C8F9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charset="0"/>
                  <a:ea typeface="ＭＳ Ｐゴシック" charset="-128"/>
                </a:endParaRPr>
              </a:p>
            </p:txBody>
          </p:sp>
          <p:sp>
            <p:nvSpPr>
              <p:cNvPr id="353" name="Arc 21">
                <a:extLst>
                  <a:ext uri="{FF2B5EF4-FFF2-40B4-BE49-F238E27FC236}">
                    <a16:creationId xmlns:a16="http://schemas.microsoft.com/office/drawing/2014/main" id="{E6A7A7AE-FCF8-944B-A443-F04BFEA63D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62" y="1936"/>
                <a:ext cx="164" cy="120"/>
              </a:xfrm>
              <a:custGeom>
                <a:avLst/>
                <a:gdLst>
                  <a:gd name="T0" fmla="*/ 0 w 26077"/>
                  <a:gd name="T1" fmla="*/ 0 h 32051"/>
                  <a:gd name="T2" fmla="*/ 0 w 26077"/>
                  <a:gd name="T3" fmla="*/ 0 h 32051"/>
                  <a:gd name="T4" fmla="*/ 0 w 26077"/>
                  <a:gd name="T5" fmla="*/ 0 h 32051"/>
                  <a:gd name="T6" fmla="*/ 0 60000 65536"/>
                  <a:gd name="T7" fmla="*/ 0 60000 65536"/>
                  <a:gd name="T8" fmla="*/ 0 60000 65536"/>
                  <a:gd name="T9" fmla="*/ 0 w 26077"/>
                  <a:gd name="T10" fmla="*/ 0 h 32051"/>
                  <a:gd name="T11" fmla="*/ 26077 w 26077"/>
                  <a:gd name="T12" fmla="*/ 32051 h 3205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6077" h="32051" fill="none" extrusionOk="0">
                    <a:moveTo>
                      <a:pt x="0" y="469"/>
                    </a:moveTo>
                    <a:cubicBezTo>
                      <a:pt x="1471" y="157"/>
                      <a:pt x="2972" y="-1"/>
                      <a:pt x="4477" y="0"/>
                    </a:cubicBezTo>
                    <a:cubicBezTo>
                      <a:pt x="16406" y="0"/>
                      <a:pt x="26077" y="9670"/>
                      <a:pt x="26077" y="21600"/>
                    </a:cubicBezTo>
                    <a:cubicBezTo>
                      <a:pt x="26077" y="25255"/>
                      <a:pt x="25149" y="28851"/>
                      <a:pt x="23380" y="32051"/>
                    </a:cubicBezTo>
                  </a:path>
                  <a:path w="26077" h="32051" stroke="0" extrusionOk="0">
                    <a:moveTo>
                      <a:pt x="0" y="469"/>
                    </a:moveTo>
                    <a:cubicBezTo>
                      <a:pt x="1471" y="157"/>
                      <a:pt x="2972" y="-1"/>
                      <a:pt x="4477" y="0"/>
                    </a:cubicBezTo>
                    <a:cubicBezTo>
                      <a:pt x="16406" y="0"/>
                      <a:pt x="26077" y="9670"/>
                      <a:pt x="26077" y="21600"/>
                    </a:cubicBezTo>
                    <a:cubicBezTo>
                      <a:pt x="26077" y="25255"/>
                      <a:pt x="25149" y="28851"/>
                      <a:pt x="23380" y="32051"/>
                    </a:cubicBezTo>
                    <a:lnTo>
                      <a:pt x="4477" y="21600"/>
                    </a:lnTo>
                    <a:lnTo>
                      <a:pt x="0" y="469"/>
                    </a:lnTo>
                    <a:close/>
                  </a:path>
                </a:pathLst>
              </a:custGeom>
              <a:solidFill>
                <a:srgbClr val="E7ED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charset="0"/>
                  <a:ea typeface="ＭＳ Ｐゴシック" charset="-128"/>
                </a:endParaRPr>
              </a:p>
            </p:txBody>
          </p:sp>
          <p:sp>
            <p:nvSpPr>
              <p:cNvPr id="354" name="Arc 22">
                <a:extLst>
                  <a:ext uri="{FF2B5EF4-FFF2-40B4-BE49-F238E27FC236}">
                    <a16:creationId xmlns:a16="http://schemas.microsoft.com/office/drawing/2014/main" id="{93BEA9BD-8C82-5748-A314-74AA761E25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63" y="1938"/>
                <a:ext cx="161" cy="118"/>
              </a:xfrm>
              <a:custGeom>
                <a:avLst/>
                <a:gdLst>
                  <a:gd name="T0" fmla="*/ 0 w 26034"/>
                  <a:gd name="T1" fmla="*/ 0 h 32133"/>
                  <a:gd name="T2" fmla="*/ 0 w 26034"/>
                  <a:gd name="T3" fmla="*/ 0 h 32133"/>
                  <a:gd name="T4" fmla="*/ 0 w 26034"/>
                  <a:gd name="T5" fmla="*/ 0 h 32133"/>
                  <a:gd name="T6" fmla="*/ 0 60000 65536"/>
                  <a:gd name="T7" fmla="*/ 0 60000 65536"/>
                  <a:gd name="T8" fmla="*/ 0 60000 65536"/>
                  <a:gd name="T9" fmla="*/ 0 w 26034"/>
                  <a:gd name="T10" fmla="*/ 0 h 32133"/>
                  <a:gd name="T11" fmla="*/ 26034 w 26034"/>
                  <a:gd name="T12" fmla="*/ 32133 h 32133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6034" h="32133" fill="none" extrusionOk="0">
                    <a:moveTo>
                      <a:pt x="-1" y="459"/>
                    </a:moveTo>
                    <a:cubicBezTo>
                      <a:pt x="1458" y="154"/>
                      <a:pt x="2944" y="-1"/>
                      <a:pt x="4434" y="0"/>
                    </a:cubicBezTo>
                    <a:cubicBezTo>
                      <a:pt x="16363" y="0"/>
                      <a:pt x="26034" y="9670"/>
                      <a:pt x="26034" y="21600"/>
                    </a:cubicBezTo>
                    <a:cubicBezTo>
                      <a:pt x="26034" y="25287"/>
                      <a:pt x="25089" y="28913"/>
                      <a:pt x="23291" y="32132"/>
                    </a:cubicBezTo>
                  </a:path>
                  <a:path w="26034" h="32133" stroke="0" extrusionOk="0">
                    <a:moveTo>
                      <a:pt x="-1" y="459"/>
                    </a:moveTo>
                    <a:cubicBezTo>
                      <a:pt x="1458" y="154"/>
                      <a:pt x="2944" y="-1"/>
                      <a:pt x="4434" y="0"/>
                    </a:cubicBezTo>
                    <a:cubicBezTo>
                      <a:pt x="16363" y="0"/>
                      <a:pt x="26034" y="9670"/>
                      <a:pt x="26034" y="21600"/>
                    </a:cubicBezTo>
                    <a:cubicBezTo>
                      <a:pt x="26034" y="25287"/>
                      <a:pt x="25089" y="28913"/>
                      <a:pt x="23291" y="32132"/>
                    </a:cubicBezTo>
                    <a:lnTo>
                      <a:pt x="4434" y="21600"/>
                    </a:lnTo>
                    <a:lnTo>
                      <a:pt x="-1" y="459"/>
                    </a:lnTo>
                    <a:close/>
                  </a:path>
                </a:pathLst>
              </a:custGeom>
              <a:solidFill>
                <a:srgbClr val="E7EDED"/>
              </a:solidFill>
              <a:ln w="6350">
                <a:solidFill>
                  <a:srgbClr val="6C8F9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charset="0"/>
                  <a:ea typeface="ＭＳ Ｐゴシック" charset="-128"/>
                </a:endParaRPr>
              </a:p>
            </p:txBody>
          </p:sp>
          <p:sp>
            <p:nvSpPr>
              <p:cNvPr id="355" name="Arc 23">
                <a:extLst>
                  <a:ext uri="{FF2B5EF4-FFF2-40B4-BE49-F238E27FC236}">
                    <a16:creationId xmlns:a16="http://schemas.microsoft.com/office/drawing/2014/main" id="{12E960E2-47E8-B641-B70E-1AD133EE68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08" y="2056"/>
                <a:ext cx="156" cy="119"/>
              </a:xfrm>
              <a:custGeom>
                <a:avLst/>
                <a:gdLst>
                  <a:gd name="T0" fmla="*/ 0 w 21600"/>
                  <a:gd name="T1" fmla="*/ 0 h 29154"/>
                  <a:gd name="T2" fmla="*/ 0 w 21600"/>
                  <a:gd name="T3" fmla="*/ 0 h 29154"/>
                  <a:gd name="T4" fmla="*/ 0 w 21600"/>
                  <a:gd name="T5" fmla="*/ 0 h 29154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9154"/>
                  <a:gd name="T11" fmla="*/ 21600 w 21600"/>
                  <a:gd name="T12" fmla="*/ 29154 h 2915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9154" fill="none" extrusionOk="0">
                    <a:moveTo>
                      <a:pt x="13494" y="-1"/>
                    </a:moveTo>
                    <a:cubicBezTo>
                      <a:pt x="18617" y="4098"/>
                      <a:pt x="21600" y="10304"/>
                      <a:pt x="21600" y="16866"/>
                    </a:cubicBezTo>
                    <a:cubicBezTo>
                      <a:pt x="21600" y="21256"/>
                      <a:pt x="20261" y="25543"/>
                      <a:pt x="17764" y="29154"/>
                    </a:cubicBezTo>
                  </a:path>
                  <a:path w="21600" h="29154" stroke="0" extrusionOk="0">
                    <a:moveTo>
                      <a:pt x="13494" y="-1"/>
                    </a:moveTo>
                    <a:cubicBezTo>
                      <a:pt x="18617" y="4098"/>
                      <a:pt x="21600" y="10304"/>
                      <a:pt x="21600" y="16866"/>
                    </a:cubicBezTo>
                    <a:cubicBezTo>
                      <a:pt x="21600" y="21256"/>
                      <a:pt x="20261" y="25543"/>
                      <a:pt x="17764" y="29154"/>
                    </a:cubicBezTo>
                    <a:lnTo>
                      <a:pt x="0" y="16866"/>
                    </a:lnTo>
                    <a:lnTo>
                      <a:pt x="13494" y="-1"/>
                    </a:lnTo>
                    <a:close/>
                  </a:path>
                </a:pathLst>
              </a:custGeom>
              <a:solidFill>
                <a:srgbClr val="E7ED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charset="0"/>
                  <a:ea typeface="ＭＳ Ｐゴシック" charset="-128"/>
                </a:endParaRPr>
              </a:p>
            </p:txBody>
          </p:sp>
          <p:sp>
            <p:nvSpPr>
              <p:cNvPr id="356" name="Arc 24">
                <a:extLst>
                  <a:ext uri="{FF2B5EF4-FFF2-40B4-BE49-F238E27FC236}">
                    <a16:creationId xmlns:a16="http://schemas.microsoft.com/office/drawing/2014/main" id="{8D93D857-1560-4D4B-935C-776B4B55E5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08" y="2057"/>
                <a:ext cx="154" cy="117"/>
              </a:xfrm>
              <a:custGeom>
                <a:avLst/>
                <a:gdLst>
                  <a:gd name="T0" fmla="*/ 0 w 21600"/>
                  <a:gd name="T1" fmla="*/ 0 h 29302"/>
                  <a:gd name="T2" fmla="*/ 0 w 21600"/>
                  <a:gd name="T3" fmla="*/ 0 h 29302"/>
                  <a:gd name="T4" fmla="*/ 0 w 21600"/>
                  <a:gd name="T5" fmla="*/ 0 h 29302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9302"/>
                  <a:gd name="T11" fmla="*/ 21600 w 21600"/>
                  <a:gd name="T12" fmla="*/ 29302 h 2930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9302" fill="none" extrusionOk="0">
                    <a:moveTo>
                      <a:pt x="13412" y="0"/>
                    </a:moveTo>
                    <a:cubicBezTo>
                      <a:pt x="18584" y="4097"/>
                      <a:pt x="21600" y="10333"/>
                      <a:pt x="21600" y="16931"/>
                    </a:cubicBezTo>
                    <a:cubicBezTo>
                      <a:pt x="21600" y="21356"/>
                      <a:pt x="20240" y="25674"/>
                      <a:pt x="17706" y="29301"/>
                    </a:cubicBezTo>
                  </a:path>
                  <a:path w="21600" h="29302" stroke="0" extrusionOk="0">
                    <a:moveTo>
                      <a:pt x="13412" y="0"/>
                    </a:moveTo>
                    <a:cubicBezTo>
                      <a:pt x="18584" y="4097"/>
                      <a:pt x="21600" y="10333"/>
                      <a:pt x="21600" y="16931"/>
                    </a:cubicBezTo>
                    <a:cubicBezTo>
                      <a:pt x="21600" y="21356"/>
                      <a:pt x="20240" y="25674"/>
                      <a:pt x="17706" y="29301"/>
                    </a:cubicBezTo>
                    <a:lnTo>
                      <a:pt x="0" y="16931"/>
                    </a:lnTo>
                    <a:lnTo>
                      <a:pt x="13412" y="0"/>
                    </a:lnTo>
                    <a:close/>
                  </a:path>
                </a:pathLst>
              </a:custGeom>
              <a:solidFill>
                <a:srgbClr val="E7EDED"/>
              </a:solidFill>
              <a:ln w="6350">
                <a:solidFill>
                  <a:srgbClr val="6C8F9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charset="0"/>
                  <a:ea typeface="ＭＳ Ｐゴシック" charset="-128"/>
                </a:endParaRPr>
              </a:p>
            </p:txBody>
          </p:sp>
          <p:sp>
            <p:nvSpPr>
              <p:cNvPr id="357" name="Arc 25">
                <a:extLst>
                  <a:ext uri="{FF2B5EF4-FFF2-40B4-BE49-F238E27FC236}">
                    <a16:creationId xmlns:a16="http://schemas.microsoft.com/office/drawing/2014/main" id="{C859224C-0DDB-3E4C-B835-99127A2AAE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57" y="2176"/>
                <a:ext cx="183" cy="172"/>
              </a:xfrm>
              <a:custGeom>
                <a:avLst/>
                <a:gdLst>
                  <a:gd name="T0" fmla="*/ 0 w 28724"/>
                  <a:gd name="T1" fmla="*/ 0 h 27592"/>
                  <a:gd name="T2" fmla="*/ 0 w 28724"/>
                  <a:gd name="T3" fmla="*/ 0 h 27592"/>
                  <a:gd name="T4" fmla="*/ 0 w 28724"/>
                  <a:gd name="T5" fmla="*/ 0 h 27592"/>
                  <a:gd name="T6" fmla="*/ 0 60000 65536"/>
                  <a:gd name="T7" fmla="*/ 0 60000 65536"/>
                  <a:gd name="T8" fmla="*/ 0 60000 65536"/>
                  <a:gd name="T9" fmla="*/ 0 w 28724"/>
                  <a:gd name="T10" fmla="*/ 0 h 27592"/>
                  <a:gd name="T11" fmla="*/ 28724 w 28724"/>
                  <a:gd name="T12" fmla="*/ 27592 h 2759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8724" h="27592" fill="none" extrusionOk="0">
                    <a:moveTo>
                      <a:pt x="27876" y="-1"/>
                    </a:moveTo>
                    <a:cubicBezTo>
                      <a:pt x="28438" y="1947"/>
                      <a:pt x="28724" y="3964"/>
                      <a:pt x="28724" y="5992"/>
                    </a:cubicBezTo>
                    <a:cubicBezTo>
                      <a:pt x="28724" y="17921"/>
                      <a:pt x="19053" y="27592"/>
                      <a:pt x="7124" y="27592"/>
                    </a:cubicBezTo>
                    <a:cubicBezTo>
                      <a:pt x="4698" y="27592"/>
                      <a:pt x="2289" y="27183"/>
                      <a:pt x="-1" y="26383"/>
                    </a:cubicBezTo>
                  </a:path>
                  <a:path w="28724" h="27592" stroke="0" extrusionOk="0">
                    <a:moveTo>
                      <a:pt x="27876" y="-1"/>
                    </a:moveTo>
                    <a:cubicBezTo>
                      <a:pt x="28438" y="1947"/>
                      <a:pt x="28724" y="3964"/>
                      <a:pt x="28724" y="5992"/>
                    </a:cubicBezTo>
                    <a:cubicBezTo>
                      <a:pt x="28724" y="17921"/>
                      <a:pt x="19053" y="27592"/>
                      <a:pt x="7124" y="27592"/>
                    </a:cubicBezTo>
                    <a:cubicBezTo>
                      <a:pt x="4698" y="27592"/>
                      <a:pt x="2289" y="27183"/>
                      <a:pt x="-1" y="26383"/>
                    </a:cubicBezTo>
                    <a:lnTo>
                      <a:pt x="7124" y="5992"/>
                    </a:lnTo>
                    <a:lnTo>
                      <a:pt x="27876" y="-1"/>
                    </a:lnTo>
                    <a:close/>
                  </a:path>
                </a:pathLst>
              </a:custGeom>
              <a:solidFill>
                <a:srgbClr val="E7ED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charset="0"/>
                  <a:ea typeface="ＭＳ Ｐゴシック" charset="-128"/>
                </a:endParaRPr>
              </a:p>
            </p:txBody>
          </p:sp>
          <p:sp>
            <p:nvSpPr>
              <p:cNvPr id="358" name="Arc 26">
                <a:extLst>
                  <a:ext uri="{FF2B5EF4-FFF2-40B4-BE49-F238E27FC236}">
                    <a16:creationId xmlns:a16="http://schemas.microsoft.com/office/drawing/2014/main" id="{FD19100B-7A3D-244A-BAEB-661DF10E52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57" y="2176"/>
                <a:ext cx="180" cy="169"/>
              </a:xfrm>
              <a:custGeom>
                <a:avLst/>
                <a:gdLst>
                  <a:gd name="T0" fmla="*/ 0 w 28722"/>
                  <a:gd name="T1" fmla="*/ 0 h 27594"/>
                  <a:gd name="T2" fmla="*/ 0 w 28722"/>
                  <a:gd name="T3" fmla="*/ 0 h 27594"/>
                  <a:gd name="T4" fmla="*/ 0 w 28722"/>
                  <a:gd name="T5" fmla="*/ 0 h 27594"/>
                  <a:gd name="T6" fmla="*/ 0 60000 65536"/>
                  <a:gd name="T7" fmla="*/ 0 60000 65536"/>
                  <a:gd name="T8" fmla="*/ 0 60000 65536"/>
                  <a:gd name="T9" fmla="*/ 0 w 28722"/>
                  <a:gd name="T10" fmla="*/ 0 h 27594"/>
                  <a:gd name="T11" fmla="*/ 28722 w 28722"/>
                  <a:gd name="T12" fmla="*/ 27594 h 2759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8722" h="27594" fill="none" extrusionOk="0">
                    <a:moveTo>
                      <a:pt x="27873" y="0"/>
                    </a:moveTo>
                    <a:cubicBezTo>
                      <a:pt x="28436" y="1948"/>
                      <a:pt x="28722" y="3966"/>
                      <a:pt x="28722" y="5994"/>
                    </a:cubicBezTo>
                    <a:cubicBezTo>
                      <a:pt x="28722" y="17923"/>
                      <a:pt x="19051" y="27594"/>
                      <a:pt x="7122" y="27594"/>
                    </a:cubicBezTo>
                    <a:cubicBezTo>
                      <a:pt x="4697" y="27594"/>
                      <a:pt x="2289" y="27185"/>
                      <a:pt x="-1" y="26386"/>
                    </a:cubicBezTo>
                  </a:path>
                  <a:path w="28722" h="27594" stroke="0" extrusionOk="0">
                    <a:moveTo>
                      <a:pt x="27873" y="0"/>
                    </a:moveTo>
                    <a:cubicBezTo>
                      <a:pt x="28436" y="1948"/>
                      <a:pt x="28722" y="3966"/>
                      <a:pt x="28722" y="5994"/>
                    </a:cubicBezTo>
                    <a:cubicBezTo>
                      <a:pt x="28722" y="17923"/>
                      <a:pt x="19051" y="27594"/>
                      <a:pt x="7122" y="27594"/>
                    </a:cubicBezTo>
                    <a:cubicBezTo>
                      <a:pt x="4697" y="27594"/>
                      <a:pt x="2289" y="27185"/>
                      <a:pt x="-1" y="26386"/>
                    </a:cubicBezTo>
                    <a:lnTo>
                      <a:pt x="7122" y="5994"/>
                    </a:lnTo>
                    <a:lnTo>
                      <a:pt x="27873" y="0"/>
                    </a:lnTo>
                    <a:close/>
                  </a:path>
                </a:pathLst>
              </a:custGeom>
              <a:solidFill>
                <a:srgbClr val="E7EDED"/>
              </a:solidFill>
              <a:ln w="6350">
                <a:solidFill>
                  <a:srgbClr val="6C8F9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charset="0"/>
                  <a:ea typeface="ＭＳ Ｐゴシック" charset="-128"/>
                </a:endParaRPr>
              </a:p>
            </p:txBody>
          </p:sp>
          <p:sp>
            <p:nvSpPr>
              <p:cNvPr id="359" name="Arc 27">
                <a:extLst>
                  <a:ext uri="{FF2B5EF4-FFF2-40B4-BE49-F238E27FC236}">
                    <a16:creationId xmlns:a16="http://schemas.microsoft.com/office/drawing/2014/main" id="{557C7F12-622D-A84A-96E2-D85719EBFD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8" y="2055"/>
                <a:ext cx="99" cy="165"/>
              </a:xfrm>
              <a:custGeom>
                <a:avLst/>
                <a:gdLst>
                  <a:gd name="T0" fmla="*/ 0 w 21600"/>
                  <a:gd name="T1" fmla="*/ 0 h 41258"/>
                  <a:gd name="T2" fmla="*/ 0 w 21600"/>
                  <a:gd name="T3" fmla="*/ 0 h 41258"/>
                  <a:gd name="T4" fmla="*/ 0 w 21600"/>
                  <a:gd name="T5" fmla="*/ 0 h 41258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41258"/>
                  <a:gd name="T11" fmla="*/ 21600 w 21600"/>
                  <a:gd name="T12" fmla="*/ 41258 h 41258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41258" fill="none" extrusionOk="0">
                    <a:moveTo>
                      <a:pt x="12768" y="41257"/>
                    </a:moveTo>
                    <a:cubicBezTo>
                      <a:pt x="4999" y="37777"/>
                      <a:pt x="0" y="30058"/>
                      <a:pt x="0" y="21546"/>
                    </a:cubicBezTo>
                    <a:cubicBezTo>
                      <a:pt x="-1" y="10211"/>
                      <a:pt x="8761" y="804"/>
                      <a:pt x="20068" y="0"/>
                    </a:cubicBezTo>
                  </a:path>
                  <a:path w="21600" h="41258" stroke="0" extrusionOk="0">
                    <a:moveTo>
                      <a:pt x="12768" y="41257"/>
                    </a:moveTo>
                    <a:cubicBezTo>
                      <a:pt x="4999" y="37777"/>
                      <a:pt x="0" y="30058"/>
                      <a:pt x="0" y="21546"/>
                    </a:cubicBezTo>
                    <a:cubicBezTo>
                      <a:pt x="-1" y="10211"/>
                      <a:pt x="8761" y="804"/>
                      <a:pt x="20068" y="0"/>
                    </a:cubicBezTo>
                    <a:lnTo>
                      <a:pt x="21600" y="21546"/>
                    </a:lnTo>
                    <a:lnTo>
                      <a:pt x="12768" y="41257"/>
                    </a:lnTo>
                    <a:close/>
                  </a:path>
                </a:pathLst>
              </a:custGeom>
              <a:solidFill>
                <a:srgbClr val="E7ED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charset="0"/>
                  <a:ea typeface="ＭＳ Ｐゴシック" charset="-128"/>
                </a:endParaRPr>
              </a:p>
            </p:txBody>
          </p:sp>
          <p:sp>
            <p:nvSpPr>
              <p:cNvPr id="360" name="Arc 28">
                <a:extLst>
                  <a:ext uri="{FF2B5EF4-FFF2-40B4-BE49-F238E27FC236}">
                    <a16:creationId xmlns:a16="http://schemas.microsoft.com/office/drawing/2014/main" id="{4F076924-32D7-2444-85EA-3DACD2030A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0" y="2057"/>
                <a:ext cx="97" cy="161"/>
              </a:xfrm>
              <a:custGeom>
                <a:avLst/>
                <a:gdLst>
                  <a:gd name="T0" fmla="*/ 0 w 21600"/>
                  <a:gd name="T1" fmla="*/ 0 h 41268"/>
                  <a:gd name="T2" fmla="*/ 0 w 21600"/>
                  <a:gd name="T3" fmla="*/ 0 h 41268"/>
                  <a:gd name="T4" fmla="*/ 0 w 21600"/>
                  <a:gd name="T5" fmla="*/ 0 h 41268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41268"/>
                  <a:gd name="T11" fmla="*/ 21600 w 21600"/>
                  <a:gd name="T12" fmla="*/ 41268 h 41268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41268" fill="none" extrusionOk="0">
                    <a:moveTo>
                      <a:pt x="12790" y="41267"/>
                    </a:moveTo>
                    <a:cubicBezTo>
                      <a:pt x="5009" y="37792"/>
                      <a:pt x="0" y="30067"/>
                      <a:pt x="0" y="21546"/>
                    </a:cubicBezTo>
                    <a:cubicBezTo>
                      <a:pt x="-1" y="10209"/>
                      <a:pt x="8763" y="802"/>
                      <a:pt x="20072" y="0"/>
                    </a:cubicBezTo>
                  </a:path>
                  <a:path w="21600" h="41268" stroke="0" extrusionOk="0">
                    <a:moveTo>
                      <a:pt x="12790" y="41267"/>
                    </a:moveTo>
                    <a:cubicBezTo>
                      <a:pt x="5009" y="37792"/>
                      <a:pt x="0" y="30067"/>
                      <a:pt x="0" y="21546"/>
                    </a:cubicBezTo>
                    <a:cubicBezTo>
                      <a:pt x="-1" y="10209"/>
                      <a:pt x="8763" y="802"/>
                      <a:pt x="20072" y="0"/>
                    </a:cubicBezTo>
                    <a:lnTo>
                      <a:pt x="21600" y="21546"/>
                    </a:lnTo>
                    <a:lnTo>
                      <a:pt x="12790" y="41267"/>
                    </a:lnTo>
                    <a:close/>
                  </a:path>
                </a:pathLst>
              </a:custGeom>
              <a:solidFill>
                <a:srgbClr val="E7EDED"/>
              </a:solidFill>
              <a:ln w="6350">
                <a:solidFill>
                  <a:srgbClr val="6C8F9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charset="0"/>
                  <a:ea typeface="ＭＳ Ｐゴシック" charset="-128"/>
                </a:endParaRPr>
              </a:p>
            </p:txBody>
          </p:sp>
          <p:sp>
            <p:nvSpPr>
              <p:cNvPr id="361" name="Arc 29">
                <a:extLst>
                  <a:ext uri="{FF2B5EF4-FFF2-40B4-BE49-F238E27FC236}">
                    <a16:creationId xmlns:a16="http://schemas.microsoft.com/office/drawing/2014/main" id="{FB112FA4-F6E7-3A4D-9F59-1210FE2B31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0" y="2279"/>
                <a:ext cx="375" cy="100"/>
              </a:xfrm>
              <a:custGeom>
                <a:avLst/>
                <a:gdLst>
                  <a:gd name="T0" fmla="*/ 0 w 39085"/>
                  <a:gd name="T1" fmla="*/ 0 h 21600"/>
                  <a:gd name="T2" fmla="*/ 0 w 39085"/>
                  <a:gd name="T3" fmla="*/ 0 h 21600"/>
                  <a:gd name="T4" fmla="*/ 0 w 39085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39085"/>
                  <a:gd name="T10" fmla="*/ 0 h 21600"/>
                  <a:gd name="T11" fmla="*/ 39085 w 39085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9085" h="21600" fill="none" extrusionOk="0">
                    <a:moveTo>
                      <a:pt x="39085" y="12120"/>
                    </a:moveTo>
                    <a:cubicBezTo>
                      <a:pt x="35065" y="18049"/>
                      <a:pt x="28368" y="21599"/>
                      <a:pt x="21206" y="21600"/>
                    </a:cubicBezTo>
                    <a:cubicBezTo>
                      <a:pt x="10860" y="21600"/>
                      <a:pt x="1967" y="14264"/>
                      <a:pt x="0" y="4107"/>
                    </a:cubicBezTo>
                  </a:path>
                  <a:path w="39085" h="21600" stroke="0" extrusionOk="0">
                    <a:moveTo>
                      <a:pt x="39085" y="12120"/>
                    </a:moveTo>
                    <a:cubicBezTo>
                      <a:pt x="35065" y="18049"/>
                      <a:pt x="28368" y="21599"/>
                      <a:pt x="21206" y="21600"/>
                    </a:cubicBezTo>
                    <a:cubicBezTo>
                      <a:pt x="10860" y="21600"/>
                      <a:pt x="1967" y="14264"/>
                      <a:pt x="0" y="4107"/>
                    </a:cubicBezTo>
                    <a:lnTo>
                      <a:pt x="21206" y="0"/>
                    </a:lnTo>
                    <a:lnTo>
                      <a:pt x="39085" y="12120"/>
                    </a:lnTo>
                    <a:close/>
                  </a:path>
                </a:pathLst>
              </a:custGeom>
              <a:solidFill>
                <a:srgbClr val="E7ED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charset="0"/>
                  <a:ea typeface="ＭＳ Ｐゴシック" charset="-128"/>
                </a:endParaRPr>
              </a:p>
            </p:txBody>
          </p:sp>
          <p:sp>
            <p:nvSpPr>
              <p:cNvPr id="362" name="Arc 30">
                <a:extLst>
                  <a:ext uri="{FF2B5EF4-FFF2-40B4-BE49-F238E27FC236}">
                    <a16:creationId xmlns:a16="http://schemas.microsoft.com/office/drawing/2014/main" id="{E48B46C6-3C76-1543-ABE5-3DBD617413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2" y="2279"/>
                <a:ext cx="370" cy="98"/>
              </a:xfrm>
              <a:custGeom>
                <a:avLst/>
                <a:gdLst>
                  <a:gd name="T0" fmla="*/ 0 w 39018"/>
                  <a:gd name="T1" fmla="*/ 0 h 21600"/>
                  <a:gd name="T2" fmla="*/ 0 w 39018"/>
                  <a:gd name="T3" fmla="*/ 0 h 21600"/>
                  <a:gd name="T4" fmla="*/ 0 w 39018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39018"/>
                  <a:gd name="T10" fmla="*/ 0 h 21600"/>
                  <a:gd name="T11" fmla="*/ 39018 w 39018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9018" h="21600" fill="none" extrusionOk="0">
                    <a:moveTo>
                      <a:pt x="39017" y="12206"/>
                    </a:moveTo>
                    <a:cubicBezTo>
                      <a:pt x="34990" y="18085"/>
                      <a:pt x="28323" y="21599"/>
                      <a:pt x="21198" y="21600"/>
                    </a:cubicBezTo>
                    <a:cubicBezTo>
                      <a:pt x="10868" y="21600"/>
                      <a:pt x="1984" y="14286"/>
                      <a:pt x="0" y="4149"/>
                    </a:cubicBezTo>
                  </a:path>
                  <a:path w="39018" h="21600" stroke="0" extrusionOk="0">
                    <a:moveTo>
                      <a:pt x="39017" y="12206"/>
                    </a:moveTo>
                    <a:cubicBezTo>
                      <a:pt x="34990" y="18085"/>
                      <a:pt x="28323" y="21599"/>
                      <a:pt x="21198" y="21600"/>
                    </a:cubicBezTo>
                    <a:cubicBezTo>
                      <a:pt x="10868" y="21600"/>
                      <a:pt x="1984" y="14286"/>
                      <a:pt x="0" y="4149"/>
                    </a:cubicBezTo>
                    <a:lnTo>
                      <a:pt x="21198" y="0"/>
                    </a:lnTo>
                    <a:lnTo>
                      <a:pt x="39017" y="12206"/>
                    </a:lnTo>
                    <a:close/>
                  </a:path>
                </a:pathLst>
              </a:custGeom>
              <a:solidFill>
                <a:srgbClr val="E7EDED"/>
              </a:solidFill>
              <a:ln w="6350">
                <a:solidFill>
                  <a:srgbClr val="6C8F9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charset="0"/>
                  <a:ea typeface="ＭＳ Ｐゴシック" charset="-128"/>
                </a:endParaRPr>
              </a:p>
            </p:txBody>
          </p:sp>
        </p:grpSp>
      </p:grpSp>
      <p:graphicFrame>
        <p:nvGraphicFramePr>
          <p:cNvPr id="372" name="Object 498">
            <a:extLst>
              <a:ext uri="{FF2B5EF4-FFF2-40B4-BE49-F238E27FC236}">
                <a16:creationId xmlns:a16="http://schemas.microsoft.com/office/drawing/2014/main" id="{EFC098DB-0F2C-394A-802C-747C3D6631A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174348" y="3540635"/>
          <a:ext cx="2224088" cy="1566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45" name="Photo Editor Photo" r:id="rId3" imgW="5668166" imgH="3990476" progId="MSPhotoEd.3">
                  <p:embed/>
                </p:oleObj>
              </mc:Choice>
              <mc:Fallback>
                <p:oleObj name="Photo Editor Photo" r:id="rId3" imgW="5668166" imgH="3990476" progId="MSPhotoEd.3">
                  <p:embed/>
                  <p:pic>
                    <p:nvPicPr>
                      <p:cNvPr id="372" name="Object 498">
                        <a:extLst>
                          <a:ext uri="{FF2B5EF4-FFF2-40B4-BE49-F238E27FC236}">
                            <a16:creationId xmlns:a16="http://schemas.microsoft.com/office/drawing/2014/main" id="{EFC098DB-0F2C-394A-802C-747C3D6631A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74348" y="3540635"/>
                        <a:ext cx="2224088" cy="15668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3" name="Object 497">
            <a:extLst>
              <a:ext uri="{FF2B5EF4-FFF2-40B4-BE49-F238E27FC236}">
                <a16:creationId xmlns:a16="http://schemas.microsoft.com/office/drawing/2014/main" id="{FF42E97F-ABEA-AA49-90A0-2613DF123AC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48998" y="1788035"/>
          <a:ext cx="1804988" cy="1338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46" name="Photo Editor Photo" r:id="rId5" imgW="3761905" imgH="2790476" progId="MSPhotoEd.3">
                  <p:embed/>
                </p:oleObj>
              </mc:Choice>
              <mc:Fallback>
                <p:oleObj name="Photo Editor Photo" r:id="rId5" imgW="3761905" imgH="2790476" progId="MSPhotoEd.3">
                  <p:embed/>
                  <p:pic>
                    <p:nvPicPr>
                      <p:cNvPr id="373" name="Object 497">
                        <a:extLst>
                          <a:ext uri="{FF2B5EF4-FFF2-40B4-BE49-F238E27FC236}">
                            <a16:creationId xmlns:a16="http://schemas.microsoft.com/office/drawing/2014/main" id="{FF42E97F-ABEA-AA49-90A0-2613DF123AC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8998" y="1788035"/>
                        <a:ext cx="1804988" cy="1338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74" name="Group 3">
            <a:extLst>
              <a:ext uri="{FF2B5EF4-FFF2-40B4-BE49-F238E27FC236}">
                <a16:creationId xmlns:a16="http://schemas.microsoft.com/office/drawing/2014/main" id="{38734BCC-18B5-AD45-98FA-FFEC47FB1E4C}"/>
              </a:ext>
            </a:extLst>
          </p:cNvPr>
          <p:cNvGrpSpPr>
            <a:grpSpLocks/>
          </p:cNvGrpSpPr>
          <p:nvPr/>
        </p:nvGrpSpPr>
        <p:grpSpPr bwMode="auto">
          <a:xfrm>
            <a:off x="9137248" y="2178560"/>
            <a:ext cx="1181100" cy="806450"/>
            <a:chOff x="1372" y="240"/>
            <a:chExt cx="836" cy="549"/>
          </a:xfrm>
        </p:grpSpPr>
        <p:grpSp>
          <p:nvGrpSpPr>
            <p:cNvPr id="375" name="Group 4">
              <a:extLst>
                <a:ext uri="{FF2B5EF4-FFF2-40B4-BE49-F238E27FC236}">
                  <a16:creationId xmlns:a16="http://schemas.microsoft.com/office/drawing/2014/main" id="{B708ED1F-AD7A-104A-8385-C8D013DC4C6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372" y="240"/>
              <a:ext cx="833" cy="499"/>
              <a:chOff x="628" y="1878"/>
              <a:chExt cx="833" cy="499"/>
            </a:xfrm>
          </p:grpSpPr>
          <p:sp>
            <p:nvSpPr>
              <p:cNvPr id="541" name="Oval 5">
                <a:extLst>
                  <a:ext uri="{FF2B5EF4-FFF2-40B4-BE49-F238E27FC236}">
                    <a16:creationId xmlns:a16="http://schemas.microsoft.com/office/drawing/2014/main" id="{09762D96-51F8-C84C-970C-946B35E3C9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2" y="1878"/>
                <a:ext cx="363" cy="206"/>
              </a:xfrm>
              <a:prstGeom prst="ellipse">
                <a:avLst/>
              </a:prstGeom>
              <a:solidFill>
                <a:srgbClr val="E7ED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x-none" altLang="x-none" sz="5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-128"/>
                </a:endParaRPr>
              </a:p>
            </p:txBody>
          </p:sp>
          <p:sp>
            <p:nvSpPr>
              <p:cNvPr id="542" name="Oval 6">
                <a:extLst>
                  <a:ext uri="{FF2B5EF4-FFF2-40B4-BE49-F238E27FC236}">
                    <a16:creationId xmlns:a16="http://schemas.microsoft.com/office/drawing/2014/main" id="{2D88BBC2-651E-6043-A150-15367A9125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3" y="1932"/>
                <a:ext cx="278" cy="207"/>
              </a:xfrm>
              <a:prstGeom prst="ellipse">
                <a:avLst/>
              </a:prstGeom>
              <a:solidFill>
                <a:srgbClr val="E7ED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x-none" altLang="x-none" sz="5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-128"/>
                </a:endParaRPr>
              </a:p>
            </p:txBody>
          </p:sp>
          <p:sp>
            <p:nvSpPr>
              <p:cNvPr id="543" name="Oval 7">
                <a:extLst>
                  <a:ext uri="{FF2B5EF4-FFF2-40B4-BE49-F238E27FC236}">
                    <a16:creationId xmlns:a16="http://schemas.microsoft.com/office/drawing/2014/main" id="{BE6B87A4-2BDA-8F4F-AF19-627425EB33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" y="2056"/>
                <a:ext cx="188" cy="169"/>
              </a:xfrm>
              <a:prstGeom prst="ellipse">
                <a:avLst/>
              </a:prstGeom>
              <a:solidFill>
                <a:srgbClr val="E7ED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x-none" altLang="x-none" sz="5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-128"/>
                </a:endParaRPr>
              </a:p>
            </p:txBody>
          </p:sp>
          <p:sp>
            <p:nvSpPr>
              <p:cNvPr id="544" name="Oval 8">
                <a:extLst>
                  <a:ext uri="{FF2B5EF4-FFF2-40B4-BE49-F238E27FC236}">
                    <a16:creationId xmlns:a16="http://schemas.microsoft.com/office/drawing/2014/main" id="{CEDF9C6E-F76A-C14F-AF91-1D51DE25E3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5" y="2131"/>
                <a:ext cx="282" cy="182"/>
              </a:xfrm>
              <a:prstGeom prst="ellipse">
                <a:avLst/>
              </a:prstGeom>
              <a:solidFill>
                <a:srgbClr val="E7ED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x-none" altLang="x-none" sz="5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-128"/>
                </a:endParaRPr>
              </a:p>
            </p:txBody>
          </p:sp>
          <p:sp>
            <p:nvSpPr>
              <p:cNvPr id="545" name="Oval 9">
                <a:extLst>
                  <a:ext uri="{FF2B5EF4-FFF2-40B4-BE49-F238E27FC236}">
                    <a16:creationId xmlns:a16="http://schemas.microsoft.com/office/drawing/2014/main" id="{2C32B9C5-8922-4D4E-B8DB-B1040E2BCB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4" y="2161"/>
                <a:ext cx="422" cy="216"/>
              </a:xfrm>
              <a:prstGeom prst="ellipse">
                <a:avLst/>
              </a:prstGeom>
              <a:solidFill>
                <a:srgbClr val="E7ED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x-none" altLang="x-none" sz="5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-128"/>
                </a:endParaRPr>
              </a:p>
            </p:txBody>
          </p:sp>
          <p:sp>
            <p:nvSpPr>
              <p:cNvPr id="546" name="Oval 10">
                <a:extLst>
                  <a:ext uri="{FF2B5EF4-FFF2-40B4-BE49-F238E27FC236}">
                    <a16:creationId xmlns:a16="http://schemas.microsoft.com/office/drawing/2014/main" id="{FE97C132-8472-D74D-916E-3AE9C7DC4C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938"/>
                <a:ext cx="271" cy="162"/>
              </a:xfrm>
              <a:prstGeom prst="ellipse">
                <a:avLst/>
              </a:prstGeom>
              <a:solidFill>
                <a:srgbClr val="E7ED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x-none" altLang="x-none" sz="5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-128"/>
                </a:endParaRPr>
              </a:p>
            </p:txBody>
          </p:sp>
          <p:sp>
            <p:nvSpPr>
              <p:cNvPr id="547" name="Oval 11">
                <a:extLst>
                  <a:ext uri="{FF2B5EF4-FFF2-40B4-BE49-F238E27FC236}">
                    <a16:creationId xmlns:a16="http://schemas.microsoft.com/office/drawing/2014/main" id="{A76AAE4E-6FC0-FD4E-BDCF-492E351BA9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93" y="2042"/>
                <a:ext cx="268" cy="163"/>
              </a:xfrm>
              <a:prstGeom prst="ellipse">
                <a:avLst/>
              </a:prstGeom>
              <a:solidFill>
                <a:srgbClr val="E7ED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x-none" altLang="x-none" sz="5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-128"/>
                </a:endParaRPr>
              </a:p>
            </p:txBody>
          </p:sp>
          <p:sp>
            <p:nvSpPr>
              <p:cNvPr id="548" name="Oval 12">
                <a:extLst>
                  <a:ext uri="{FF2B5EF4-FFF2-40B4-BE49-F238E27FC236}">
                    <a16:creationId xmlns:a16="http://schemas.microsoft.com/office/drawing/2014/main" id="{CF7A540D-26E6-F545-9062-6401BEAE66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69" y="2076"/>
                <a:ext cx="266" cy="267"/>
              </a:xfrm>
              <a:prstGeom prst="ellipse">
                <a:avLst/>
              </a:prstGeom>
              <a:solidFill>
                <a:srgbClr val="E7ED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x-none" altLang="x-none" sz="5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-128"/>
                </a:endParaRPr>
              </a:p>
            </p:txBody>
          </p:sp>
          <p:sp>
            <p:nvSpPr>
              <p:cNvPr id="549" name="Oval 13">
                <a:extLst>
                  <a:ext uri="{FF2B5EF4-FFF2-40B4-BE49-F238E27FC236}">
                    <a16:creationId xmlns:a16="http://schemas.microsoft.com/office/drawing/2014/main" id="{A92304E1-7CC7-E34A-8E05-7F66DE5A28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9" y="1996"/>
                <a:ext cx="541" cy="267"/>
              </a:xfrm>
              <a:prstGeom prst="ellipse">
                <a:avLst/>
              </a:prstGeom>
              <a:solidFill>
                <a:srgbClr val="E7ED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x-none" altLang="x-none" sz="5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-128"/>
                </a:endParaRPr>
              </a:p>
            </p:txBody>
          </p:sp>
        </p:grpSp>
        <p:grpSp>
          <p:nvGrpSpPr>
            <p:cNvPr id="376" name="Group 14">
              <a:extLst>
                <a:ext uri="{FF2B5EF4-FFF2-40B4-BE49-F238E27FC236}">
                  <a16:creationId xmlns:a16="http://schemas.microsoft.com/office/drawing/2014/main" id="{2066E5B0-6040-364E-B09F-108AD809487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372" y="286"/>
              <a:ext cx="836" cy="503"/>
              <a:chOff x="628" y="1876"/>
              <a:chExt cx="836" cy="503"/>
            </a:xfrm>
          </p:grpSpPr>
          <p:sp>
            <p:nvSpPr>
              <p:cNvPr id="525" name="Arc 15">
                <a:extLst>
                  <a:ext uri="{FF2B5EF4-FFF2-40B4-BE49-F238E27FC236}">
                    <a16:creationId xmlns:a16="http://schemas.microsoft.com/office/drawing/2014/main" id="{EA683C43-20D0-D94A-ACD6-7E77361B36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1" y="1876"/>
                <a:ext cx="346" cy="104"/>
              </a:xfrm>
              <a:custGeom>
                <a:avLst/>
                <a:gdLst>
                  <a:gd name="T0" fmla="*/ 0 w 40736"/>
                  <a:gd name="T1" fmla="*/ 0 h 21600"/>
                  <a:gd name="T2" fmla="*/ 0 w 40736"/>
                  <a:gd name="T3" fmla="*/ 0 h 21600"/>
                  <a:gd name="T4" fmla="*/ 0 w 40736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0736"/>
                  <a:gd name="T10" fmla="*/ 0 h 21600"/>
                  <a:gd name="T11" fmla="*/ 40736 w 40736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0736" h="21600" fill="none" extrusionOk="0">
                    <a:moveTo>
                      <a:pt x="0" y="14968"/>
                    </a:moveTo>
                    <a:cubicBezTo>
                      <a:pt x="2878" y="6046"/>
                      <a:pt x="11182" y="-1"/>
                      <a:pt x="20557" y="0"/>
                    </a:cubicBezTo>
                    <a:cubicBezTo>
                      <a:pt x="29513" y="0"/>
                      <a:pt x="37541" y="5528"/>
                      <a:pt x="40736" y="13895"/>
                    </a:cubicBezTo>
                  </a:path>
                  <a:path w="40736" h="21600" stroke="0" extrusionOk="0">
                    <a:moveTo>
                      <a:pt x="0" y="14968"/>
                    </a:moveTo>
                    <a:cubicBezTo>
                      <a:pt x="2878" y="6046"/>
                      <a:pt x="11182" y="-1"/>
                      <a:pt x="20557" y="0"/>
                    </a:cubicBezTo>
                    <a:cubicBezTo>
                      <a:pt x="29513" y="0"/>
                      <a:pt x="37541" y="5528"/>
                      <a:pt x="40736" y="13895"/>
                    </a:cubicBezTo>
                    <a:lnTo>
                      <a:pt x="20557" y="21600"/>
                    </a:lnTo>
                    <a:lnTo>
                      <a:pt x="0" y="14968"/>
                    </a:lnTo>
                    <a:close/>
                  </a:path>
                </a:pathLst>
              </a:custGeom>
              <a:solidFill>
                <a:srgbClr val="E7ED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charset="0"/>
                  <a:ea typeface="ＭＳ Ｐゴシック" charset="-128"/>
                </a:endParaRPr>
              </a:p>
            </p:txBody>
          </p:sp>
          <p:sp>
            <p:nvSpPr>
              <p:cNvPr id="526" name="Arc 16">
                <a:extLst>
                  <a:ext uri="{FF2B5EF4-FFF2-40B4-BE49-F238E27FC236}">
                    <a16:creationId xmlns:a16="http://schemas.microsoft.com/office/drawing/2014/main" id="{8B313777-DBF9-E741-AD9C-402CB4C286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3" y="1878"/>
                <a:ext cx="342" cy="102"/>
              </a:xfrm>
              <a:custGeom>
                <a:avLst/>
                <a:gdLst>
                  <a:gd name="T0" fmla="*/ 0 w 40698"/>
                  <a:gd name="T1" fmla="*/ 0 h 21600"/>
                  <a:gd name="T2" fmla="*/ 0 w 40698"/>
                  <a:gd name="T3" fmla="*/ 0 h 21600"/>
                  <a:gd name="T4" fmla="*/ 0 w 40698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0698"/>
                  <a:gd name="T10" fmla="*/ 0 h 21600"/>
                  <a:gd name="T11" fmla="*/ 40698 w 40698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0698" h="21600" fill="none" extrusionOk="0">
                    <a:moveTo>
                      <a:pt x="-1" y="14916"/>
                    </a:moveTo>
                    <a:cubicBezTo>
                      <a:pt x="2894" y="6021"/>
                      <a:pt x="11185" y="-1"/>
                      <a:pt x="20540" y="0"/>
                    </a:cubicBezTo>
                    <a:cubicBezTo>
                      <a:pt x="29474" y="0"/>
                      <a:pt x="37487" y="5501"/>
                      <a:pt x="40697" y="13839"/>
                    </a:cubicBezTo>
                  </a:path>
                  <a:path w="40698" h="21600" stroke="0" extrusionOk="0">
                    <a:moveTo>
                      <a:pt x="-1" y="14916"/>
                    </a:moveTo>
                    <a:cubicBezTo>
                      <a:pt x="2894" y="6021"/>
                      <a:pt x="11185" y="-1"/>
                      <a:pt x="20540" y="0"/>
                    </a:cubicBezTo>
                    <a:cubicBezTo>
                      <a:pt x="29474" y="0"/>
                      <a:pt x="37487" y="5501"/>
                      <a:pt x="40697" y="13839"/>
                    </a:cubicBezTo>
                    <a:lnTo>
                      <a:pt x="20540" y="21600"/>
                    </a:lnTo>
                    <a:lnTo>
                      <a:pt x="-1" y="14916"/>
                    </a:lnTo>
                    <a:close/>
                  </a:path>
                </a:pathLst>
              </a:custGeom>
              <a:solidFill>
                <a:srgbClr val="E7EDED"/>
              </a:solidFill>
              <a:ln w="6350">
                <a:solidFill>
                  <a:srgbClr val="6C8F9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charset="0"/>
                  <a:ea typeface="ＭＳ Ｐゴシック" charset="-128"/>
                </a:endParaRPr>
              </a:p>
            </p:txBody>
          </p:sp>
          <p:sp>
            <p:nvSpPr>
              <p:cNvPr id="527" name="Arc 17">
                <a:extLst>
                  <a:ext uri="{FF2B5EF4-FFF2-40B4-BE49-F238E27FC236}">
                    <a16:creationId xmlns:a16="http://schemas.microsoft.com/office/drawing/2014/main" id="{38CDD912-7FB9-C345-AEB8-04D82EA11B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3" y="1930"/>
                <a:ext cx="214" cy="126"/>
              </a:xfrm>
              <a:custGeom>
                <a:avLst/>
                <a:gdLst>
                  <a:gd name="T0" fmla="*/ 0 w 32990"/>
                  <a:gd name="T1" fmla="*/ 0 h 25945"/>
                  <a:gd name="T2" fmla="*/ 0 w 32990"/>
                  <a:gd name="T3" fmla="*/ 0 h 25945"/>
                  <a:gd name="T4" fmla="*/ 0 w 32990"/>
                  <a:gd name="T5" fmla="*/ 0 h 25945"/>
                  <a:gd name="T6" fmla="*/ 0 60000 65536"/>
                  <a:gd name="T7" fmla="*/ 0 60000 65536"/>
                  <a:gd name="T8" fmla="*/ 0 60000 65536"/>
                  <a:gd name="T9" fmla="*/ 0 w 32990"/>
                  <a:gd name="T10" fmla="*/ 0 h 25945"/>
                  <a:gd name="T11" fmla="*/ 32990 w 32990"/>
                  <a:gd name="T12" fmla="*/ 25945 h 25945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2990" h="25945" fill="none" extrusionOk="0">
                    <a:moveTo>
                      <a:pt x="441" y="25945"/>
                    </a:moveTo>
                    <a:cubicBezTo>
                      <a:pt x="147" y="24515"/>
                      <a:pt x="0" y="23059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25625" y="-1"/>
                      <a:pt x="29569" y="1124"/>
                      <a:pt x="32989" y="3247"/>
                    </a:cubicBezTo>
                  </a:path>
                  <a:path w="32990" h="25945" stroke="0" extrusionOk="0">
                    <a:moveTo>
                      <a:pt x="441" y="25945"/>
                    </a:moveTo>
                    <a:cubicBezTo>
                      <a:pt x="147" y="24515"/>
                      <a:pt x="0" y="23059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25625" y="-1"/>
                      <a:pt x="29569" y="1124"/>
                      <a:pt x="32989" y="3247"/>
                    </a:cubicBezTo>
                    <a:lnTo>
                      <a:pt x="21600" y="21600"/>
                    </a:lnTo>
                    <a:lnTo>
                      <a:pt x="441" y="25945"/>
                    </a:lnTo>
                    <a:close/>
                  </a:path>
                </a:pathLst>
              </a:custGeom>
              <a:solidFill>
                <a:srgbClr val="E7ED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charset="0"/>
                  <a:ea typeface="ＭＳ Ｐゴシック" charset="-128"/>
                </a:endParaRPr>
              </a:p>
            </p:txBody>
          </p:sp>
          <p:sp>
            <p:nvSpPr>
              <p:cNvPr id="528" name="Arc 18">
                <a:extLst>
                  <a:ext uri="{FF2B5EF4-FFF2-40B4-BE49-F238E27FC236}">
                    <a16:creationId xmlns:a16="http://schemas.microsoft.com/office/drawing/2014/main" id="{D0083948-6C85-F940-B012-C5D30AF536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5" y="1932"/>
                <a:ext cx="211" cy="123"/>
              </a:xfrm>
              <a:custGeom>
                <a:avLst/>
                <a:gdLst>
                  <a:gd name="T0" fmla="*/ 0 w 32950"/>
                  <a:gd name="T1" fmla="*/ 0 h 25966"/>
                  <a:gd name="T2" fmla="*/ 0 w 32950"/>
                  <a:gd name="T3" fmla="*/ 0 h 25966"/>
                  <a:gd name="T4" fmla="*/ 0 w 32950"/>
                  <a:gd name="T5" fmla="*/ 0 h 25966"/>
                  <a:gd name="T6" fmla="*/ 0 60000 65536"/>
                  <a:gd name="T7" fmla="*/ 0 60000 65536"/>
                  <a:gd name="T8" fmla="*/ 0 60000 65536"/>
                  <a:gd name="T9" fmla="*/ 0 w 32950"/>
                  <a:gd name="T10" fmla="*/ 0 h 25966"/>
                  <a:gd name="T11" fmla="*/ 32950 w 32950"/>
                  <a:gd name="T12" fmla="*/ 25966 h 2596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2950" h="25966" fill="none" extrusionOk="0">
                    <a:moveTo>
                      <a:pt x="445" y="25966"/>
                    </a:moveTo>
                    <a:cubicBezTo>
                      <a:pt x="149" y="24529"/>
                      <a:pt x="0" y="23066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25608" y="-1"/>
                      <a:pt x="29538" y="1115"/>
                      <a:pt x="32949" y="3222"/>
                    </a:cubicBezTo>
                  </a:path>
                  <a:path w="32950" h="25966" stroke="0" extrusionOk="0">
                    <a:moveTo>
                      <a:pt x="445" y="25966"/>
                    </a:moveTo>
                    <a:cubicBezTo>
                      <a:pt x="149" y="24529"/>
                      <a:pt x="0" y="23066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25608" y="-1"/>
                      <a:pt x="29538" y="1115"/>
                      <a:pt x="32949" y="3222"/>
                    </a:cubicBezTo>
                    <a:lnTo>
                      <a:pt x="21600" y="21600"/>
                    </a:lnTo>
                    <a:lnTo>
                      <a:pt x="445" y="25966"/>
                    </a:lnTo>
                    <a:close/>
                  </a:path>
                </a:pathLst>
              </a:custGeom>
              <a:solidFill>
                <a:srgbClr val="E7EDED"/>
              </a:solidFill>
              <a:ln w="6350">
                <a:solidFill>
                  <a:srgbClr val="6C8F9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charset="0"/>
                  <a:ea typeface="ＭＳ Ｐゴシック" charset="-128"/>
                </a:endParaRPr>
              </a:p>
            </p:txBody>
          </p:sp>
          <p:sp>
            <p:nvSpPr>
              <p:cNvPr id="529" name="Arc 19">
                <a:extLst>
                  <a:ext uri="{FF2B5EF4-FFF2-40B4-BE49-F238E27FC236}">
                    <a16:creationId xmlns:a16="http://schemas.microsoft.com/office/drawing/2014/main" id="{7E548F26-78C4-9F4C-A682-2A219BFBC8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2" y="2217"/>
                <a:ext cx="216" cy="99"/>
              </a:xfrm>
              <a:custGeom>
                <a:avLst/>
                <a:gdLst>
                  <a:gd name="T0" fmla="*/ 0 w 32074"/>
                  <a:gd name="T1" fmla="*/ 0 h 22517"/>
                  <a:gd name="T2" fmla="*/ 0 w 32074"/>
                  <a:gd name="T3" fmla="*/ 0 h 22517"/>
                  <a:gd name="T4" fmla="*/ 0 w 32074"/>
                  <a:gd name="T5" fmla="*/ 0 h 22517"/>
                  <a:gd name="T6" fmla="*/ 0 60000 65536"/>
                  <a:gd name="T7" fmla="*/ 0 60000 65536"/>
                  <a:gd name="T8" fmla="*/ 0 60000 65536"/>
                  <a:gd name="T9" fmla="*/ 0 w 32074"/>
                  <a:gd name="T10" fmla="*/ 0 h 22517"/>
                  <a:gd name="T11" fmla="*/ 32074 w 32074"/>
                  <a:gd name="T12" fmla="*/ 22517 h 2251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2074" h="22517" fill="none" extrusionOk="0">
                    <a:moveTo>
                      <a:pt x="32073" y="19807"/>
                    </a:moveTo>
                    <a:cubicBezTo>
                      <a:pt x="28868" y="21584"/>
                      <a:pt x="25264" y="22516"/>
                      <a:pt x="21600" y="22517"/>
                    </a:cubicBezTo>
                    <a:cubicBezTo>
                      <a:pt x="9670" y="22517"/>
                      <a:pt x="0" y="12846"/>
                      <a:pt x="0" y="917"/>
                    </a:cubicBezTo>
                    <a:cubicBezTo>
                      <a:pt x="-1" y="611"/>
                      <a:pt x="6" y="305"/>
                      <a:pt x="19" y="0"/>
                    </a:cubicBezTo>
                  </a:path>
                  <a:path w="32074" h="22517" stroke="0" extrusionOk="0">
                    <a:moveTo>
                      <a:pt x="32073" y="19807"/>
                    </a:moveTo>
                    <a:cubicBezTo>
                      <a:pt x="28868" y="21584"/>
                      <a:pt x="25264" y="22516"/>
                      <a:pt x="21600" y="22517"/>
                    </a:cubicBezTo>
                    <a:cubicBezTo>
                      <a:pt x="9670" y="22517"/>
                      <a:pt x="0" y="12846"/>
                      <a:pt x="0" y="917"/>
                    </a:cubicBezTo>
                    <a:cubicBezTo>
                      <a:pt x="-1" y="611"/>
                      <a:pt x="6" y="305"/>
                      <a:pt x="19" y="0"/>
                    </a:cubicBezTo>
                    <a:lnTo>
                      <a:pt x="21600" y="917"/>
                    </a:lnTo>
                    <a:lnTo>
                      <a:pt x="32073" y="19807"/>
                    </a:lnTo>
                    <a:close/>
                  </a:path>
                </a:pathLst>
              </a:custGeom>
              <a:solidFill>
                <a:srgbClr val="E7ED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charset="0"/>
                  <a:ea typeface="ＭＳ Ｐゴシック" charset="-128"/>
                </a:endParaRPr>
              </a:p>
            </p:txBody>
          </p:sp>
          <p:sp>
            <p:nvSpPr>
              <p:cNvPr id="530" name="Arc 20">
                <a:extLst>
                  <a:ext uri="{FF2B5EF4-FFF2-40B4-BE49-F238E27FC236}">
                    <a16:creationId xmlns:a16="http://schemas.microsoft.com/office/drawing/2014/main" id="{293C2702-4DE2-D447-AF1F-8100B6A9AA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4" y="2217"/>
                <a:ext cx="213" cy="96"/>
              </a:xfrm>
              <a:custGeom>
                <a:avLst/>
                <a:gdLst>
                  <a:gd name="T0" fmla="*/ 0 w 32013"/>
                  <a:gd name="T1" fmla="*/ 0 h 22524"/>
                  <a:gd name="T2" fmla="*/ 0 w 32013"/>
                  <a:gd name="T3" fmla="*/ 0 h 22524"/>
                  <a:gd name="T4" fmla="*/ 0 w 32013"/>
                  <a:gd name="T5" fmla="*/ 0 h 22524"/>
                  <a:gd name="T6" fmla="*/ 0 60000 65536"/>
                  <a:gd name="T7" fmla="*/ 0 60000 65536"/>
                  <a:gd name="T8" fmla="*/ 0 60000 65536"/>
                  <a:gd name="T9" fmla="*/ 0 w 32013"/>
                  <a:gd name="T10" fmla="*/ 0 h 22524"/>
                  <a:gd name="T11" fmla="*/ 32013 w 32013"/>
                  <a:gd name="T12" fmla="*/ 22524 h 2252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2013" h="22524" fill="none" extrusionOk="0">
                    <a:moveTo>
                      <a:pt x="32013" y="19848"/>
                    </a:moveTo>
                    <a:cubicBezTo>
                      <a:pt x="28823" y="21603"/>
                      <a:pt x="25241" y="22523"/>
                      <a:pt x="21600" y="22524"/>
                    </a:cubicBezTo>
                    <a:cubicBezTo>
                      <a:pt x="9670" y="22524"/>
                      <a:pt x="0" y="12853"/>
                      <a:pt x="0" y="924"/>
                    </a:cubicBezTo>
                    <a:cubicBezTo>
                      <a:pt x="-1" y="615"/>
                      <a:pt x="6" y="307"/>
                      <a:pt x="19" y="-1"/>
                    </a:cubicBezTo>
                  </a:path>
                  <a:path w="32013" h="22524" stroke="0" extrusionOk="0">
                    <a:moveTo>
                      <a:pt x="32013" y="19848"/>
                    </a:moveTo>
                    <a:cubicBezTo>
                      <a:pt x="28823" y="21603"/>
                      <a:pt x="25241" y="22523"/>
                      <a:pt x="21600" y="22524"/>
                    </a:cubicBezTo>
                    <a:cubicBezTo>
                      <a:pt x="9670" y="22524"/>
                      <a:pt x="0" y="12853"/>
                      <a:pt x="0" y="924"/>
                    </a:cubicBezTo>
                    <a:cubicBezTo>
                      <a:pt x="-1" y="615"/>
                      <a:pt x="6" y="307"/>
                      <a:pt x="19" y="-1"/>
                    </a:cubicBezTo>
                    <a:lnTo>
                      <a:pt x="21600" y="924"/>
                    </a:lnTo>
                    <a:lnTo>
                      <a:pt x="32013" y="19848"/>
                    </a:lnTo>
                    <a:close/>
                  </a:path>
                </a:pathLst>
              </a:custGeom>
              <a:solidFill>
                <a:srgbClr val="E7EDED"/>
              </a:solidFill>
              <a:ln w="6350">
                <a:solidFill>
                  <a:srgbClr val="6C8F9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charset="0"/>
                  <a:ea typeface="ＭＳ Ｐゴシック" charset="-128"/>
                </a:endParaRPr>
              </a:p>
            </p:txBody>
          </p:sp>
          <p:sp>
            <p:nvSpPr>
              <p:cNvPr id="531" name="Arc 21">
                <a:extLst>
                  <a:ext uri="{FF2B5EF4-FFF2-40B4-BE49-F238E27FC236}">
                    <a16:creationId xmlns:a16="http://schemas.microsoft.com/office/drawing/2014/main" id="{6A4B6F24-C1A1-3641-8794-7E4DE46B9D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62" y="1936"/>
                <a:ext cx="164" cy="120"/>
              </a:xfrm>
              <a:custGeom>
                <a:avLst/>
                <a:gdLst>
                  <a:gd name="T0" fmla="*/ 0 w 26077"/>
                  <a:gd name="T1" fmla="*/ 0 h 32051"/>
                  <a:gd name="T2" fmla="*/ 0 w 26077"/>
                  <a:gd name="T3" fmla="*/ 0 h 32051"/>
                  <a:gd name="T4" fmla="*/ 0 w 26077"/>
                  <a:gd name="T5" fmla="*/ 0 h 32051"/>
                  <a:gd name="T6" fmla="*/ 0 60000 65536"/>
                  <a:gd name="T7" fmla="*/ 0 60000 65536"/>
                  <a:gd name="T8" fmla="*/ 0 60000 65536"/>
                  <a:gd name="T9" fmla="*/ 0 w 26077"/>
                  <a:gd name="T10" fmla="*/ 0 h 32051"/>
                  <a:gd name="T11" fmla="*/ 26077 w 26077"/>
                  <a:gd name="T12" fmla="*/ 32051 h 3205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6077" h="32051" fill="none" extrusionOk="0">
                    <a:moveTo>
                      <a:pt x="0" y="469"/>
                    </a:moveTo>
                    <a:cubicBezTo>
                      <a:pt x="1471" y="157"/>
                      <a:pt x="2972" y="-1"/>
                      <a:pt x="4477" y="0"/>
                    </a:cubicBezTo>
                    <a:cubicBezTo>
                      <a:pt x="16406" y="0"/>
                      <a:pt x="26077" y="9670"/>
                      <a:pt x="26077" y="21600"/>
                    </a:cubicBezTo>
                    <a:cubicBezTo>
                      <a:pt x="26077" y="25255"/>
                      <a:pt x="25149" y="28851"/>
                      <a:pt x="23380" y="32051"/>
                    </a:cubicBezTo>
                  </a:path>
                  <a:path w="26077" h="32051" stroke="0" extrusionOk="0">
                    <a:moveTo>
                      <a:pt x="0" y="469"/>
                    </a:moveTo>
                    <a:cubicBezTo>
                      <a:pt x="1471" y="157"/>
                      <a:pt x="2972" y="-1"/>
                      <a:pt x="4477" y="0"/>
                    </a:cubicBezTo>
                    <a:cubicBezTo>
                      <a:pt x="16406" y="0"/>
                      <a:pt x="26077" y="9670"/>
                      <a:pt x="26077" y="21600"/>
                    </a:cubicBezTo>
                    <a:cubicBezTo>
                      <a:pt x="26077" y="25255"/>
                      <a:pt x="25149" y="28851"/>
                      <a:pt x="23380" y="32051"/>
                    </a:cubicBezTo>
                    <a:lnTo>
                      <a:pt x="4477" y="21600"/>
                    </a:lnTo>
                    <a:lnTo>
                      <a:pt x="0" y="469"/>
                    </a:lnTo>
                    <a:close/>
                  </a:path>
                </a:pathLst>
              </a:custGeom>
              <a:solidFill>
                <a:srgbClr val="E7ED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charset="0"/>
                  <a:ea typeface="ＭＳ Ｐゴシック" charset="-128"/>
                </a:endParaRPr>
              </a:p>
            </p:txBody>
          </p:sp>
          <p:sp>
            <p:nvSpPr>
              <p:cNvPr id="532" name="Arc 22">
                <a:extLst>
                  <a:ext uri="{FF2B5EF4-FFF2-40B4-BE49-F238E27FC236}">
                    <a16:creationId xmlns:a16="http://schemas.microsoft.com/office/drawing/2014/main" id="{0E5B394F-DE06-CB4A-B273-0DFEDCAEE8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63" y="1938"/>
                <a:ext cx="161" cy="118"/>
              </a:xfrm>
              <a:custGeom>
                <a:avLst/>
                <a:gdLst>
                  <a:gd name="T0" fmla="*/ 0 w 26034"/>
                  <a:gd name="T1" fmla="*/ 0 h 32133"/>
                  <a:gd name="T2" fmla="*/ 0 w 26034"/>
                  <a:gd name="T3" fmla="*/ 0 h 32133"/>
                  <a:gd name="T4" fmla="*/ 0 w 26034"/>
                  <a:gd name="T5" fmla="*/ 0 h 32133"/>
                  <a:gd name="T6" fmla="*/ 0 60000 65536"/>
                  <a:gd name="T7" fmla="*/ 0 60000 65536"/>
                  <a:gd name="T8" fmla="*/ 0 60000 65536"/>
                  <a:gd name="T9" fmla="*/ 0 w 26034"/>
                  <a:gd name="T10" fmla="*/ 0 h 32133"/>
                  <a:gd name="T11" fmla="*/ 26034 w 26034"/>
                  <a:gd name="T12" fmla="*/ 32133 h 32133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6034" h="32133" fill="none" extrusionOk="0">
                    <a:moveTo>
                      <a:pt x="-1" y="459"/>
                    </a:moveTo>
                    <a:cubicBezTo>
                      <a:pt x="1458" y="154"/>
                      <a:pt x="2944" y="-1"/>
                      <a:pt x="4434" y="0"/>
                    </a:cubicBezTo>
                    <a:cubicBezTo>
                      <a:pt x="16363" y="0"/>
                      <a:pt x="26034" y="9670"/>
                      <a:pt x="26034" y="21600"/>
                    </a:cubicBezTo>
                    <a:cubicBezTo>
                      <a:pt x="26034" y="25287"/>
                      <a:pt x="25089" y="28913"/>
                      <a:pt x="23291" y="32132"/>
                    </a:cubicBezTo>
                  </a:path>
                  <a:path w="26034" h="32133" stroke="0" extrusionOk="0">
                    <a:moveTo>
                      <a:pt x="-1" y="459"/>
                    </a:moveTo>
                    <a:cubicBezTo>
                      <a:pt x="1458" y="154"/>
                      <a:pt x="2944" y="-1"/>
                      <a:pt x="4434" y="0"/>
                    </a:cubicBezTo>
                    <a:cubicBezTo>
                      <a:pt x="16363" y="0"/>
                      <a:pt x="26034" y="9670"/>
                      <a:pt x="26034" y="21600"/>
                    </a:cubicBezTo>
                    <a:cubicBezTo>
                      <a:pt x="26034" y="25287"/>
                      <a:pt x="25089" y="28913"/>
                      <a:pt x="23291" y="32132"/>
                    </a:cubicBezTo>
                    <a:lnTo>
                      <a:pt x="4434" y="21600"/>
                    </a:lnTo>
                    <a:lnTo>
                      <a:pt x="-1" y="459"/>
                    </a:lnTo>
                    <a:close/>
                  </a:path>
                </a:pathLst>
              </a:custGeom>
              <a:solidFill>
                <a:srgbClr val="E7EDED"/>
              </a:solidFill>
              <a:ln w="6350">
                <a:solidFill>
                  <a:srgbClr val="6C8F9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charset="0"/>
                  <a:ea typeface="ＭＳ Ｐゴシック" charset="-128"/>
                </a:endParaRPr>
              </a:p>
            </p:txBody>
          </p:sp>
          <p:sp>
            <p:nvSpPr>
              <p:cNvPr id="533" name="Arc 23">
                <a:extLst>
                  <a:ext uri="{FF2B5EF4-FFF2-40B4-BE49-F238E27FC236}">
                    <a16:creationId xmlns:a16="http://schemas.microsoft.com/office/drawing/2014/main" id="{BB21B988-A715-5A4F-85C0-AC48A78160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08" y="2056"/>
                <a:ext cx="156" cy="119"/>
              </a:xfrm>
              <a:custGeom>
                <a:avLst/>
                <a:gdLst>
                  <a:gd name="T0" fmla="*/ 0 w 21600"/>
                  <a:gd name="T1" fmla="*/ 0 h 29154"/>
                  <a:gd name="T2" fmla="*/ 0 w 21600"/>
                  <a:gd name="T3" fmla="*/ 0 h 29154"/>
                  <a:gd name="T4" fmla="*/ 0 w 21600"/>
                  <a:gd name="T5" fmla="*/ 0 h 29154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9154"/>
                  <a:gd name="T11" fmla="*/ 21600 w 21600"/>
                  <a:gd name="T12" fmla="*/ 29154 h 2915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9154" fill="none" extrusionOk="0">
                    <a:moveTo>
                      <a:pt x="13494" y="-1"/>
                    </a:moveTo>
                    <a:cubicBezTo>
                      <a:pt x="18617" y="4098"/>
                      <a:pt x="21600" y="10304"/>
                      <a:pt x="21600" y="16866"/>
                    </a:cubicBezTo>
                    <a:cubicBezTo>
                      <a:pt x="21600" y="21256"/>
                      <a:pt x="20261" y="25543"/>
                      <a:pt x="17764" y="29154"/>
                    </a:cubicBezTo>
                  </a:path>
                  <a:path w="21600" h="29154" stroke="0" extrusionOk="0">
                    <a:moveTo>
                      <a:pt x="13494" y="-1"/>
                    </a:moveTo>
                    <a:cubicBezTo>
                      <a:pt x="18617" y="4098"/>
                      <a:pt x="21600" y="10304"/>
                      <a:pt x="21600" y="16866"/>
                    </a:cubicBezTo>
                    <a:cubicBezTo>
                      <a:pt x="21600" y="21256"/>
                      <a:pt x="20261" y="25543"/>
                      <a:pt x="17764" y="29154"/>
                    </a:cubicBezTo>
                    <a:lnTo>
                      <a:pt x="0" y="16866"/>
                    </a:lnTo>
                    <a:lnTo>
                      <a:pt x="13494" y="-1"/>
                    </a:lnTo>
                    <a:close/>
                  </a:path>
                </a:pathLst>
              </a:custGeom>
              <a:solidFill>
                <a:srgbClr val="E7ED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charset="0"/>
                  <a:ea typeface="ＭＳ Ｐゴシック" charset="-128"/>
                </a:endParaRPr>
              </a:p>
            </p:txBody>
          </p:sp>
          <p:sp>
            <p:nvSpPr>
              <p:cNvPr id="534" name="Arc 24">
                <a:extLst>
                  <a:ext uri="{FF2B5EF4-FFF2-40B4-BE49-F238E27FC236}">
                    <a16:creationId xmlns:a16="http://schemas.microsoft.com/office/drawing/2014/main" id="{BA9D657C-0D94-6B44-82AE-807B3483F7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08" y="2057"/>
                <a:ext cx="154" cy="117"/>
              </a:xfrm>
              <a:custGeom>
                <a:avLst/>
                <a:gdLst>
                  <a:gd name="T0" fmla="*/ 0 w 21600"/>
                  <a:gd name="T1" fmla="*/ 0 h 29302"/>
                  <a:gd name="T2" fmla="*/ 0 w 21600"/>
                  <a:gd name="T3" fmla="*/ 0 h 29302"/>
                  <a:gd name="T4" fmla="*/ 0 w 21600"/>
                  <a:gd name="T5" fmla="*/ 0 h 29302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9302"/>
                  <a:gd name="T11" fmla="*/ 21600 w 21600"/>
                  <a:gd name="T12" fmla="*/ 29302 h 2930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9302" fill="none" extrusionOk="0">
                    <a:moveTo>
                      <a:pt x="13412" y="0"/>
                    </a:moveTo>
                    <a:cubicBezTo>
                      <a:pt x="18584" y="4097"/>
                      <a:pt x="21600" y="10333"/>
                      <a:pt x="21600" y="16931"/>
                    </a:cubicBezTo>
                    <a:cubicBezTo>
                      <a:pt x="21600" y="21356"/>
                      <a:pt x="20240" y="25674"/>
                      <a:pt x="17706" y="29301"/>
                    </a:cubicBezTo>
                  </a:path>
                  <a:path w="21600" h="29302" stroke="0" extrusionOk="0">
                    <a:moveTo>
                      <a:pt x="13412" y="0"/>
                    </a:moveTo>
                    <a:cubicBezTo>
                      <a:pt x="18584" y="4097"/>
                      <a:pt x="21600" y="10333"/>
                      <a:pt x="21600" y="16931"/>
                    </a:cubicBezTo>
                    <a:cubicBezTo>
                      <a:pt x="21600" y="21356"/>
                      <a:pt x="20240" y="25674"/>
                      <a:pt x="17706" y="29301"/>
                    </a:cubicBezTo>
                    <a:lnTo>
                      <a:pt x="0" y="16931"/>
                    </a:lnTo>
                    <a:lnTo>
                      <a:pt x="13412" y="0"/>
                    </a:lnTo>
                    <a:close/>
                  </a:path>
                </a:pathLst>
              </a:custGeom>
              <a:solidFill>
                <a:srgbClr val="E7EDED"/>
              </a:solidFill>
              <a:ln w="6350">
                <a:solidFill>
                  <a:srgbClr val="6C8F9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charset="0"/>
                  <a:ea typeface="ＭＳ Ｐゴシック" charset="-128"/>
                </a:endParaRPr>
              </a:p>
            </p:txBody>
          </p:sp>
          <p:sp>
            <p:nvSpPr>
              <p:cNvPr id="535" name="Arc 25">
                <a:extLst>
                  <a:ext uri="{FF2B5EF4-FFF2-40B4-BE49-F238E27FC236}">
                    <a16:creationId xmlns:a16="http://schemas.microsoft.com/office/drawing/2014/main" id="{491C5A60-4413-C745-A5A5-36973BE812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57" y="2176"/>
                <a:ext cx="183" cy="172"/>
              </a:xfrm>
              <a:custGeom>
                <a:avLst/>
                <a:gdLst>
                  <a:gd name="T0" fmla="*/ 0 w 28724"/>
                  <a:gd name="T1" fmla="*/ 0 h 27592"/>
                  <a:gd name="T2" fmla="*/ 0 w 28724"/>
                  <a:gd name="T3" fmla="*/ 0 h 27592"/>
                  <a:gd name="T4" fmla="*/ 0 w 28724"/>
                  <a:gd name="T5" fmla="*/ 0 h 27592"/>
                  <a:gd name="T6" fmla="*/ 0 60000 65536"/>
                  <a:gd name="T7" fmla="*/ 0 60000 65536"/>
                  <a:gd name="T8" fmla="*/ 0 60000 65536"/>
                  <a:gd name="T9" fmla="*/ 0 w 28724"/>
                  <a:gd name="T10" fmla="*/ 0 h 27592"/>
                  <a:gd name="T11" fmla="*/ 28724 w 28724"/>
                  <a:gd name="T12" fmla="*/ 27592 h 2759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8724" h="27592" fill="none" extrusionOk="0">
                    <a:moveTo>
                      <a:pt x="27876" y="-1"/>
                    </a:moveTo>
                    <a:cubicBezTo>
                      <a:pt x="28438" y="1947"/>
                      <a:pt x="28724" y="3964"/>
                      <a:pt x="28724" y="5992"/>
                    </a:cubicBezTo>
                    <a:cubicBezTo>
                      <a:pt x="28724" y="17921"/>
                      <a:pt x="19053" y="27592"/>
                      <a:pt x="7124" y="27592"/>
                    </a:cubicBezTo>
                    <a:cubicBezTo>
                      <a:pt x="4698" y="27592"/>
                      <a:pt x="2289" y="27183"/>
                      <a:pt x="-1" y="26383"/>
                    </a:cubicBezTo>
                  </a:path>
                  <a:path w="28724" h="27592" stroke="0" extrusionOk="0">
                    <a:moveTo>
                      <a:pt x="27876" y="-1"/>
                    </a:moveTo>
                    <a:cubicBezTo>
                      <a:pt x="28438" y="1947"/>
                      <a:pt x="28724" y="3964"/>
                      <a:pt x="28724" y="5992"/>
                    </a:cubicBezTo>
                    <a:cubicBezTo>
                      <a:pt x="28724" y="17921"/>
                      <a:pt x="19053" y="27592"/>
                      <a:pt x="7124" y="27592"/>
                    </a:cubicBezTo>
                    <a:cubicBezTo>
                      <a:pt x="4698" y="27592"/>
                      <a:pt x="2289" y="27183"/>
                      <a:pt x="-1" y="26383"/>
                    </a:cubicBezTo>
                    <a:lnTo>
                      <a:pt x="7124" y="5992"/>
                    </a:lnTo>
                    <a:lnTo>
                      <a:pt x="27876" y="-1"/>
                    </a:lnTo>
                    <a:close/>
                  </a:path>
                </a:pathLst>
              </a:custGeom>
              <a:solidFill>
                <a:srgbClr val="E7ED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charset="0"/>
                  <a:ea typeface="ＭＳ Ｐゴシック" charset="-128"/>
                </a:endParaRPr>
              </a:p>
            </p:txBody>
          </p:sp>
          <p:sp>
            <p:nvSpPr>
              <p:cNvPr id="536" name="Arc 26">
                <a:extLst>
                  <a:ext uri="{FF2B5EF4-FFF2-40B4-BE49-F238E27FC236}">
                    <a16:creationId xmlns:a16="http://schemas.microsoft.com/office/drawing/2014/main" id="{83AB053C-638D-0341-85D5-7072CAB556D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57" y="2176"/>
                <a:ext cx="180" cy="169"/>
              </a:xfrm>
              <a:custGeom>
                <a:avLst/>
                <a:gdLst>
                  <a:gd name="T0" fmla="*/ 0 w 28722"/>
                  <a:gd name="T1" fmla="*/ 0 h 27594"/>
                  <a:gd name="T2" fmla="*/ 0 w 28722"/>
                  <a:gd name="T3" fmla="*/ 0 h 27594"/>
                  <a:gd name="T4" fmla="*/ 0 w 28722"/>
                  <a:gd name="T5" fmla="*/ 0 h 27594"/>
                  <a:gd name="T6" fmla="*/ 0 60000 65536"/>
                  <a:gd name="T7" fmla="*/ 0 60000 65536"/>
                  <a:gd name="T8" fmla="*/ 0 60000 65536"/>
                  <a:gd name="T9" fmla="*/ 0 w 28722"/>
                  <a:gd name="T10" fmla="*/ 0 h 27594"/>
                  <a:gd name="T11" fmla="*/ 28722 w 28722"/>
                  <a:gd name="T12" fmla="*/ 27594 h 2759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8722" h="27594" fill="none" extrusionOk="0">
                    <a:moveTo>
                      <a:pt x="27873" y="0"/>
                    </a:moveTo>
                    <a:cubicBezTo>
                      <a:pt x="28436" y="1948"/>
                      <a:pt x="28722" y="3966"/>
                      <a:pt x="28722" y="5994"/>
                    </a:cubicBezTo>
                    <a:cubicBezTo>
                      <a:pt x="28722" y="17923"/>
                      <a:pt x="19051" y="27594"/>
                      <a:pt x="7122" y="27594"/>
                    </a:cubicBezTo>
                    <a:cubicBezTo>
                      <a:pt x="4697" y="27594"/>
                      <a:pt x="2289" y="27185"/>
                      <a:pt x="-1" y="26386"/>
                    </a:cubicBezTo>
                  </a:path>
                  <a:path w="28722" h="27594" stroke="0" extrusionOk="0">
                    <a:moveTo>
                      <a:pt x="27873" y="0"/>
                    </a:moveTo>
                    <a:cubicBezTo>
                      <a:pt x="28436" y="1948"/>
                      <a:pt x="28722" y="3966"/>
                      <a:pt x="28722" y="5994"/>
                    </a:cubicBezTo>
                    <a:cubicBezTo>
                      <a:pt x="28722" y="17923"/>
                      <a:pt x="19051" y="27594"/>
                      <a:pt x="7122" y="27594"/>
                    </a:cubicBezTo>
                    <a:cubicBezTo>
                      <a:pt x="4697" y="27594"/>
                      <a:pt x="2289" y="27185"/>
                      <a:pt x="-1" y="26386"/>
                    </a:cubicBezTo>
                    <a:lnTo>
                      <a:pt x="7122" y="5994"/>
                    </a:lnTo>
                    <a:lnTo>
                      <a:pt x="27873" y="0"/>
                    </a:lnTo>
                    <a:close/>
                  </a:path>
                </a:pathLst>
              </a:custGeom>
              <a:solidFill>
                <a:srgbClr val="E7EDED"/>
              </a:solidFill>
              <a:ln w="6350">
                <a:solidFill>
                  <a:srgbClr val="6C8F9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charset="0"/>
                  <a:ea typeface="ＭＳ Ｐゴシック" charset="-128"/>
                </a:endParaRPr>
              </a:p>
            </p:txBody>
          </p:sp>
          <p:sp>
            <p:nvSpPr>
              <p:cNvPr id="537" name="Arc 27">
                <a:extLst>
                  <a:ext uri="{FF2B5EF4-FFF2-40B4-BE49-F238E27FC236}">
                    <a16:creationId xmlns:a16="http://schemas.microsoft.com/office/drawing/2014/main" id="{7D8FBBF3-A5C8-0D4E-9E32-30E1900ACB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8" y="2055"/>
                <a:ext cx="99" cy="165"/>
              </a:xfrm>
              <a:custGeom>
                <a:avLst/>
                <a:gdLst>
                  <a:gd name="T0" fmla="*/ 0 w 21600"/>
                  <a:gd name="T1" fmla="*/ 0 h 41258"/>
                  <a:gd name="T2" fmla="*/ 0 w 21600"/>
                  <a:gd name="T3" fmla="*/ 0 h 41258"/>
                  <a:gd name="T4" fmla="*/ 0 w 21600"/>
                  <a:gd name="T5" fmla="*/ 0 h 41258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41258"/>
                  <a:gd name="T11" fmla="*/ 21600 w 21600"/>
                  <a:gd name="T12" fmla="*/ 41258 h 41258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41258" fill="none" extrusionOk="0">
                    <a:moveTo>
                      <a:pt x="12768" y="41257"/>
                    </a:moveTo>
                    <a:cubicBezTo>
                      <a:pt x="4999" y="37777"/>
                      <a:pt x="0" y="30058"/>
                      <a:pt x="0" y="21546"/>
                    </a:cubicBezTo>
                    <a:cubicBezTo>
                      <a:pt x="-1" y="10211"/>
                      <a:pt x="8761" y="804"/>
                      <a:pt x="20068" y="0"/>
                    </a:cubicBezTo>
                  </a:path>
                  <a:path w="21600" h="41258" stroke="0" extrusionOk="0">
                    <a:moveTo>
                      <a:pt x="12768" y="41257"/>
                    </a:moveTo>
                    <a:cubicBezTo>
                      <a:pt x="4999" y="37777"/>
                      <a:pt x="0" y="30058"/>
                      <a:pt x="0" y="21546"/>
                    </a:cubicBezTo>
                    <a:cubicBezTo>
                      <a:pt x="-1" y="10211"/>
                      <a:pt x="8761" y="804"/>
                      <a:pt x="20068" y="0"/>
                    </a:cubicBezTo>
                    <a:lnTo>
                      <a:pt x="21600" y="21546"/>
                    </a:lnTo>
                    <a:lnTo>
                      <a:pt x="12768" y="41257"/>
                    </a:lnTo>
                    <a:close/>
                  </a:path>
                </a:pathLst>
              </a:custGeom>
              <a:solidFill>
                <a:srgbClr val="E7ED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charset="0"/>
                  <a:ea typeface="ＭＳ Ｐゴシック" charset="-128"/>
                </a:endParaRPr>
              </a:p>
            </p:txBody>
          </p:sp>
          <p:sp>
            <p:nvSpPr>
              <p:cNvPr id="538" name="Arc 28">
                <a:extLst>
                  <a:ext uri="{FF2B5EF4-FFF2-40B4-BE49-F238E27FC236}">
                    <a16:creationId xmlns:a16="http://schemas.microsoft.com/office/drawing/2014/main" id="{2BFBD9DA-68A6-0842-A2AA-57B38C7331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0" y="2057"/>
                <a:ext cx="97" cy="161"/>
              </a:xfrm>
              <a:custGeom>
                <a:avLst/>
                <a:gdLst>
                  <a:gd name="T0" fmla="*/ 0 w 21600"/>
                  <a:gd name="T1" fmla="*/ 0 h 41268"/>
                  <a:gd name="T2" fmla="*/ 0 w 21600"/>
                  <a:gd name="T3" fmla="*/ 0 h 41268"/>
                  <a:gd name="T4" fmla="*/ 0 w 21600"/>
                  <a:gd name="T5" fmla="*/ 0 h 41268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41268"/>
                  <a:gd name="T11" fmla="*/ 21600 w 21600"/>
                  <a:gd name="T12" fmla="*/ 41268 h 41268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41268" fill="none" extrusionOk="0">
                    <a:moveTo>
                      <a:pt x="12790" y="41267"/>
                    </a:moveTo>
                    <a:cubicBezTo>
                      <a:pt x="5009" y="37792"/>
                      <a:pt x="0" y="30067"/>
                      <a:pt x="0" y="21546"/>
                    </a:cubicBezTo>
                    <a:cubicBezTo>
                      <a:pt x="-1" y="10209"/>
                      <a:pt x="8763" y="802"/>
                      <a:pt x="20072" y="0"/>
                    </a:cubicBezTo>
                  </a:path>
                  <a:path w="21600" h="41268" stroke="0" extrusionOk="0">
                    <a:moveTo>
                      <a:pt x="12790" y="41267"/>
                    </a:moveTo>
                    <a:cubicBezTo>
                      <a:pt x="5009" y="37792"/>
                      <a:pt x="0" y="30067"/>
                      <a:pt x="0" y="21546"/>
                    </a:cubicBezTo>
                    <a:cubicBezTo>
                      <a:pt x="-1" y="10209"/>
                      <a:pt x="8763" y="802"/>
                      <a:pt x="20072" y="0"/>
                    </a:cubicBezTo>
                    <a:lnTo>
                      <a:pt x="21600" y="21546"/>
                    </a:lnTo>
                    <a:lnTo>
                      <a:pt x="12790" y="41267"/>
                    </a:lnTo>
                    <a:close/>
                  </a:path>
                </a:pathLst>
              </a:custGeom>
              <a:solidFill>
                <a:srgbClr val="E7EDED"/>
              </a:solidFill>
              <a:ln w="6350">
                <a:solidFill>
                  <a:srgbClr val="6C8F9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charset="0"/>
                  <a:ea typeface="ＭＳ Ｐゴシック" charset="-128"/>
                </a:endParaRPr>
              </a:p>
            </p:txBody>
          </p:sp>
          <p:sp>
            <p:nvSpPr>
              <p:cNvPr id="539" name="Arc 29">
                <a:extLst>
                  <a:ext uri="{FF2B5EF4-FFF2-40B4-BE49-F238E27FC236}">
                    <a16:creationId xmlns:a16="http://schemas.microsoft.com/office/drawing/2014/main" id="{2F0E0905-0A0B-3643-88A6-687CBC49DF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0" y="2279"/>
                <a:ext cx="375" cy="100"/>
              </a:xfrm>
              <a:custGeom>
                <a:avLst/>
                <a:gdLst>
                  <a:gd name="T0" fmla="*/ 0 w 39085"/>
                  <a:gd name="T1" fmla="*/ 0 h 21600"/>
                  <a:gd name="T2" fmla="*/ 0 w 39085"/>
                  <a:gd name="T3" fmla="*/ 0 h 21600"/>
                  <a:gd name="T4" fmla="*/ 0 w 39085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39085"/>
                  <a:gd name="T10" fmla="*/ 0 h 21600"/>
                  <a:gd name="T11" fmla="*/ 39085 w 39085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9085" h="21600" fill="none" extrusionOk="0">
                    <a:moveTo>
                      <a:pt x="39085" y="12120"/>
                    </a:moveTo>
                    <a:cubicBezTo>
                      <a:pt x="35065" y="18049"/>
                      <a:pt x="28368" y="21599"/>
                      <a:pt x="21206" y="21600"/>
                    </a:cubicBezTo>
                    <a:cubicBezTo>
                      <a:pt x="10860" y="21600"/>
                      <a:pt x="1967" y="14264"/>
                      <a:pt x="0" y="4107"/>
                    </a:cubicBezTo>
                  </a:path>
                  <a:path w="39085" h="21600" stroke="0" extrusionOk="0">
                    <a:moveTo>
                      <a:pt x="39085" y="12120"/>
                    </a:moveTo>
                    <a:cubicBezTo>
                      <a:pt x="35065" y="18049"/>
                      <a:pt x="28368" y="21599"/>
                      <a:pt x="21206" y="21600"/>
                    </a:cubicBezTo>
                    <a:cubicBezTo>
                      <a:pt x="10860" y="21600"/>
                      <a:pt x="1967" y="14264"/>
                      <a:pt x="0" y="4107"/>
                    </a:cubicBezTo>
                    <a:lnTo>
                      <a:pt x="21206" y="0"/>
                    </a:lnTo>
                    <a:lnTo>
                      <a:pt x="39085" y="12120"/>
                    </a:lnTo>
                    <a:close/>
                  </a:path>
                </a:pathLst>
              </a:custGeom>
              <a:solidFill>
                <a:srgbClr val="E7ED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charset="0"/>
                  <a:ea typeface="ＭＳ Ｐゴシック" charset="-128"/>
                </a:endParaRPr>
              </a:p>
            </p:txBody>
          </p:sp>
          <p:sp>
            <p:nvSpPr>
              <p:cNvPr id="540" name="Arc 30">
                <a:extLst>
                  <a:ext uri="{FF2B5EF4-FFF2-40B4-BE49-F238E27FC236}">
                    <a16:creationId xmlns:a16="http://schemas.microsoft.com/office/drawing/2014/main" id="{C962E3CE-2FD4-B24E-B21B-496F31DDC8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2" y="2279"/>
                <a:ext cx="370" cy="98"/>
              </a:xfrm>
              <a:custGeom>
                <a:avLst/>
                <a:gdLst>
                  <a:gd name="T0" fmla="*/ 0 w 39018"/>
                  <a:gd name="T1" fmla="*/ 0 h 21600"/>
                  <a:gd name="T2" fmla="*/ 0 w 39018"/>
                  <a:gd name="T3" fmla="*/ 0 h 21600"/>
                  <a:gd name="T4" fmla="*/ 0 w 39018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39018"/>
                  <a:gd name="T10" fmla="*/ 0 h 21600"/>
                  <a:gd name="T11" fmla="*/ 39018 w 39018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9018" h="21600" fill="none" extrusionOk="0">
                    <a:moveTo>
                      <a:pt x="39017" y="12206"/>
                    </a:moveTo>
                    <a:cubicBezTo>
                      <a:pt x="34990" y="18085"/>
                      <a:pt x="28323" y="21599"/>
                      <a:pt x="21198" y="21600"/>
                    </a:cubicBezTo>
                    <a:cubicBezTo>
                      <a:pt x="10868" y="21600"/>
                      <a:pt x="1984" y="14286"/>
                      <a:pt x="0" y="4149"/>
                    </a:cubicBezTo>
                  </a:path>
                  <a:path w="39018" h="21600" stroke="0" extrusionOk="0">
                    <a:moveTo>
                      <a:pt x="39017" y="12206"/>
                    </a:moveTo>
                    <a:cubicBezTo>
                      <a:pt x="34990" y="18085"/>
                      <a:pt x="28323" y="21599"/>
                      <a:pt x="21198" y="21600"/>
                    </a:cubicBezTo>
                    <a:cubicBezTo>
                      <a:pt x="10868" y="21600"/>
                      <a:pt x="1984" y="14286"/>
                      <a:pt x="0" y="4149"/>
                    </a:cubicBezTo>
                    <a:lnTo>
                      <a:pt x="21198" y="0"/>
                    </a:lnTo>
                    <a:lnTo>
                      <a:pt x="39017" y="12206"/>
                    </a:lnTo>
                    <a:close/>
                  </a:path>
                </a:pathLst>
              </a:custGeom>
              <a:solidFill>
                <a:srgbClr val="E7EDED"/>
              </a:solidFill>
              <a:ln w="6350">
                <a:solidFill>
                  <a:srgbClr val="6C8F9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charset="0"/>
                  <a:ea typeface="ＭＳ Ｐゴシック" charset="-128"/>
                </a:endParaRPr>
              </a:p>
            </p:txBody>
          </p:sp>
        </p:grpSp>
        <p:sp>
          <p:nvSpPr>
            <p:cNvPr id="377" name="Freeform 31">
              <a:extLst>
                <a:ext uri="{FF2B5EF4-FFF2-40B4-BE49-F238E27FC236}">
                  <a16:creationId xmlns:a16="http://schemas.microsoft.com/office/drawing/2014/main" id="{1824E211-85A7-EC44-B5D2-5407E7C93A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628" y="398"/>
              <a:ext cx="365" cy="183"/>
            </a:xfrm>
            <a:custGeom>
              <a:avLst/>
              <a:gdLst>
                <a:gd name="T0" fmla="*/ 0 w 1460"/>
                <a:gd name="T1" fmla="*/ 0 h 730"/>
                <a:gd name="T2" fmla="*/ 0 w 1460"/>
                <a:gd name="T3" fmla="*/ 0 h 730"/>
                <a:gd name="T4" fmla="*/ 0 w 1460"/>
                <a:gd name="T5" fmla="*/ 0 h 730"/>
                <a:gd name="T6" fmla="*/ 0 w 1460"/>
                <a:gd name="T7" fmla="*/ 0 h 73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460"/>
                <a:gd name="T13" fmla="*/ 0 h 730"/>
                <a:gd name="T14" fmla="*/ 1460 w 1460"/>
                <a:gd name="T15" fmla="*/ 730 h 73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460" h="730">
                  <a:moveTo>
                    <a:pt x="177" y="0"/>
                  </a:moveTo>
                  <a:lnTo>
                    <a:pt x="1460" y="0"/>
                  </a:lnTo>
                  <a:lnTo>
                    <a:pt x="726" y="730"/>
                  </a:lnTo>
                  <a:lnTo>
                    <a:pt x="0" y="8"/>
                  </a:lnTo>
                </a:path>
              </a:pathLst>
            </a:custGeom>
            <a:noFill/>
            <a:ln w="9525">
              <a:solidFill>
                <a:srgbClr val="CF0E3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charset="0"/>
                <a:ea typeface="ＭＳ Ｐゴシック" charset="-128"/>
              </a:endParaRPr>
            </a:p>
          </p:txBody>
        </p:sp>
        <p:grpSp>
          <p:nvGrpSpPr>
            <p:cNvPr id="378" name="Group 32">
              <a:extLst>
                <a:ext uri="{FF2B5EF4-FFF2-40B4-BE49-F238E27FC236}">
                  <a16:creationId xmlns:a16="http://schemas.microsoft.com/office/drawing/2014/main" id="{64E98020-9EFA-804A-A8CD-3E3CAD8F42E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27" y="332"/>
              <a:ext cx="171" cy="169"/>
              <a:chOff x="1179" y="1966"/>
              <a:chExt cx="171" cy="169"/>
            </a:xfrm>
          </p:grpSpPr>
          <p:sp>
            <p:nvSpPr>
              <p:cNvPr id="505" name="Freeform 33">
                <a:extLst>
                  <a:ext uri="{FF2B5EF4-FFF2-40B4-BE49-F238E27FC236}">
                    <a16:creationId xmlns:a16="http://schemas.microsoft.com/office/drawing/2014/main" id="{EE2B9852-584B-DA40-BB1A-33AB6C4B3B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03" y="2068"/>
                <a:ext cx="145" cy="18"/>
              </a:xfrm>
              <a:custGeom>
                <a:avLst/>
                <a:gdLst>
                  <a:gd name="T0" fmla="*/ 0 w 581"/>
                  <a:gd name="T1" fmla="*/ 0 h 72"/>
                  <a:gd name="T2" fmla="*/ 0 w 581"/>
                  <a:gd name="T3" fmla="*/ 0 h 72"/>
                  <a:gd name="T4" fmla="*/ 0 w 581"/>
                  <a:gd name="T5" fmla="*/ 0 h 72"/>
                  <a:gd name="T6" fmla="*/ 0 w 581"/>
                  <a:gd name="T7" fmla="*/ 0 h 72"/>
                  <a:gd name="T8" fmla="*/ 0 w 581"/>
                  <a:gd name="T9" fmla="*/ 0 h 7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81"/>
                  <a:gd name="T16" fmla="*/ 0 h 72"/>
                  <a:gd name="T17" fmla="*/ 581 w 581"/>
                  <a:gd name="T18" fmla="*/ 72 h 7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81" h="72">
                    <a:moveTo>
                      <a:pt x="0" y="72"/>
                    </a:moveTo>
                    <a:lnTo>
                      <a:pt x="73" y="0"/>
                    </a:lnTo>
                    <a:lnTo>
                      <a:pt x="581" y="0"/>
                    </a:lnTo>
                    <a:lnTo>
                      <a:pt x="517" y="72"/>
                    </a:lnTo>
                    <a:lnTo>
                      <a:pt x="0" y="72"/>
                    </a:lnTo>
                    <a:close/>
                  </a:path>
                </a:pathLst>
              </a:custGeom>
              <a:solidFill>
                <a:srgbClr val="C9C9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charset="0"/>
                  <a:ea typeface="ＭＳ Ｐゴシック" charset="-128"/>
                </a:endParaRPr>
              </a:p>
            </p:txBody>
          </p:sp>
          <p:sp>
            <p:nvSpPr>
              <p:cNvPr id="506" name="Freeform 34">
                <a:extLst>
                  <a:ext uri="{FF2B5EF4-FFF2-40B4-BE49-F238E27FC236}">
                    <a16:creationId xmlns:a16="http://schemas.microsoft.com/office/drawing/2014/main" id="{08C3E21D-ED55-5842-8FBE-8E735A76DD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05" y="2070"/>
                <a:ext cx="145" cy="18"/>
              </a:xfrm>
              <a:custGeom>
                <a:avLst/>
                <a:gdLst>
                  <a:gd name="T0" fmla="*/ 0 w 581"/>
                  <a:gd name="T1" fmla="*/ 0 h 72"/>
                  <a:gd name="T2" fmla="*/ 0 w 581"/>
                  <a:gd name="T3" fmla="*/ 0 h 72"/>
                  <a:gd name="T4" fmla="*/ 0 w 581"/>
                  <a:gd name="T5" fmla="*/ 0 h 72"/>
                  <a:gd name="T6" fmla="*/ 0 w 581"/>
                  <a:gd name="T7" fmla="*/ 0 h 72"/>
                  <a:gd name="T8" fmla="*/ 0 w 581"/>
                  <a:gd name="T9" fmla="*/ 0 h 7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81"/>
                  <a:gd name="T16" fmla="*/ 0 h 72"/>
                  <a:gd name="T17" fmla="*/ 581 w 581"/>
                  <a:gd name="T18" fmla="*/ 72 h 7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81" h="72">
                    <a:moveTo>
                      <a:pt x="0" y="72"/>
                    </a:moveTo>
                    <a:lnTo>
                      <a:pt x="73" y="0"/>
                    </a:lnTo>
                    <a:lnTo>
                      <a:pt x="581" y="0"/>
                    </a:lnTo>
                    <a:lnTo>
                      <a:pt x="517" y="72"/>
                    </a:lnTo>
                    <a:lnTo>
                      <a:pt x="0" y="72"/>
                    </a:lnTo>
                    <a:close/>
                  </a:path>
                </a:pathLst>
              </a:custGeom>
              <a:solidFill>
                <a:srgbClr val="C9C9B6"/>
              </a:solidFill>
              <a:ln w="3175">
                <a:solidFill>
                  <a:srgbClr val="49493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charset="0"/>
                  <a:ea typeface="ＭＳ Ｐゴシック" charset="-128"/>
                </a:endParaRPr>
              </a:p>
            </p:txBody>
          </p:sp>
          <p:sp>
            <p:nvSpPr>
              <p:cNvPr id="507" name="Rectangle 35">
                <a:extLst>
                  <a:ext uri="{FF2B5EF4-FFF2-40B4-BE49-F238E27FC236}">
                    <a16:creationId xmlns:a16="http://schemas.microsoft.com/office/drawing/2014/main" id="{CEE4FCD9-9218-F446-8EC2-BDD19BD07A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03" y="2086"/>
                <a:ext cx="129" cy="22"/>
              </a:xfrm>
              <a:prstGeom prst="rect">
                <a:avLst/>
              </a:prstGeom>
              <a:solidFill>
                <a:srgbClr val="B7B79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x-none" altLang="x-none" sz="5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-128"/>
                </a:endParaRPr>
              </a:p>
            </p:txBody>
          </p:sp>
          <p:sp>
            <p:nvSpPr>
              <p:cNvPr id="508" name="Rectangle 36">
                <a:extLst>
                  <a:ext uri="{FF2B5EF4-FFF2-40B4-BE49-F238E27FC236}">
                    <a16:creationId xmlns:a16="http://schemas.microsoft.com/office/drawing/2014/main" id="{ACDD7B9F-2BCB-D842-B23A-90889C0850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04" y="2087"/>
                <a:ext cx="127" cy="20"/>
              </a:xfrm>
              <a:prstGeom prst="rect">
                <a:avLst/>
              </a:prstGeom>
              <a:solidFill>
                <a:srgbClr val="B7B79D"/>
              </a:solidFill>
              <a:ln w="3175">
                <a:solidFill>
                  <a:srgbClr val="494936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x-none" altLang="x-none" sz="5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-128"/>
                </a:endParaRPr>
              </a:p>
            </p:txBody>
          </p:sp>
          <p:sp>
            <p:nvSpPr>
              <p:cNvPr id="509" name="Freeform 37">
                <a:extLst>
                  <a:ext uri="{FF2B5EF4-FFF2-40B4-BE49-F238E27FC236}">
                    <a16:creationId xmlns:a16="http://schemas.microsoft.com/office/drawing/2014/main" id="{EAF1C4CE-269C-A24A-8F3A-5A9426E83A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32" y="2068"/>
                <a:ext cx="16" cy="40"/>
              </a:xfrm>
              <a:custGeom>
                <a:avLst/>
                <a:gdLst>
                  <a:gd name="T0" fmla="*/ 0 w 64"/>
                  <a:gd name="T1" fmla="*/ 0 h 160"/>
                  <a:gd name="T2" fmla="*/ 0 w 64"/>
                  <a:gd name="T3" fmla="*/ 0 h 160"/>
                  <a:gd name="T4" fmla="*/ 0 w 64"/>
                  <a:gd name="T5" fmla="*/ 0 h 160"/>
                  <a:gd name="T6" fmla="*/ 0 w 64"/>
                  <a:gd name="T7" fmla="*/ 0 h 160"/>
                  <a:gd name="T8" fmla="*/ 0 w 64"/>
                  <a:gd name="T9" fmla="*/ 0 h 16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4"/>
                  <a:gd name="T16" fmla="*/ 0 h 160"/>
                  <a:gd name="T17" fmla="*/ 64 w 64"/>
                  <a:gd name="T18" fmla="*/ 160 h 16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4" h="160">
                    <a:moveTo>
                      <a:pt x="0" y="160"/>
                    </a:moveTo>
                    <a:lnTo>
                      <a:pt x="64" y="96"/>
                    </a:lnTo>
                    <a:lnTo>
                      <a:pt x="64" y="0"/>
                    </a:lnTo>
                    <a:lnTo>
                      <a:pt x="0" y="72"/>
                    </a:lnTo>
                    <a:lnTo>
                      <a:pt x="0" y="160"/>
                    </a:lnTo>
                    <a:close/>
                  </a:path>
                </a:pathLst>
              </a:custGeom>
              <a:solidFill>
                <a:srgbClr val="7A7A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charset="0"/>
                  <a:ea typeface="ＭＳ Ｐゴシック" charset="-128"/>
                </a:endParaRPr>
              </a:p>
            </p:txBody>
          </p:sp>
          <p:sp>
            <p:nvSpPr>
              <p:cNvPr id="510" name="Freeform 38">
                <a:extLst>
                  <a:ext uri="{FF2B5EF4-FFF2-40B4-BE49-F238E27FC236}">
                    <a16:creationId xmlns:a16="http://schemas.microsoft.com/office/drawing/2014/main" id="{ABB38AAE-FCD8-4143-AF0E-7A7ED4E52B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32" y="2068"/>
                <a:ext cx="16" cy="40"/>
              </a:xfrm>
              <a:custGeom>
                <a:avLst/>
                <a:gdLst>
                  <a:gd name="T0" fmla="*/ 0 w 64"/>
                  <a:gd name="T1" fmla="*/ 0 h 160"/>
                  <a:gd name="T2" fmla="*/ 0 w 64"/>
                  <a:gd name="T3" fmla="*/ 0 h 160"/>
                  <a:gd name="T4" fmla="*/ 0 w 64"/>
                  <a:gd name="T5" fmla="*/ 0 h 160"/>
                  <a:gd name="T6" fmla="*/ 0 w 64"/>
                  <a:gd name="T7" fmla="*/ 0 h 160"/>
                  <a:gd name="T8" fmla="*/ 0 w 64"/>
                  <a:gd name="T9" fmla="*/ 0 h 16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4"/>
                  <a:gd name="T16" fmla="*/ 0 h 160"/>
                  <a:gd name="T17" fmla="*/ 64 w 64"/>
                  <a:gd name="T18" fmla="*/ 160 h 16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4" h="160">
                    <a:moveTo>
                      <a:pt x="0" y="160"/>
                    </a:moveTo>
                    <a:lnTo>
                      <a:pt x="64" y="96"/>
                    </a:lnTo>
                    <a:lnTo>
                      <a:pt x="64" y="0"/>
                    </a:lnTo>
                    <a:lnTo>
                      <a:pt x="0" y="72"/>
                    </a:lnTo>
                    <a:lnTo>
                      <a:pt x="0" y="160"/>
                    </a:lnTo>
                    <a:close/>
                  </a:path>
                </a:pathLst>
              </a:custGeom>
              <a:solidFill>
                <a:srgbClr val="7A7A5A"/>
              </a:solidFill>
              <a:ln w="3175">
                <a:solidFill>
                  <a:srgbClr val="49493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charset="0"/>
                  <a:ea typeface="ＭＳ Ｐゴシック" charset="-128"/>
                </a:endParaRPr>
              </a:p>
            </p:txBody>
          </p:sp>
          <p:sp>
            <p:nvSpPr>
              <p:cNvPr id="511" name="Freeform 39">
                <a:extLst>
                  <a:ext uri="{FF2B5EF4-FFF2-40B4-BE49-F238E27FC236}">
                    <a16:creationId xmlns:a16="http://schemas.microsoft.com/office/drawing/2014/main" id="{87776CEC-AB74-7E4D-BF34-DA1419E1E8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07" y="2068"/>
                <a:ext cx="139" cy="14"/>
              </a:xfrm>
              <a:custGeom>
                <a:avLst/>
                <a:gdLst>
                  <a:gd name="T0" fmla="*/ 0 w 557"/>
                  <a:gd name="T1" fmla="*/ 0 h 56"/>
                  <a:gd name="T2" fmla="*/ 0 w 557"/>
                  <a:gd name="T3" fmla="*/ 0 h 56"/>
                  <a:gd name="T4" fmla="*/ 0 w 557"/>
                  <a:gd name="T5" fmla="*/ 0 h 56"/>
                  <a:gd name="T6" fmla="*/ 0 w 557"/>
                  <a:gd name="T7" fmla="*/ 0 h 56"/>
                  <a:gd name="T8" fmla="*/ 0 w 557"/>
                  <a:gd name="T9" fmla="*/ 0 h 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57"/>
                  <a:gd name="T16" fmla="*/ 0 h 56"/>
                  <a:gd name="T17" fmla="*/ 557 w 557"/>
                  <a:gd name="T18" fmla="*/ 56 h 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57" h="56">
                    <a:moveTo>
                      <a:pt x="0" y="56"/>
                    </a:moveTo>
                    <a:lnTo>
                      <a:pt x="57" y="0"/>
                    </a:lnTo>
                    <a:lnTo>
                      <a:pt x="557" y="0"/>
                    </a:lnTo>
                    <a:lnTo>
                      <a:pt x="509" y="56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charset="0"/>
                  <a:ea typeface="ＭＳ Ｐゴシック" charset="-128"/>
                </a:endParaRPr>
              </a:p>
            </p:txBody>
          </p:sp>
          <p:sp>
            <p:nvSpPr>
              <p:cNvPr id="512" name="Freeform 40">
                <a:extLst>
                  <a:ext uri="{FF2B5EF4-FFF2-40B4-BE49-F238E27FC236}">
                    <a16:creationId xmlns:a16="http://schemas.microsoft.com/office/drawing/2014/main" id="{2225131C-E0A4-364F-8184-86DAFB56BA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07" y="2068"/>
                <a:ext cx="139" cy="14"/>
              </a:xfrm>
              <a:custGeom>
                <a:avLst/>
                <a:gdLst>
                  <a:gd name="T0" fmla="*/ 0 w 557"/>
                  <a:gd name="T1" fmla="*/ 0 h 56"/>
                  <a:gd name="T2" fmla="*/ 0 w 557"/>
                  <a:gd name="T3" fmla="*/ 0 h 56"/>
                  <a:gd name="T4" fmla="*/ 0 w 557"/>
                  <a:gd name="T5" fmla="*/ 0 h 56"/>
                  <a:gd name="T6" fmla="*/ 0 w 557"/>
                  <a:gd name="T7" fmla="*/ 0 h 56"/>
                  <a:gd name="T8" fmla="*/ 0 w 557"/>
                  <a:gd name="T9" fmla="*/ 0 h 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57"/>
                  <a:gd name="T16" fmla="*/ 0 h 56"/>
                  <a:gd name="T17" fmla="*/ 557 w 557"/>
                  <a:gd name="T18" fmla="*/ 56 h 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57" h="56">
                    <a:moveTo>
                      <a:pt x="0" y="56"/>
                    </a:moveTo>
                    <a:lnTo>
                      <a:pt x="57" y="0"/>
                    </a:lnTo>
                    <a:lnTo>
                      <a:pt x="557" y="0"/>
                    </a:lnTo>
                    <a:lnTo>
                      <a:pt x="509" y="56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rgbClr val="000000"/>
              </a:solidFill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charset="0"/>
                  <a:ea typeface="ＭＳ Ｐゴシック" charset="-128"/>
                </a:endParaRPr>
              </a:p>
            </p:txBody>
          </p:sp>
          <p:sp>
            <p:nvSpPr>
              <p:cNvPr id="513" name="Freeform 41">
                <a:extLst>
                  <a:ext uri="{FF2B5EF4-FFF2-40B4-BE49-F238E27FC236}">
                    <a16:creationId xmlns:a16="http://schemas.microsoft.com/office/drawing/2014/main" id="{D0B55379-EF20-F54B-8B6F-FA2E0FA4B9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05" y="1966"/>
                <a:ext cx="141" cy="14"/>
              </a:xfrm>
              <a:custGeom>
                <a:avLst/>
                <a:gdLst>
                  <a:gd name="T0" fmla="*/ 0 w 565"/>
                  <a:gd name="T1" fmla="*/ 0 h 56"/>
                  <a:gd name="T2" fmla="*/ 0 w 565"/>
                  <a:gd name="T3" fmla="*/ 0 h 56"/>
                  <a:gd name="T4" fmla="*/ 0 w 565"/>
                  <a:gd name="T5" fmla="*/ 0 h 56"/>
                  <a:gd name="T6" fmla="*/ 0 w 565"/>
                  <a:gd name="T7" fmla="*/ 0 h 56"/>
                  <a:gd name="T8" fmla="*/ 0 w 565"/>
                  <a:gd name="T9" fmla="*/ 0 h 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65"/>
                  <a:gd name="T16" fmla="*/ 0 h 56"/>
                  <a:gd name="T17" fmla="*/ 565 w 565"/>
                  <a:gd name="T18" fmla="*/ 56 h 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65" h="56">
                    <a:moveTo>
                      <a:pt x="0" y="56"/>
                    </a:moveTo>
                    <a:lnTo>
                      <a:pt x="49" y="0"/>
                    </a:lnTo>
                    <a:lnTo>
                      <a:pt x="565" y="0"/>
                    </a:lnTo>
                    <a:lnTo>
                      <a:pt x="509" y="56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rgbClr val="C9C9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charset="0"/>
                  <a:ea typeface="ＭＳ Ｐゴシック" charset="-128"/>
                </a:endParaRPr>
              </a:p>
            </p:txBody>
          </p:sp>
          <p:sp>
            <p:nvSpPr>
              <p:cNvPr id="514" name="Freeform 42">
                <a:extLst>
                  <a:ext uri="{FF2B5EF4-FFF2-40B4-BE49-F238E27FC236}">
                    <a16:creationId xmlns:a16="http://schemas.microsoft.com/office/drawing/2014/main" id="{46956346-3EE6-8E42-855E-7FEEAB8708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05" y="1966"/>
                <a:ext cx="141" cy="14"/>
              </a:xfrm>
              <a:custGeom>
                <a:avLst/>
                <a:gdLst>
                  <a:gd name="T0" fmla="*/ 0 w 565"/>
                  <a:gd name="T1" fmla="*/ 0 h 56"/>
                  <a:gd name="T2" fmla="*/ 0 w 565"/>
                  <a:gd name="T3" fmla="*/ 0 h 56"/>
                  <a:gd name="T4" fmla="*/ 0 w 565"/>
                  <a:gd name="T5" fmla="*/ 0 h 56"/>
                  <a:gd name="T6" fmla="*/ 0 w 565"/>
                  <a:gd name="T7" fmla="*/ 0 h 56"/>
                  <a:gd name="T8" fmla="*/ 0 w 565"/>
                  <a:gd name="T9" fmla="*/ 0 h 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65"/>
                  <a:gd name="T16" fmla="*/ 0 h 56"/>
                  <a:gd name="T17" fmla="*/ 565 w 565"/>
                  <a:gd name="T18" fmla="*/ 56 h 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65" h="56">
                    <a:moveTo>
                      <a:pt x="0" y="56"/>
                    </a:moveTo>
                    <a:lnTo>
                      <a:pt x="49" y="0"/>
                    </a:lnTo>
                    <a:lnTo>
                      <a:pt x="565" y="0"/>
                    </a:lnTo>
                    <a:lnTo>
                      <a:pt x="509" y="56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rgbClr val="C9C9B6"/>
              </a:solidFill>
              <a:ln w="3175">
                <a:solidFill>
                  <a:srgbClr val="49493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charset="0"/>
                  <a:ea typeface="ＭＳ Ｐゴシック" charset="-128"/>
                </a:endParaRPr>
              </a:p>
            </p:txBody>
          </p:sp>
          <p:sp>
            <p:nvSpPr>
              <p:cNvPr id="515" name="Rectangle 43">
                <a:extLst>
                  <a:ext uri="{FF2B5EF4-FFF2-40B4-BE49-F238E27FC236}">
                    <a16:creationId xmlns:a16="http://schemas.microsoft.com/office/drawing/2014/main" id="{C78256A5-940E-8143-BBEF-DE2A2B7598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06" y="1981"/>
                <a:ext cx="127" cy="98"/>
              </a:xfrm>
              <a:prstGeom prst="rect">
                <a:avLst/>
              </a:prstGeom>
              <a:solidFill>
                <a:srgbClr val="B7B79D"/>
              </a:solidFill>
              <a:ln w="3175">
                <a:solidFill>
                  <a:srgbClr val="494936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x-none" altLang="x-none" sz="5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-128"/>
                </a:endParaRPr>
              </a:p>
            </p:txBody>
          </p:sp>
          <p:sp>
            <p:nvSpPr>
              <p:cNvPr id="516" name="Rectangle 44">
                <a:extLst>
                  <a:ext uri="{FF2B5EF4-FFF2-40B4-BE49-F238E27FC236}">
                    <a16:creationId xmlns:a16="http://schemas.microsoft.com/office/drawing/2014/main" id="{3C3CDD6C-B4A9-1A4B-A0C8-BF9F4090D9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16" y="1993"/>
                <a:ext cx="105" cy="76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494936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x-none" altLang="x-none" sz="5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-128"/>
                </a:endParaRPr>
              </a:p>
            </p:txBody>
          </p:sp>
          <p:sp>
            <p:nvSpPr>
              <p:cNvPr id="517" name="Freeform 45">
                <a:extLst>
                  <a:ext uri="{FF2B5EF4-FFF2-40B4-BE49-F238E27FC236}">
                    <a16:creationId xmlns:a16="http://schemas.microsoft.com/office/drawing/2014/main" id="{BA2FBEA0-BC98-BE41-9CD2-5A7387243B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32" y="1966"/>
                <a:ext cx="14" cy="112"/>
              </a:xfrm>
              <a:custGeom>
                <a:avLst/>
                <a:gdLst>
                  <a:gd name="T0" fmla="*/ 0 w 56"/>
                  <a:gd name="T1" fmla="*/ 0 h 449"/>
                  <a:gd name="T2" fmla="*/ 0 w 56"/>
                  <a:gd name="T3" fmla="*/ 0 h 449"/>
                  <a:gd name="T4" fmla="*/ 0 w 56"/>
                  <a:gd name="T5" fmla="*/ 0 h 449"/>
                  <a:gd name="T6" fmla="*/ 0 w 56"/>
                  <a:gd name="T7" fmla="*/ 0 h 449"/>
                  <a:gd name="T8" fmla="*/ 0 w 56"/>
                  <a:gd name="T9" fmla="*/ 0 h 44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6"/>
                  <a:gd name="T16" fmla="*/ 0 h 449"/>
                  <a:gd name="T17" fmla="*/ 56 w 56"/>
                  <a:gd name="T18" fmla="*/ 449 h 44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6" h="449">
                    <a:moveTo>
                      <a:pt x="0" y="449"/>
                    </a:moveTo>
                    <a:lnTo>
                      <a:pt x="56" y="401"/>
                    </a:lnTo>
                    <a:lnTo>
                      <a:pt x="56" y="0"/>
                    </a:lnTo>
                    <a:lnTo>
                      <a:pt x="0" y="56"/>
                    </a:lnTo>
                    <a:lnTo>
                      <a:pt x="0" y="449"/>
                    </a:lnTo>
                    <a:close/>
                  </a:path>
                </a:pathLst>
              </a:custGeom>
              <a:solidFill>
                <a:srgbClr val="7A7A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charset="0"/>
                  <a:ea typeface="ＭＳ Ｐゴシック" charset="-128"/>
                </a:endParaRPr>
              </a:p>
            </p:txBody>
          </p:sp>
          <p:sp>
            <p:nvSpPr>
              <p:cNvPr id="518" name="Freeform 46">
                <a:extLst>
                  <a:ext uri="{FF2B5EF4-FFF2-40B4-BE49-F238E27FC236}">
                    <a16:creationId xmlns:a16="http://schemas.microsoft.com/office/drawing/2014/main" id="{CB5D96D5-041A-044C-83FC-82082713EB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32" y="1966"/>
                <a:ext cx="14" cy="112"/>
              </a:xfrm>
              <a:custGeom>
                <a:avLst/>
                <a:gdLst>
                  <a:gd name="T0" fmla="*/ 0 w 56"/>
                  <a:gd name="T1" fmla="*/ 0 h 449"/>
                  <a:gd name="T2" fmla="*/ 0 w 56"/>
                  <a:gd name="T3" fmla="*/ 0 h 449"/>
                  <a:gd name="T4" fmla="*/ 0 w 56"/>
                  <a:gd name="T5" fmla="*/ 0 h 449"/>
                  <a:gd name="T6" fmla="*/ 0 w 56"/>
                  <a:gd name="T7" fmla="*/ 0 h 449"/>
                  <a:gd name="T8" fmla="*/ 0 w 56"/>
                  <a:gd name="T9" fmla="*/ 0 h 44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6"/>
                  <a:gd name="T16" fmla="*/ 0 h 449"/>
                  <a:gd name="T17" fmla="*/ 56 w 56"/>
                  <a:gd name="T18" fmla="*/ 449 h 44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6" h="449">
                    <a:moveTo>
                      <a:pt x="0" y="449"/>
                    </a:moveTo>
                    <a:lnTo>
                      <a:pt x="56" y="401"/>
                    </a:lnTo>
                    <a:lnTo>
                      <a:pt x="56" y="0"/>
                    </a:lnTo>
                    <a:lnTo>
                      <a:pt x="0" y="56"/>
                    </a:lnTo>
                    <a:lnTo>
                      <a:pt x="0" y="449"/>
                    </a:lnTo>
                    <a:close/>
                  </a:path>
                </a:pathLst>
              </a:custGeom>
              <a:solidFill>
                <a:srgbClr val="7A7A5A"/>
              </a:solidFill>
              <a:ln w="3175">
                <a:solidFill>
                  <a:srgbClr val="49493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charset="0"/>
                  <a:ea typeface="ＭＳ Ｐゴシック" charset="-128"/>
                </a:endParaRPr>
              </a:p>
            </p:txBody>
          </p:sp>
          <p:sp>
            <p:nvSpPr>
              <p:cNvPr id="519" name="Freeform 47">
                <a:extLst>
                  <a:ext uri="{FF2B5EF4-FFF2-40B4-BE49-F238E27FC236}">
                    <a16:creationId xmlns:a16="http://schemas.microsoft.com/office/drawing/2014/main" id="{1E14BA24-F40E-884C-9E39-4444ECD8BB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9" y="2104"/>
                <a:ext cx="159" cy="25"/>
              </a:xfrm>
              <a:custGeom>
                <a:avLst/>
                <a:gdLst>
                  <a:gd name="T0" fmla="*/ 0 w 638"/>
                  <a:gd name="T1" fmla="*/ 0 h 96"/>
                  <a:gd name="T2" fmla="*/ 0 w 638"/>
                  <a:gd name="T3" fmla="*/ 0 h 96"/>
                  <a:gd name="T4" fmla="*/ 0 w 638"/>
                  <a:gd name="T5" fmla="*/ 0 h 96"/>
                  <a:gd name="T6" fmla="*/ 0 w 638"/>
                  <a:gd name="T7" fmla="*/ 0 h 96"/>
                  <a:gd name="T8" fmla="*/ 0 w 638"/>
                  <a:gd name="T9" fmla="*/ 0 h 9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8"/>
                  <a:gd name="T16" fmla="*/ 0 h 96"/>
                  <a:gd name="T17" fmla="*/ 638 w 638"/>
                  <a:gd name="T18" fmla="*/ 96 h 9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8" h="96">
                    <a:moveTo>
                      <a:pt x="0" y="96"/>
                    </a:moveTo>
                    <a:lnTo>
                      <a:pt x="81" y="0"/>
                    </a:lnTo>
                    <a:lnTo>
                      <a:pt x="638" y="0"/>
                    </a:lnTo>
                    <a:lnTo>
                      <a:pt x="557" y="96"/>
                    </a:lnTo>
                    <a:lnTo>
                      <a:pt x="0" y="96"/>
                    </a:lnTo>
                    <a:close/>
                  </a:path>
                </a:pathLst>
              </a:custGeom>
              <a:solidFill>
                <a:srgbClr val="C9C9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charset="0"/>
                  <a:ea typeface="ＭＳ Ｐゴシック" charset="-128"/>
                </a:endParaRPr>
              </a:p>
            </p:txBody>
          </p:sp>
          <p:sp>
            <p:nvSpPr>
              <p:cNvPr id="520" name="Freeform 48">
                <a:extLst>
                  <a:ext uri="{FF2B5EF4-FFF2-40B4-BE49-F238E27FC236}">
                    <a16:creationId xmlns:a16="http://schemas.microsoft.com/office/drawing/2014/main" id="{42585C8F-DA40-C049-A6AD-10277AE5BA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9" y="2104"/>
                <a:ext cx="159" cy="25"/>
              </a:xfrm>
              <a:custGeom>
                <a:avLst/>
                <a:gdLst>
                  <a:gd name="T0" fmla="*/ 0 w 638"/>
                  <a:gd name="T1" fmla="*/ 0 h 96"/>
                  <a:gd name="T2" fmla="*/ 0 w 638"/>
                  <a:gd name="T3" fmla="*/ 0 h 96"/>
                  <a:gd name="T4" fmla="*/ 0 w 638"/>
                  <a:gd name="T5" fmla="*/ 0 h 96"/>
                  <a:gd name="T6" fmla="*/ 0 w 638"/>
                  <a:gd name="T7" fmla="*/ 0 h 96"/>
                  <a:gd name="T8" fmla="*/ 0 w 638"/>
                  <a:gd name="T9" fmla="*/ 0 h 9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8"/>
                  <a:gd name="T16" fmla="*/ 0 h 96"/>
                  <a:gd name="T17" fmla="*/ 638 w 638"/>
                  <a:gd name="T18" fmla="*/ 96 h 9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8" h="96">
                    <a:moveTo>
                      <a:pt x="0" y="96"/>
                    </a:moveTo>
                    <a:lnTo>
                      <a:pt x="81" y="0"/>
                    </a:lnTo>
                    <a:lnTo>
                      <a:pt x="638" y="0"/>
                    </a:lnTo>
                    <a:lnTo>
                      <a:pt x="557" y="96"/>
                    </a:lnTo>
                    <a:lnTo>
                      <a:pt x="0" y="96"/>
                    </a:lnTo>
                    <a:close/>
                  </a:path>
                </a:pathLst>
              </a:custGeom>
              <a:solidFill>
                <a:srgbClr val="C9C9B6"/>
              </a:solidFill>
              <a:ln w="3175">
                <a:solidFill>
                  <a:srgbClr val="49493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charset="0"/>
                  <a:ea typeface="ＭＳ Ｐゴシック" charset="-128"/>
                </a:endParaRPr>
              </a:p>
            </p:txBody>
          </p:sp>
          <p:sp>
            <p:nvSpPr>
              <p:cNvPr id="521" name="Freeform 49">
                <a:extLst>
                  <a:ext uri="{FF2B5EF4-FFF2-40B4-BE49-F238E27FC236}">
                    <a16:creationId xmlns:a16="http://schemas.microsoft.com/office/drawing/2014/main" id="{0F751C60-32DE-1946-901A-7133134BD8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18" y="2104"/>
                <a:ext cx="20" cy="31"/>
              </a:xfrm>
              <a:custGeom>
                <a:avLst/>
                <a:gdLst>
                  <a:gd name="T0" fmla="*/ 0 w 81"/>
                  <a:gd name="T1" fmla="*/ 0 h 120"/>
                  <a:gd name="T2" fmla="*/ 0 w 81"/>
                  <a:gd name="T3" fmla="*/ 0 h 120"/>
                  <a:gd name="T4" fmla="*/ 0 w 81"/>
                  <a:gd name="T5" fmla="*/ 0 h 120"/>
                  <a:gd name="T6" fmla="*/ 0 w 81"/>
                  <a:gd name="T7" fmla="*/ 0 h 120"/>
                  <a:gd name="T8" fmla="*/ 0 w 81"/>
                  <a:gd name="T9" fmla="*/ 0 h 12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1"/>
                  <a:gd name="T16" fmla="*/ 0 h 120"/>
                  <a:gd name="T17" fmla="*/ 81 w 81"/>
                  <a:gd name="T18" fmla="*/ 120 h 12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1" h="120">
                    <a:moveTo>
                      <a:pt x="0" y="120"/>
                    </a:moveTo>
                    <a:lnTo>
                      <a:pt x="81" y="40"/>
                    </a:lnTo>
                    <a:lnTo>
                      <a:pt x="81" y="0"/>
                    </a:lnTo>
                    <a:lnTo>
                      <a:pt x="0" y="104"/>
                    </a:lnTo>
                    <a:lnTo>
                      <a:pt x="0" y="120"/>
                    </a:lnTo>
                    <a:close/>
                  </a:path>
                </a:pathLst>
              </a:custGeom>
              <a:solidFill>
                <a:srgbClr val="7A7A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charset="0"/>
                  <a:ea typeface="ＭＳ Ｐゴシック" charset="-128"/>
                </a:endParaRPr>
              </a:p>
            </p:txBody>
          </p:sp>
          <p:sp>
            <p:nvSpPr>
              <p:cNvPr id="522" name="Freeform 50">
                <a:extLst>
                  <a:ext uri="{FF2B5EF4-FFF2-40B4-BE49-F238E27FC236}">
                    <a16:creationId xmlns:a16="http://schemas.microsoft.com/office/drawing/2014/main" id="{00AB2DBF-F8F0-7843-B607-DEEE77F3E7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18" y="2104"/>
                <a:ext cx="20" cy="31"/>
              </a:xfrm>
              <a:custGeom>
                <a:avLst/>
                <a:gdLst>
                  <a:gd name="T0" fmla="*/ 0 w 81"/>
                  <a:gd name="T1" fmla="*/ 0 h 120"/>
                  <a:gd name="T2" fmla="*/ 0 w 81"/>
                  <a:gd name="T3" fmla="*/ 0 h 120"/>
                  <a:gd name="T4" fmla="*/ 0 w 81"/>
                  <a:gd name="T5" fmla="*/ 0 h 120"/>
                  <a:gd name="T6" fmla="*/ 0 w 81"/>
                  <a:gd name="T7" fmla="*/ 0 h 120"/>
                  <a:gd name="T8" fmla="*/ 0 w 81"/>
                  <a:gd name="T9" fmla="*/ 0 h 12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1"/>
                  <a:gd name="T16" fmla="*/ 0 h 120"/>
                  <a:gd name="T17" fmla="*/ 81 w 81"/>
                  <a:gd name="T18" fmla="*/ 120 h 12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1" h="120">
                    <a:moveTo>
                      <a:pt x="0" y="120"/>
                    </a:moveTo>
                    <a:lnTo>
                      <a:pt x="81" y="40"/>
                    </a:lnTo>
                    <a:lnTo>
                      <a:pt x="81" y="0"/>
                    </a:lnTo>
                    <a:lnTo>
                      <a:pt x="0" y="104"/>
                    </a:lnTo>
                    <a:lnTo>
                      <a:pt x="0" y="120"/>
                    </a:lnTo>
                    <a:close/>
                  </a:path>
                </a:pathLst>
              </a:custGeom>
              <a:solidFill>
                <a:srgbClr val="7A7A5A"/>
              </a:solidFill>
              <a:ln w="3175">
                <a:solidFill>
                  <a:srgbClr val="49493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charset="0"/>
                  <a:ea typeface="ＭＳ Ｐゴシック" charset="-128"/>
                </a:endParaRPr>
              </a:p>
            </p:txBody>
          </p:sp>
          <p:sp>
            <p:nvSpPr>
              <p:cNvPr id="523" name="Rectangle 51">
                <a:extLst>
                  <a:ext uri="{FF2B5EF4-FFF2-40B4-BE49-F238E27FC236}">
                    <a16:creationId xmlns:a16="http://schemas.microsoft.com/office/drawing/2014/main" id="{D11A2CFE-914B-9C42-BA6A-B5F8954297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9" y="2129"/>
                <a:ext cx="139" cy="6"/>
              </a:xfrm>
              <a:prstGeom prst="rect">
                <a:avLst/>
              </a:prstGeom>
              <a:solidFill>
                <a:srgbClr val="B7B79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x-none" altLang="x-none" sz="5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-128"/>
                </a:endParaRPr>
              </a:p>
            </p:txBody>
          </p:sp>
          <p:sp>
            <p:nvSpPr>
              <p:cNvPr id="524" name="Rectangle 52">
                <a:extLst>
                  <a:ext uri="{FF2B5EF4-FFF2-40B4-BE49-F238E27FC236}">
                    <a16:creationId xmlns:a16="http://schemas.microsoft.com/office/drawing/2014/main" id="{9F243E9F-DBC7-C143-82C5-857FA4560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80" y="2130"/>
                <a:ext cx="137" cy="4"/>
              </a:xfrm>
              <a:prstGeom prst="rect">
                <a:avLst/>
              </a:prstGeom>
              <a:solidFill>
                <a:srgbClr val="B7B79D"/>
              </a:solidFill>
              <a:ln w="3175">
                <a:solidFill>
                  <a:srgbClr val="494936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x-none" altLang="x-none" sz="5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-128"/>
                </a:endParaRPr>
              </a:p>
            </p:txBody>
          </p:sp>
        </p:grpSp>
        <p:grpSp>
          <p:nvGrpSpPr>
            <p:cNvPr id="379" name="Group 53">
              <a:extLst>
                <a:ext uri="{FF2B5EF4-FFF2-40B4-BE49-F238E27FC236}">
                  <a16:creationId xmlns:a16="http://schemas.microsoft.com/office/drawing/2014/main" id="{E0FEE58D-1657-4E4A-865F-E742519042F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71" y="370"/>
              <a:ext cx="94" cy="56"/>
              <a:chOff x="1223" y="2004"/>
              <a:chExt cx="94" cy="56"/>
            </a:xfrm>
          </p:grpSpPr>
          <p:grpSp>
            <p:nvGrpSpPr>
              <p:cNvPr id="478" name="Group 54">
                <a:extLst>
                  <a:ext uri="{FF2B5EF4-FFF2-40B4-BE49-F238E27FC236}">
                    <a16:creationId xmlns:a16="http://schemas.microsoft.com/office/drawing/2014/main" id="{779867C5-A8C4-FB44-A1FF-C7608E683AF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223" y="2004"/>
                <a:ext cx="93" cy="56"/>
                <a:chOff x="1223" y="2004"/>
                <a:chExt cx="93" cy="56"/>
              </a:xfrm>
            </p:grpSpPr>
            <p:sp>
              <p:nvSpPr>
                <p:cNvPr id="496" name="Oval 55">
                  <a:extLst>
                    <a:ext uri="{FF2B5EF4-FFF2-40B4-BE49-F238E27FC236}">
                      <a16:creationId xmlns:a16="http://schemas.microsoft.com/office/drawing/2014/main" id="{64D95819-F756-1A4C-887D-A557C5677F7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255" y="2004"/>
                  <a:ext cx="41" cy="24"/>
                </a:xfrm>
                <a:prstGeom prst="ellipse">
                  <a:avLst/>
                </a:pr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x-none" altLang="x-none" sz="5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charset="0"/>
                    <a:ea typeface="ＭＳ Ｐゴシック" charset="-128"/>
                  </a:endParaRPr>
                </a:p>
              </p:txBody>
            </p:sp>
            <p:sp>
              <p:nvSpPr>
                <p:cNvPr id="497" name="Oval 56">
                  <a:extLst>
                    <a:ext uri="{FF2B5EF4-FFF2-40B4-BE49-F238E27FC236}">
                      <a16:creationId xmlns:a16="http://schemas.microsoft.com/office/drawing/2014/main" id="{32B2C177-826D-1E4A-8270-E754A4CED61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233" y="2010"/>
                  <a:ext cx="30" cy="24"/>
                </a:xfrm>
                <a:prstGeom prst="ellipse">
                  <a:avLst/>
                </a:pr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x-none" altLang="x-none" sz="5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charset="0"/>
                    <a:ea typeface="ＭＳ Ｐゴシック" charset="-128"/>
                  </a:endParaRPr>
                </a:p>
              </p:txBody>
            </p:sp>
            <p:sp>
              <p:nvSpPr>
                <p:cNvPr id="498" name="Oval 57">
                  <a:extLst>
                    <a:ext uri="{FF2B5EF4-FFF2-40B4-BE49-F238E27FC236}">
                      <a16:creationId xmlns:a16="http://schemas.microsoft.com/office/drawing/2014/main" id="{37AFEEBD-0FC1-CA4F-8132-A7289205A5A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223" y="2024"/>
                  <a:ext cx="20" cy="18"/>
                </a:xfrm>
                <a:prstGeom prst="ellipse">
                  <a:avLst/>
                </a:pr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x-none" altLang="x-none" sz="5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charset="0"/>
                    <a:ea typeface="ＭＳ Ｐゴシック" charset="-128"/>
                  </a:endParaRPr>
                </a:p>
              </p:txBody>
            </p:sp>
            <p:sp>
              <p:nvSpPr>
                <p:cNvPr id="499" name="Oval 58">
                  <a:extLst>
                    <a:ext uri="{FF2B5EF4-FFF2-40B4-BE49-F238E27FC236}">
                      <a16:creationId xmlns:a16="http://schemas.microsoft.com/office/drawing/2014/main" id="{AC5AF04E-1166-E247-BB93-B2A1D87489D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229" y="2032"/>
                  <a:ext cx="32" cy="20"/>
                </a:xfrm>
                <a:prstGeom prst="ellipse">
                  <a:avLst/>
                </a:pr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x-none" altLang="x-none" sz="5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charset="0"/>
                    <a:ea typeface="ＭＳ Ｐゴシック" charset="-128"/>
                  </a:endParaRPr>
                </a:p>
              </p:txBody>
            </p:sp>
            <p:sp>
              <p:nvSpPr>
                <p:cNvPr id="500" name="Oval 59">
                  <a:extLst>
                    <a:ext uri="{FF2B5EF4-FFF2-40B4-BE49-F238E27FC236}">
                      <a16:creationId xmlns:a16="http://schemas.microsoft.com/office/drawing/2014/main" id="{74F8B46F-CE33-0641-B07B-6767218D721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251" y="2036"/>
                  <a:ext cx="49" cy="24"/>
                </a:xfrm>
                <a:prstGeom prst="ellipse">
                  <a:avLst/>
                </a:pr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x-none" altLang="x-none" sz="5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charset="0"/>
                    <a:ea typeface="ＭＳ Ｐゴシック" charset="-128"/>
                  </a:endParaRPr>
                </a:p>
              </p:txBody>
            </p:sp>
            <p:sp>
              <p:nvSpPr>
                <p:cNvPr id="501" name="Oval 60">
                  <a:extLst>
                    <a:ext uri="{FF2B5EF4-FFF2-40B4-BE49-F238E27FC236}">
                      <a16:creationId xmlns:a16="http://schemas.microsoft.com/office/drawing/2014/main" id="{C2372E49-816C-9949-A4BE-6333A85C025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281" y="2010"/>
                  <a:ext cx="31" cy="18"/>
                </a:xfrm>
                <a:prstGeom prst="ellipse">
                  <a:avLst/>
                </a:pr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x-none" altLang="x-none" sz="5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charset="0"/>
                    <a:ea typeface="ＭＳ Ｐゴシック" charset="-128"/>
                  </a:endParaRPr>
                </a:p>
              </p:txBody>
            </p:sp>
            <p:sp>
              <p:nvSpPr>
                <p:cNvPr id="502" name="Oval 61">
                  <a:extLst>
                    <a:ext uri="{FF2B5EF4-FFF2-40B4-BE49-F238E27FC236}">
                      <a16:creationId xmlns:a16="http://schemas.microsoft.com/office/drawing/2014/main" id="{50C4413C-3FB0-9540-A4BB-6490A1B8CE8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285" y="2022"/>
                  <a:ext cx="31" cy="18"/>
                </a:xfrm>
                <a:prstGeom prst="ellipse">
                  <a:avLst/>
                </a:pr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x-none" altLang="x-none" sz="5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charset="0"/>
                    <a:ea typeface="ＭＳ Ｐゴシック" charset="-128"/>
                  </a:endParaRPr>
                </a:p>
              </p:txBody>
            </p:sp>
            <p:sp>
              <p:nvSpPr>
                <p:cNvPr id="503" name="Oval 62">
                  <a:extLst>
                    <a:ext uri="{FF2B5EF4-FFF2-40B4-BE49-F238E27FC236}">
                      <a16:creationId xmlns:a16="http://schemas.microsoft.com/office/drawing/2014/main" id="{C97FA493-B2FB-8449-85E5-461119AB2E4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283" y="2026"/>
                  <a:ext cx="31" cy="30"/>
                </a:xfrm>
                <a:prstGeom prst="ellipse">
                  <a:avLst/>
                </a:pr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x-none" altLang="x-none" sz="5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charset="0"/>
                    <a:ea typeface="ＭＳ Ｐゴシック" charset="-128"/>
                  </a:endParaRPr>
                </a:p>
              </p:txBody>
            </p:sp>
            <p:sp>
              <p:nvSpPr>
                <p:cNvPr id="504" name="Oval 63">
                  <a:extLst>
                    <a:ext uri="{FF2B5EF4-FFF2-40B4-BE49-F238E27FC236}">
                      <a16:creationId xmlns:a16="http://schemas.microsoft.com/office/drawing/2014/main" id="{64A0F8DF-B793-A048-9D68-983A3A1015A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239" y="2018"/>
                  <a:ext cx="61" cy="30"/>
                </a:xfrm>
                <a:prstGeom prst="ellipse">
                  <a:avLst/>
                </a:pr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x-none" altLang="x-none" sz="5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charset="0"/>
                    <a:ea typeface="ＭＳ Ｐゴシック" charset="-128"/>
                  </a:endParaRPr>
                </a:p>
              </p:txBody>
            </p:sp>
          </p:grpSp>
          <p:grpSp>
            <p:nvGrpSpPr>
              <p:cNvPr id="479" name="Group 64">
                <a:extLst>
                  <a:ext uri="{FF2B5EF4-FFF2-40B4-BE49-F238E27FC236}">
                    <a16:creationId xmlns:a16="http://schemas.microsoft.com/office/drawing/2014/main" id="{C2ECD818-1529-FA4C-ABE7-760886E3370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223" y="2004"/>
                <a:ext cx="94" cy="56"/>
                <a:chOff x="1223" y="2004"/>
                <a:chExt cx="94" cy="56"/>
              </a:xfrm>
            </p:grpSpPr>
            <p:sp>
              <p:nvSpPr>
                <p:cNvPr id="480" name="Arc 65">
                  <a:extLst>
                    <a:ext uri="{FF2B5EF4-FFF2-40B4-BE49-F238E27FC236}">
                      <a16:creationId xmlns:a16="http://schemas.microsoft.com/office/drawing/2014/main" id="{D627D9F2-C1E4-1D49-9ABF-ED2407D6C08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56" y="2004"/>
                  <a:ext cx="39" cy="12"/>
                </a:xfrm>
                <a:custGeom>
                  <a:avLst/>
                  <a:gdLst>
                    <a:gd name="T0" fmla="*/ 0 w 41085"/>
                    <a:gd name="T1" fmla="*/ 0 h 21600"/>
                    <a:gd name="T2" fmla="*/ 0 w 41085"/>
                    <a:gd name="T3" fmla="*/ 0 h 21600"/>
                    <a:gd name="T4" fmla="*/ 0 w 41085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1085"/>
                    <a:gd name="T10" fmla="*/ 0 h 21600"/>
                    <a:gd name="T11" fmla="*/ 41085 w 41085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1085" h="21600" fill="none" extrusionOk="0">
                      <a:moveTo>
                        <a:pt x="0" y="15905"/>
                      </a:moveTo>
                      <a:cubicBezTo>
                        <a:pt x="2567" y="6513"/>
                        <a:pt x="11099" y="-1"/>
                        <a:pt x="20836" y="0"/>
                      </a:cubicBezTo>
                      <a:cubicBezTo>
                        <a:pt x="29864" y="0"/>
                        <a:pt x="37941" y="5615"/>
                        <a:pt x="41084" y="14080"/>
                      </a:cubicBezTo>
                    </a:path>
                    <a:path w="41085" h="21600" stroke="0" extrusionOk="0">
                      <a:moveTo>
                        <a:pt x="0" y="15905"/>
                      </a:moveTo>
                      <a:cubicBezTo>
                        <a:pt x="2567" y="6513"/>
                        <a:pt x="11099" y="-1"/>
                        <a:pt x="20836" y="0"/>
                      </a:cubicBezTo>
                      <a:cubicBezTo>
                        <a:pt x="29864" y="0"/>
                        <a:pt x="37941" y="5615"/>
                        <a:pt x="41084" y="14080"/>
                      </a:cubicBezTo>
                      <a:lnTo>
                        <a:pt x="20836" y="21600"/>
                      </a:lnTo>
                      <a:lnTo>
                        <a:pt x="0" y="15905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5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 charset="0"/>
                    <a:ea typeface="ＭＳ Ｐゴシック" charset="-128"/>
                  </a:endParaRPr>
                </a:p>
              </p:txBody>
            </p:sp>
            <p:sp>
              <p:nvSpPr>
                <p:cNvPr id="481" name="Arc 66">
                  <a:extLst>
                    <a:ext uri="{FF2B5EF4-FFF2-40B4-BE49-F238E27FC236}">
                      <a16:creationId xmlns:a16="http://schemas.microsoft.com/office/drawing/2014/main" id="{F491F231-77D0-034F-9BA7-BA902E0B3A1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57" y="2005"/>
                  <a:ext cx="37" cy="11"/>
                </a:xfrm>
                <a:custGeom>
                  <a:avLst/>
                  <a:gdLst>
                    <a:gd name="T0" fmla="*/ 0 w 40935"/>
                    <a:gd name="T1" fmla="*/ 0 h 21600"/>
                    <a:gd name="T2" fmla="*/ 0 w 40935"/>
                    <a:gd name="T3" fmla="*/ 0 h 21600"/>
                    <a:gd name="T4" fmla="*/ 0 w 40935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0935"/>
                    <a:gd name="T10" fmla="*/ 0 h 21600"/>
                    <a:gd name="T11" fmla="*/ 40935 w 40935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0935" h="21600" fill="none" extrusionOk="0">
                      <a:moveTo>
                        <a:pt x="-1" y="15705"/>
                      </a:moveTo>
                      <a:cubicBezTo>
                        <a:pt x="2635" y="6413"/>
                        <a:pt x="11120" y="-1"/>
                        <a:pt x="20780" y="0"/>
                      </a:cubicBezTo>
                      <a:cubicBezTo>
                        <a:pt x="29712" y="0"/>
                        <a:pt x="37723" y="5498"/>
                        <a:pt x="40935" y="13832"/>
                      </a:cubicBezTo>
                    </a:path>
                    <a:path w="40935" h="21600" stroke="0" extrusionOk="0">
                      <a:moveTo>
                        <a:pt x="-1" y="15705"/>
                      </a:moveTo>
                      <a:cubicBezTo>
                        <a:pt x="2635" y="6413"/>
                        <a:pt x="11120" y="-1"/>
                        <a:pt x="20780" y="0"/>
                      </a:cubicBezTo>
                      <a:cubicBezTo>
                        <a:pt x="29712" y="0"/>
                        <a:pt x="37723" y="5498"/>
                        <a:pt x="40935" y="13832"/>
                      </a:cubicBezTo>
                      <a:lnTo>
                        <a:pt x="20780" y="21600"/>
                      </a:lnTo>
                      <a:lnTo>
                        <a:pt x="-1" y="15705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 w="3175">
                  <a:solidFill>
                    <a:srgbClr val="6C8F9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5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 charset="0"/>
                    <a:ea typeface="ＭＳ Ｐゴシック" charset="-128"/>
                  </a:endParaRPr>
                </a:p>
              </p:txBody>
            </p:sp>
            <p:sp>
              <p:nvSpPr>
                <p:cNvPr id="482" name="Arc 67">
                  <a:extLst>
                    <a:ext uri="{FF2B5EF4-FFF2-40B4-BE49-F238E27FC236}">
                      <a16:creationId xmlns:a16="http://schemas.microsoft.com/office/drawing/2014/main" id="{BC31CE59-7162-4442-A378-DFDAEB56F3C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33" y="2010"/>
                  <a:ext cx="23" cy="14"/>
                </a:xfrm>
                <a:custGeom>
                  <a:avLst/>
                  <a:gdLst>
                    <a:gd name="T0" fmla="*/ 0 w 33372"/>
                    <a:gd name="T1" fmla="*/ 0 h 26005"/>
                    <a:gd name="T2" fmla="*/ 0 w 33372"/>
                    <a:gd name="T3" fmla="*/ 0 h 26005"/>
                    <a:gd name="T4" fmla="*/ 0 w 33372"/>
                    <a:gd name="T5" fmla="*/ 0 h 26005"/>
                    <a:gd name="T6" fmla="*/ 0 60000 65536"/>
                    <a:gd name="T7" fmla="*/ 0 60000 65536"/>
                    <a:gd name="T8" fmla="*/ 0 60000 65536"/>
                    <a:gd name="T9" fmla="*/ 0 w 33372"/>
                    <a:gd name="T10" fmla="*/ 0 h 26005"/>
                    <a:gd name="T11" fmla="*/ 33372 w 33372"/>
                    <a:gd name="T12" fmla="*/ 26005 h 26005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33372" h="26005" fill="none" extrusionOk="0">
                      <a:moveTo>
                        <a:pt x="453" y="26005"/>
                      </a:moveTo>
                      <a:cubicBezTo>
                        <a:pt x="152" y="24556"/>
                        <a:pt x="0" y="23080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25779" y="-1"/>
                        <a:pt x="29868" y="1212"/>
                        <a:pt x="33372" y="3489"/>
                      </a:cubicBezTo>
                    </a:path>
                    <a:path w="33372" h="26005" stroke="0" extrusionOk="0">
                      <a:moveTo>
                        <a:pt x="453" y="26005"/>
                      </a:moveTo>
                      <a:cubicBezTo>
                        <a:pt x="152" y="24556"/>
                        <a:pt x="0" y="23080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25779" y="-1"/>
                        <a:pt x="29868" y="1212"/>
                        <a:pt x="33372" y="3489"/>
                      </a:cubicBezTo>
                      <a:lnTo>
                        <a:pt x="21600" y="21600"/>
                      </a:lnTo>
                      <a:lnTo>
                        <a:pt x="453" y="26005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5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 charset="0"/>
                    <a:ea typeface="ＭＳ Ｐゴシック" charset="-128"/>
                  </a:endParaRPr>
                </a:p>
              </p:txBody>
            </p:sp>
            <p:sp>
              <p:nvSpPr>
                <p:cNvPr id="483" name="Arc 68">
                  <a:extLst>
                    <a:ext uri="{FF2B5EF4-FFF2-40B4-BE49-F238E27FC236}">
                      <a16:creationId xmlns:a16="http://schemas.microsoft.com/office/drawing/2014/main" id="{29CA4832-38C3-AE4A-A981-AC8CF0AA3A8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34" y="2011"/>
                  <a:ext cx="22" cy="13"/>
                </a:xfrm>
                <a:custGeom>
                  <a:avLst/>
                  <a:gdLst>
                    <a:gd name="T0" fmla="*/ 0 w 33223"/>
                    <a:gd name="T1" fmla="*/ 0 h 26082"/>
                    <a:gd name="T2" fmla="*/ 0 w 33223"/>
                    <a:gd name="T3" fmla="*/ 0 h 26082"/>
                    <a:gd name="T4" fmla="*/ 0 w 33223"/>
                    <a:gd name="T5" fmla="*/ 0 h 26082"/>
                    <a:gd name="T6" fmla="*/ 0 60000 65536"/>
                    <a:gd name="T7" fmla="*/ 0 60000 65536"/>
                    <a:gd name="T8" fmla="*/ 0 60000 65536"/>
                    <a:gd name="T9" fmla="*/ 0 w 33223"/>
                    <a:gd name="T10" fmla="*/ 0 h 26082"/>
                    <a:gd name="T11" fmla="*/ 33223 w 33223"/>
                    <a:gd name="T12" fmla="*/ 26082 h 2608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33223" h="26082" fill="none" extrusionOk="0">
                      <a:moveTo>
                        <a:pt x="470" y="26081"/>
                      </a:moveTo>
                      <a:cubicBezTo>
                        <a:pt x="157" y="24608"/>
                        <a:pt x="0" y="23106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25718" y="-1"/>
                        <a:pt x="29751" y="1177"/>
                        <a:pt x="33223" y="3393"/>
                      </a:cubicBezTo>
                    </a:path>
                    <a:path w="33223" h="26082" stroke="0" extrusionOk="0">
                      <a:moveTo>
                        <a:pt x="470" y="26081"/>
                      </a:moveTo>
                      <a:cubicBezTo>
                        <a:pt x="157" y="24608"/>
                        <a:pt x="0" y="23106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25718" y="-1"/>
                        <a:pt x="29751" y="1177"/>
                        <a:pt x="33223" y="3393"/>
                      </a:cubicBezTo>
                      <a:lnTo>
                        <a:pt x="21600" y="21600"/>
                      </a:lnTo>
                      <a:lnTo>
                        <a:pt x="470" y="26081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 w="3175">
                  <a:solidFill>
                    <a:srgbClr val="6C8F9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5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 charset="0"/>
                    <a:ea typeface="ＭＳ Ｐゴシック" charset="-128"/>
                  </a:endParaRPr>
                </a:p>
              </p:txBody>
            </p:sp>
            <p:sp>
              <p:nvSpPr>
                <p:cNvPr id="484" name="Arc 69">
                  <a:extLst>
                    <a:ext uri="{FF2B5EF4-FFF2-40B4-BE49-F238E27FC236}">
                      <a16:creationId xmlns:a16="http://schemas.microsoft.com/office/drawing/2014/main" id="{AF403F19-4565-5F4B-A048-1CE25E07CA2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29" y="2042"/>
                  <a:ext cx="24" cy="10"/>
                </a:xfrm>
                <a:custGeom>
                  <a:avLst/>
                  <a:gdLst>
                    <a:gd name="T0" fmla="*/ 0 w 31800"/>
                    <a:gd name="T1" fmla="*/ 0 h 21600"/>
                    <a:gd name="T2" fmla="*/ 0 w 31800"/>
                    <a:gd name="T3" fmla="*/ 0 h 21600"/>
                    <a:gd name="T4" fmla="*/ 0 w 318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31800"/>
                    <a:gd name="T10" fmla="*/ 0 h 21600"/>
                    <a:gd name="T11" fmla="*/ 31800 w 318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31800" h="21600" fill="none" extrusionOk="0">
                      <a:moveTo>
                        <a:pt x="31799" y="19039"/>
                      </a:moveTo>
                      <a:cubicBezTo>
                        <a:pt x="28662" y="20720"/>
                        <a:pt x="25158" y="21599"/>
                        <a:pt x="21600" y="21600"/>
                      </a:cubicBezTo>
                      <a:cubicBezTo>
                        <a:pt x="9670" y="21600"/>
                        <a:pt x="0" y="11929"/>
                        <a:pt x="0" y="0"/>
                      </a:cubicBezTo>
                    </a:path>
                    <a:path w="31800" h="21600" stroke="0" extrusionOk="0">
                      <a:moveTo>
                        <a:pt x="31799" y="19039"/>
                      </a:moveTo>
                      <a:cubicBezTo>
                        <a:pt x="28662" y="20720"/>
                        <a:pt x="25158" y="21599"/>
                        <a:pt x="21600" y="21600"/>
                      </a:cubicBezTo>
                      <a:cubicBezTo>
                        <a:pt x="9670" y="21600"/>
                        <a:pt x="0" y="11929"/>
                        <a:pt x="0" y="0"/>
                      </a:cubicBezTo>
                      <a:lnTo>
                        <a:pt x="21600" y="0"/>
                      </a:lnTo>
                      <a:lnTo>
                        <a:pt x="31799" y="19039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5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 charset="0"/>
                    <a:ea typeface="ＭＳ Ｐゴシック" charset="-128"/>
                  </a:endParaRPr>
                </a:p>
              </p:txBody>
            </p:sp>
            <p:sp>
              <p:nvSpPr>
                <p:cNvPr id="485" name="Arc 70">
                  <a:extLst>
                    <a:ext uri="{FF2B5EF4-FFF2-40B4-BE49-F238E27FC236}">
                      <a16:creationId xmlns:a16="http://schemas.microsoft.com/office/drawing/2014/main" id="{1CA2BCBE-B91C-BB41-8AE7-0F29B1D9E26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30" y="2042"/>
                  <a:ext cx="22" cy="9"/>
                </a:xfrm>
                <a:custGeom>
                  <a:avLst/>
                  <a:gdLst>
                    <a:gd name="T0" fmla="*/ 0 w 31479"/>
                    <a:gd name="T1" fmla="*/ 0 h 21600"/>
                    <a:gd name="T2" fmla="*/ 0 w 31479"/>
                    <a:gd name="T3" fmla="*/ 0 h 21600"/>
                    <a:gd name="T4" fmla="*/ 0 w 31479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31479"/>
                    <a:gd name="T10" fmla="*/ 0 h 21600"/>
                    <a:gd name="T11" fmla="*/ 31479 w 31479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31479" h="21600" fill="none" extrusionOk="0">
                      <a:moveTo>
                        <a:pt x="31478" y="19208"/>
                      </a:moveTo>
                      <a:cubicBezTo>
                        <a:pt x="28422" y="20780"/>
                        <a:pt x="25036" y="21599"/>
                        <a:pt x="21600" y="21600"/>
                      </a:cubicBezTo>
                      <a:cubicBezTo>
                        <a:pt x="9670" y="21600"/>
                        <a:pt x="0" y="11929"/>
                        <a:pt x="0" y="0"/>
                      </a:cubicBezTo>
                    </a:path>
                    <a:path w="31479" h="21600" stroke="0" extrusionOk="0">
                      <a:moveTo>
                        <a:pt x="31478" y="19208"/>
                      </a:moveTo>
                      <a:cubicBezTo>
                        <a:pt x="28422" y="20780"/>
                        <a:pt x="25036" y="21599"/>
                        <a:pt x="21600" y="21600"/>
                      </a:cubicBezTo>
                      <a:cubicBezTo>
                        <a:pt x="9670" y="21600"/>
                        <a:pt x="0" y="11929"/>
                        <a:pt x="0" y="0"/>
                      </a:cubicBezTo>
                      <a:lnTo>
                        <a:pt x="21600" y="0"/>
                      </a:lnTo>
                      <a:lnTo>
                        <a:pt x="31478" y="19208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 w="3175">
                  <a:solidFill>
                    <a:srgbClr val="6C8F9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5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 charset="0"/>
                    <a:ea typeface="ＭＳ Ｐゴシック" charset="-128"/>
                  </a:endParaRPr>
                </a:p>
              </p:txBody>
            </p:sp>
            <p:sp>
              <p:nvSpPr>
                <p:cNvPr id="486" name="Arc 71">
                  <a:extLst>
                    <a:ext uri="{FF2B5EF4-FFF2-40B4-BE49-F238E27FC236}">
                      <a16:creationId xmlns:a16="http://schemas.microsoft.com/office/drawing/2014/main" id="{6E608EF1-7FFE-8748-A0EC-78F05EFD0EF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94" y="2010"/>
                  <a:ext cx="19" cy="14"/>
                </a:xfrm>
                <a:custGeom>
                  <a:avLst/>
                  <a:gdLst>
                    <a:gd name="T0" fmla="*/ 0 w 25986"/>
                    <a:gd name="T1" fmla="*/ 0 h 33449"/>
                    <a:gd name="T2" fmla="*/ 0 w 25986"/>
                    <a:gd name="T3" fmla="*/ 0 h 33449"/>
                    <a:gd name="T4" fmla="*/ 0 w 25986"/>
                    <a:gd name="T5" fmla="*/ 0 h 33449"/>
                    <a:gd name="T6" fmla="*/ 0 60000 65536"/>
                    <a:gd name="T7" fmla="*/ 0 60000 65536"/>
                    <a:gd name="T8" fmla="*/ 0 60000 65536"/>
                    <a:gd name="T9" fmla="*/ 0 w 25986"/>
                    <a:gd name="T10" fmla="*/ 0 h 33449"/>
                    <a:gd name="T11" fmla="*/ 25986 w 25986"/>
                    <a:gd name="T12" fmla="*/ 33449 h 33449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5986" h="33449" fill="none" extrusionOk="0">
                      <a:moveTo>
                        <a:pt x="-1" y="449"/>
                      </a:moveTo>
                      <a:cubicBezTo>
                        <a:pt x="1442" y="150"/>
                        <a:pt x="2912" y="-1"/>
                        <a:pt x="4386" y="0"/>
                      </a:cubicBezTo>
                      <a:cubicBezTo>
                        <a:pt x="16315" y="0"/>
                        <a:pt x="25986" y="9670"/>
                        <a:pt x="25986" y="21600"/>
                      </a:cubicBezTo>
                      <a:cubicBezTo>
                        <a:pt x="25986" y="25810"/>
                        <a:pt x="24755" y="29928"/>
                        <a:pt x="22445" y="33448"/>
                      </a:cubicBezTo>
                    </a:path>
                    <a:path w="25986" h="33449" stroke="0" extrusionOk="0">
                      <a:moveTo>
                        <a:pt x="-1" y="449"/>
                      </a:moveTo>
                      <a:cubicBezTo>
                        <a:pt x="1442" y="150"/>
                        <a:pt x="2912" y="-1"/>
                        <a:pt x="4386" y="0"/>
                      </a:cubicBezTo>
                      <a:cubicBezTo>
                        <a:pt x="16315" y="0"/>
                        <a:pt x="25986" y="9670"/>
                        <a:pt x="25986" y="21600"/>
                      </a:cubicBezTo>
                      <a:cubicBezTo>
                        <a:pt x="25986" y="25810"/>
                        <a:pt x="24755" y="29928"/>
                        <a:pt x="22445" y="33448"/>
                      </a:cubicBezTo>
                      <a:lnTo>
                        <a:pt x="4386" y="21600"/>
                      </a:lnTo>
                      <a:lnTo>
                        <a:pt x="-1" y="449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5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 charset="0"/>
                    <a:ea typeface="ＭＳ Ｐゴシック" charset="-128"/>
                  </a:endParaRPr>
                </a:p>
              </p:txBody>
            </p:sp>
            <p:sp>
              <p:nvSpPr>
                <p:cNvPr id="487" name="Arc 72">
                  <a:extLst>
                    <a:ext uri="{FF2B5EF4-FFF2-40B4-BE49-F238E27FC236}">
                      <a16:creationId xmlns:a16="http://schemas.microsoft.com/office/drawing/2014/main" id="{F44CA62B-B0C2-5A46-A45F-60F89895F9D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94" y="2011"/>
                  <a:ext cx="17" cy="13"/>
                </a:xfrm>
                <a:custGeom>
                  <a:avLst/>
                  <a:gdLst>
                    <a:gd name="T0" fmla="*/ 0 w 25776"/>
                    <a:gd name="T1" fmla="*/ 0 h 33873"/>
                    <a:gd name="T2" fmla="*/ 0 w 25776"/>
                    <a:gd name="T3" fmla="*/ 0 h 33873"/>
                    <a:gd name="T4" fmla="*/ 0 w 25776"/>
                    <a:gd name="T5" fmla="*/ 0 h 33873"/>
                    <a:gd name="T6" fmla="*/ 0 60000 65536"/>
                    <a:gd name="T7" fmla="*/ 0 60000 65536"/>
                    <a:gd name="T8" fmla="*/ 0 60000 65536"/>
                    <a:gd name="T9" fmla="*/ 0 w 25776"/>
                    <a:gd name="T10" fmla="*/ 0 h 33873"/>
                    <a:gd name="T11" fmla="*/ 25776 w 25776"/>
                    <a:gd name="T12" fmla="*/ 33873 h 33873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5776" h="33873" fill="none" extrusionOk="0">
                      <a:moveTo>
                        <a:pt x="0" y="407"/>
                      </a:moveTo>
                      <a:cubicBezTo>
                        <a:pt x="1375" y="136"/>
                        <a:pt x="2774" y="-1"/>
                        <a:pt x="4176" y="0"/>
                      </a:cubicBezTo>
                      <a:cubicBezTo>
                        <a:pt x="16105" y="0"/>
                        <a:pt x="25776" y="9670"/>
                        <a:pt x="25776" y="21600"/>
                      </a:cubicBezTo>
                      <a:cubicBezTo>
                        <a:pt x="25776" y="25984"/>
                        <a:pt x="24441" y="30264"/>
                        <a:pt x="21950" y="33872"/>
                      </a:cubicBezTo>
                    </a:path>
                    <a:path w="25776" h="33873" stroke="0" extrusionOk="0">
                      <a:moveTo>
                        <a:pt x="0" y="407"/>
                      </a:moveTo>
                      <a:cubicBezTo>
                        <a:pt x="1375" y="136"/>
                        <a:pt x="2774" y="-1"/>
                        <a:pt x="4176" y="0"/>
                      </a:cubicBezTo>
                      <a:cubicBezTo>
                        <a:pt x="16105" y="0"/>
                        <a:pt x="25776" y="9670"/>
                        <a:pt x="25776" y="21600"/>
                      </a:cubicBezTo>
                      <a:cubicBezTo>
                        <a:pt x="25776" y="25984"/>
                        <a:pt x="24441" y="30264"/>
                        <a:pt x="21950" y="33872"/>
                      </a:cubicBezTo>
                      <a:lnTo>
                        <a:pt x="4176" y="21600"/>
                      </a:lnTo>
                      <a:lnTo>
                        <a:pt x="0" y="407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 w="3175">
                  <a:solidFill>
                    <a:srgbClr val="6C8F9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5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 charset="0"/>
                    <a:ea typeface="ＭＳ Ｐゴシック" charset="-128"/>
                  </a:endParaRPr>
                </a:p>
              </p:txBody>
            </p:sp>
            <p:sp>
              <p:nvSpPr>
                <p:cNvPr id="488" name="Arc 73">
                  <a:extLst>
                    <a:ext uri="{FF2B5EF4-FFF2-40B4-BE49-F238E27FC236}">
                      <a16:creationId xmlns:a16="http://schemas.microsoft.com/office/drawing/2014/main" id="{1A50871F-29FA-E544-A195-7FF1D196B73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00" y="2024"/>
                  <a:ext cx="17" cy="14"/>
                </a:xfrm>
                <a:custGeom>
                  <a:avLst/>
                  <a:gdLst>
                    <a:gd name="T0" fmla="*/ 0 w 21600"/>
                    <a:gd name="T1" fmla="*/ 0 h 30094"/>
                    <a:gd name="T2" fmla="*/ 0 w 21600"/>
                    <a:gd name="T3" fmla="*/ 0 h 30094"/>
                    <a:gd name="T4" fmla="*/ 0 w 21600"/>
                    <a:gd name="T5" fmla="*/ 0 h 30094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30094"/>
                    <a:gd name="T11" fmla="*/ 21600 w 21600"/>
                    <a:gd name="T12" fmla="*/ 30094 h 30094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30094" fill="none" extrusionOk="0">
                      <a:moveTo>
                        <a:pt x="13043" y="-1"/>
                      </a:moveTo>
                      <a:cubicBezTo>
                        <a:pt x="18433" y="4083"/>
                        <a:pt x="21600" y="10454"/>
                        <a:pt x="21600" y="17217"/>
                      </a:cubicBezTo>
                      <a:cubicBezTo>
                        <a:pt x="21600" y="21855"/>
                        <a:pt x="20107" y="26370"/>
                        <a:pt x="17341" y="30093"/>
                      </a:cubicBezTo>
                    </a:path>
                    <a:path w="21600" h="30094" stroke="0" extrusionOk="0">
                      <a:moveTo>
                        <a:pt x="13043" y="-1"/>
                      </a:moveTo>
                      <a:cubicBezTo>
                        <a:pt x="18433" y="4083"/>
                        <a:pt x="21600" y="10454"/>
                        <a:pt x="21600" y="17217"/>
                      </a:cubicBezTo>
                      <a:cubicBezTo>
                        <a:pt x="21600" y="21855"/>
                        <a:pt x="20107" y="26370"/>
                        <a:pt x="17341" y="30093"/>
                      </a:cubicBezTo>
                      <a:lnTo>
                        <a:pt x="0" y="17217"/>
                      </a:lnTo>
                      <a:lnTo>
                        <a:pt x="13043" y="-1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5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 charset="0"/>
                    <a:ea typeface="ＭＳ Ｐゴシック" charset="-128"/>
                  </a:endParaRPr>
                </a:p>
              </p:txBody>
            </p:sp>
            <p:sp>
              <p:nvSpPr>
                <p:cNvPr id="489" name="Arc 74">
                  <a:extLst>
                    <a:ext uri="{FF2B5EF4-FFF2-40B4-BE49-F238E27FC236}">
                      <a16:creationId xmlns:a16="http://schemas.microsoft.com/office/drawing/2014/main" id="{8175A7F8-FFDF-2D49-BAC3-CC26570922F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00" y="2025"/>
                  <a:ext cx="16" cy="13"/>
                </a:xfrm>
                <a:custGeom>
                  <a:avLst/>
                  <a:gdLst>
                    <a:gd name="T0" fmla="*/ 0 w 21600"/>
                    <a:gd name="T1" fmla="*/ 0 h 30713"/>
                    <a:gd name="T2" fmla="*/ 0 w 21600"/>
                    <a:gd name="T3" fmla="*/ 0 h 30713"/>
                    <a:gd name="T4" fmla="*/ 0 w 21600"/>
                    <a:gd name="T5" fmla="*/ 0 h 30713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30713"/>
                    <a:gd name="T11" fmla="*/ 21600 w 21600"/>
                    <a:gd name="T12" fmla="*/ 30713 h 30713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30713" fill="none" extrusionOk="0">
                      <a:moveTo>
                        <a:pt x="12687" y="0"/>
                      </a:moveTo>
                      <a:cubicBezTo>
                        <a:pt x="18286" y="4063"/>
                        <a:pt x="21600" y="10563"/>
                        <a:pt x="21600" y="17481"/>
                      </a:cubicBezTo>
                      <a:cubicBezTo>
                        <a:pt x="21600" y="22271"/>
                        <a:pt x="20007" y="26926"/>
                        <a:pt x="17072" y="30712"/>
                      </a:cubicBezTo>
                    </a:path>
                    <a:path w="21600" h="30713" stroke="0" extrusionOk="0">
                      <a:moveTo>
                        <a:pt x="12687" y="0"/>
                      </a:moveTo>
                      <a:cubicBezTo>
                        <a:pt x="18286" y="4063"/>
                        <a:pt x="21600" y="10563"/>
                        <a:pt x="21600" y="17481"/>
                      </a:cubicBezTo>
                      <a:cubicBezTo>
                        <a:pt x="21600" y="22271"/>
                        <a:pt x="20007" y="26926"/>
                        <a:pt x="17072" y="30712"/>
                      </a:cubicBezTo>
                      <a:lnTo>
                        <a:pt x="0" y="17481"/>
                      </a:lnTo>
                      <a:lnTo>
                        <a:pt x="12687" y="0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 w="3175">
                  <a:solidFill>
                    <a:srgbClr val="6C8F9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5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 charset="0"/>
                    <a:ea typeface="ＭＳ Ｐゴシック" charset="-128"/>
                  </a:endParaRPr>
                </a:p>
              </p:txBody>
            </p:sp>
            <p:sp>
              <p:nvSpPr>
                <p:cNvPr id="490" name="Arc 75">
                  <a:extLst>
                    <a:ext uri="{FF2B5EF4-FFF2-40B4-BE49-F238E27FC236}">
                      <a16:creationId xmlns:a16="http://schemas.microsoft.com/office/drawing/2014/main" id="{453B22AE-BAE6-1A43-A1F4-A5B13242581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94" y="2037"/>
                  <a:ext cx="20" cy="19"/>
                </a:xfrm>
                <a:custGeom>
                  <a:avLst/>
                  <a:gdLst>
                    <a:gd name="T0" fmla="*/ 0 w 28231"/>
                    <a:gd name="T1" fmla="*/ 0 h 27833"/>
                    <a:gd name="T2" fmla="*/ 0 w 28231"/>
                    <a:gd name="T3" fmla="*/ 0 h 27833"/>
                    <a:gd name="T4" fmla="*/ 0 w 28231"/>
                    <a:gd name="T5" fmla="*/ 0 h 27833"/>
                    <a:gd name="T6" fmla="*/ 0 60000 65536"/>
                    <a:gd name="T7" fmla="*/ 0 60000 65536"/>
                    <a:gd name="T8" fmla="*/ 0 60000 65536"/>
                    <a:gd name="T9" fmla="*/ 0 w 28231"/>
                    <a:gd name="T10" fmla="*/ 0 h 27833"/>
                    <a:gd name="T11" fmla="*/ 28231 w 28231"/>
                    <a:gd name="T12" fmla="*/ 27833 h 27833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8231" h="27833" fill="none" extrusionOk="0">
                      <a:moveTo>
                        <a:pt x="27312" y="-1"/>
                      </a:moveTo>
                      <a:cubicBezTo>
                        <a:pt x="27921" y="2021"/>
                        <a:pt x="28231" y="4121"/>
                        <a:pt x="28231" y="6233"/>
                      </a:cubicBezTo>
                      <a:cubicBezTo>
                        <a:pt x="28231" y="18162"/>
                        <a:pt x="18560" y="27833"/>
                        <a:pt x="6631" y="27833"/>
                      </a:cubicBezTo>
                      <a:cubicBezTo>
                        <a:pt x="4379" y="27833"/>
                        <a:pt x="2142" y="27481"/>
                        <a:pt x="0" y="26789"/>
                      </a:cubicBezTo>
                    </a:path>
                    <a:path w="28231" h="27833" stroke="0" extrusionOk="0">
                      <a:moveTo>
                        <a:pt x="27312" y="-1"/>
                      </a:moveTo>
                      <a:cubicBezTo>
                        <a:pt x="27921" y="2021"/>
                        <a:pt x="28231" y="4121"/>
                        <a:pt x="28231" y="6233"/>
                      </a:cubicBezTo>
                      <a:cubicBezTo>
                        <a:pt x="28231" y="18162"/>
                        <a:pt x="18560" y="27833"/>
                        <a:pt x="6631" y="27833"/>
                      </a:cubicBezTo>
                      <a:cubicBezTo>
                        <a:pt x="4379" y="27833"/>
                        <a:pt x="2142" y="27481"/>
                        <a:pt x="0" y="26789"/>
                      </a:cubicBezTo>
                      <a:lnTo>
                        <a:pt x="6631" y="6233"/>
                      </a:lnTo>
                      <a:lnTo>
                        <a:pt x="27312" y="-1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5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 charset="0"/>
                    <a:ea typeface="ＭＳ Ｐゴシック" charset="-128"/>
                  </a:endParaRPr>
                </a:p>
              </p:txBody>
            </p:sp>
            <p:sp>
              <p:nvSpPr>
                <p:cNvPr id="491" name="Arc 76">
                  <a:extLst>
                    <a:ext uri="{FF2B5EF4-FFF2-40B4-BE49-F238E27FC236}">
                      <a16:creationId xmlns:a16="http://schemas.microsoft.com/office/drawing/2014/main" id="{5B894B58-D6F5-1848-B7EB-94AC92F5333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95" y="2037"/>
                  <a:ext cx="19" cy="18"/>
                </a:xfrm>
                <a:custGeom>
                  <a:avLst/>
                  <a:gdLst>
                    <a:gd name="T0" fmla="*/ 0 w 28217"/>
                    <a:gd name="T1" fmla="*/ 0 h 27846"/>
                    <a:gd name="T2" fmla="*/ 0 w 28217"/>
                    <a:gd name="T3" fmla="*/ 0 h 27846"/>
                    <a:gd name="T4" fmla="*/ 0 w 28217"/>
                    <a:gd name="T5" fmla="*/ 0 h 27846"/>
                    <a:gd name="T6" fmla="*/ 0 60000 65536"/>
                    <a:gd name="T7" fmla="*/ 0 60000 65536"/>
                    <a:gd name="T8" fmla="*/ 0 60000 65536"/>
                    <a:gd name="T9" fmla="*/ 0 w 28217"/>
                    <a:gd name="T10" fmla="*/ 0 h 27846"/>
                    <a:gd name="T11" fmla="*/ 28217 w 28217"/>
                    <a:gd name="T12" fmla="*/ 27846 h 2784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8217" h="27846" fill="none" extrusionOk="0">
                      <a:moveTo>
                        <a:pt x="27294" y="-1"/>
                      </a:moveTo>
                      <a:cubicBezTo>
                        <a:pt x="27906" y="2025"/>
                        <a:pt x="28217" y="4130"/>
                        <a:pt x="28217" y="6246"/>
                      </a:cubicBezTo>
                      <a:cubicBezTo>
                        <a:pt x="28217" y="18175"/>
                        <a:pt x="18546" y="27846"/>
                        <a:pt x="6617" y="27846"/>
                      </a:cubicBezTo>
                      <a:cubicBezTo>
                        <a:pt x="4370" y="27846"/>
                        <a:pt x="2138" y="27495"/>
                        <a:pt x="-1" y="26807"/>
                      </a:cubicBezTo>
                    </a:path>
                    <a:path w="28217" h="27846" stroke="0" extrusionOk="0">
                      <a:moveTo>
                        <a:pt x="27294" y="-1"/>
                      </a:moveTo>
                      <a:cubicBezTo>
                        <a:pt x="27906" y="2025"/>
                        <a:pt x="28217" y="4130"/>
                        <a:pt x="28217" y="6246"/>
                      </a:cubicBezTo>
                      <a:cubicBezTo>
                        <a:pt x="28217" y="18175"/>
                        <a:pt x="18546" y="27846"/>
                        <a:pt x="6617" y="27846"/>
                      </a:cubicBezTo>
                      <a:cubicBezTo>
                        <a:pt x="4370" y="27846"/>
                        <a:pt x="2138" y="27495"/>
                        <a:pt x="-1" y="26807"/>
                      </a:cubicBezTo>
                      <a:lnTo>
                        <a:pt x="6617" y="6246"/>
                      </a:lnTo>
                      <a:lnTo>
                        <a:pt x="27294" y="-1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 w="3175">
                  <a:solidFill>
                    <a:srgbClr val="6C8F9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5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 charset="0"/>
                    <a:ea typeface="ＭＳ Ｐゴシック" charset="-128"/>
                  </a:endParaRPr>
                </a:p>
              </p:txBody>
            </p:sp>
            <p:sp>
              <p:nvSpPr>
                <p:cNvPr id="492" name="Arc 77">
                  <a:extLst>
                    <a:ext uri="{FF2B5EF4-FFF2-40B4-BE49-F238E27FC236}">
                      <a16:creationId xmlns:a16="http://schemas.microsoft.com/office/drawing/2014/main" id="{CA69A675-A503-0345-8938-3BBF6786421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23" y="2024"/>
                  <a:ext cx="10" cy="17"/>
                </a:xfrm>
                <a:custGeom>
                  <a:avLst/>
                  <a:gdLst>
                    <a:gd name="T0" fmla="*/ 0 w 21600"/>
                    <a:gd name="T1" fmla="*/ 0 h 41436"/>
                    <a:gd name="T2" fmla="*/ 0 w 21600"/>
                    <a:gd name="T3" fmla="*/ 0 h 41436"/>
                    <a:gd name="T4" fmla="*/ 0 w 21600"/>
                    <a:gd name="T5" fmla="*/ 0 h 41436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41436"/>
                    <a:gd name="T11" fmla="*/ 21600 w 21600"/>
                    <a:gd name="T12" fmla="*/ 41436 h 414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41436" fill="none" extrusionOk="0">
                      <a:moveTo>
                        <a:pt x="13091" y="41435"/>
                      </a:moveTo>
                      <a:cubicBezTo>
                        <a:pt x="5149" y="38031"/>
                        <a:pt x="0" y="30222"/>
                        <a:pt x="0" y="21582"/>
                      </a:cubicBezTo>
                      <a:cubicBezTo>
                        <a:pt x="-1" y="9996"/>
                        <a:pt x="9140" y="473"/>
                        <a:pt x="20717" y="0"/>
                      </a:cubicBezTo>
                    </a:path>
                    <a:path w="21600" h="41436" stroke="0" extrusionOk="0">
                      <a:moveTo>
                        <a:pt x="13091" y="41435"/>
                      </a:moveTo>
                      <a:cubicBezTo>
                        <a:pt x="5149" y="38031"/>
                        <a:pt x="0" y="30222"/>
                        <a:pt x="0" y="21582"/>
                      </a:cubicBezTo>
                      <a:cubicBezTo>
                        <a:pt x="-1" y="9996"/>
                        <a:pt x="9140" y="473"/>
                        <a:pt x="20717" y="0"/>
                      </a:cubicBezTo>
                      <a:lnTo>
                        <a:pt x="21600" y="21582"/>
                      </a:lnTo>
                      <a:lnTo>
                        <a:pt x="13091" y="41435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5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 charset="0"/>
                    <a:ea typeface="ＭＳ Ｐゴシック" charset="-128"/>
                  </a:endParaRPr>
                </a:p>
              </p:txBody>
            </p:sp>
            <p:sp>
              <p:nvSpPr>
                <p:cNvPr id="493" name="Arc 78">
                  <a:extLst>
                    <a:ext uri="{FF2B5EF4-FFF2-40B4-BE49-F238E27FC236}">
                      <a16:creationId xmlns:a16="http://schemas.microsoft.com/office/drawing/2014/main" id="{3FEDFDC4-676E-854F-B63F-E818F92D831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24" y="2025"/>
                  <a:ext cx="9" cy="15"/>
                </a:xfrm>
                <a:custGeom>
                  <a:avLst/>
                  <a:gdLst>
                    <a:gd name="T0" fmla="*/ 0 w 21600"/>
                    <a:gd name="T1" fmla="*/ 0 h 41473"/>
                    <a:gd name="T2" fmla="*/ 0 w 21600"/>
                    <a:gd name="T3" fmla="*/ 0 h 41473"/>
                    <a:gd name="T4" fmla="*/ 0 w 21600"/>
                    <a:gd name="T5" fmla="*/ 0 h 41473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41473"/>
                    <a:gd name="T11" fmla="*/ 21600 w 21600"/>
                    <a:gd name="T12" fmla="*/ 41473 h 41473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41473" fill="none" extrusionOk="0">
                      <a:moveTo>
                        <a:pt x="13179" y="41473"/>
                      </a:moveTo>
                      <a:cubicBezTo>
                        <a:pt x="5190" y="38091"/>
                        <a:pt x="0" y="30257"/>
                        <a:pt x="0" y="21582"/>
                      </a:cubicBezTo>
                      <a:cubicBezTo>
                        <a:pt x="-1" y="9991"/>
                        <a:pt x="9147" y="467"/>
                        <a:pt x="20727" y="-1"/>
                      </a:cubicBezTo>
                    </a:path>
                    <a:path w="21600" h="41473" stroke="0" extrusionOk="0">
                      <a:moveTo>
                        <a:pt x="13179" y="41473"/>
                      </a:moveTo>
                      <a:cubicBezTo>
                        <a:pt x="5190" y="38091"/>
                        <a:pt x="0" y="30257"/>
                        <a:pt x="0" y="21582"/>
                      </a:cubicBezTo>
                      <a:cubicBezTo>
                        <a:pt x="-1" y="9991"/>
                        <a:pt x="9147" y="467"/>
                        <a:pt x="20727" y="-1"/>
                      </a:cubicBezTo>
                      <a:lnTo>
                        <a:pt x="21600" y="21582"/>
                      </a:lnTo>
                      <a:lnTo>
                        <a:pt x="13179" y="41473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 w="3175">
                  <a:solidFill>
                    <a:srgbClr val="6C8F9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5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 charset="0"/>
                    <a:ea typeface="ＭＳ Ｐゴシック" charset="-128"/>
                  </a:endParaRPr>
                </a:p>
              </p:txBody>
            </p:sp>
            <p:sp>
              <p:nvSpPr>
                <p:cNvPr id="494" name="Arc 79">
                  <a:extLst>
                    <a:ext uri="{FF2B5EF4-FFF2-40B4-BE49-F238E27FC236}">
                      <a16:creationId xmlns:a16="http://schemas.microsoft.com/office/drawing/2014/main" id="{9971C414-E273-0C40-A3A0-4A4E437B307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52" y="2048"/>
                  <a:ext cx="42" cy="12"/>
                </a:xfrm>
                <a:custGeom>
                  <a:avLst/>
                  <a:gdLst>
                    <a:gd name="T0" fmla="*/ 0 w 38844"/>
                    <a:gd name="T1" fmla="*/ 0 h 21600"/>
                    <a:gd name="T2" fmla="*/ 0 w 38844"/>
                    <a:gd name="T3" fmla="*/ 0 h 21600"/>
                    <a:gd name="T4" fmla="*/ 0 w 38844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38844"/>
                    <a:gd name="T10" fmla="*/ 0 h 21600"/>
                    <a:gd name="T11" fmla="*/ 38844 w 38844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38844" h="21600" fill="none" extrusionOk="0">
                      <a:moveTo>
                        <a:pt x="38843" y="12211"/>
                      </a:moveTo>
                      <a:cubicBezTo>
                        <a:pt x="34816" y="18087"/>
                        <a:pt x="28150" y="21599"/>
                        <a:pt x="21027" y="21600"/>
                      </a:cubicBezTo>
                      <a:cubicBezTo>
                        <a:pt x="11001" y="21600"/>
                        <a:pt x="2293" y="14701"/>
                        <a:pt x="-1" y="4941"/>
                      </a:cubicBezTo>
                    </a:path>
                    <a:path w="38844" h="21600" stroke="0" extrusionOk="0">
                      <a:moveTo>
                        <a:pt x="38843" y="12211"/>
                      </a:moveTo>
                      <a:cubicBezTo>
                        <a:pt x="34816" y="18087"/>
                        <a:pt x="28150" y="21599"/>
                        <a:pt x="21027" y="21600"/>
                      </a:cubicBezTo>
                      <a:cubicBezTo>
                        <a:pt x="11001" y="21600"/>
                        <a:pt x="2293" y="14701"/>
                        <a:pt x="-1" y="4941"/>
                      </a:cubicBezTo>
                      <a:lnTo>
                        <a:pt x="21027" y="0"/>
                      </a:lnTo>
                      <a:lnTo>
                        <a:pt x="38843" y="12211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5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 charset="0"/>
                    <a:ea typeface="ＭＳ Ｐゴシック" charset="-128"/>
                  </a:endParaRPr>
                </a:p>
              </p:txBody>
            </p:sp>
            <p:sp>
              <p:nvSpPr>
                <p:cNvPr id="495" name="Arc 80">
                  <a:extLst>
                    <a:ext uri="{FF2B5EF4-FFF2-40B4-BE49-F238E27FC236}">
                      <a16:creationId xmlns:a16="http://schemas.microsoft.com/office/drawing/2014/main" id="{EE4A4599-43BA-DB47-B19F-47E3B95185B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53" y="2048"/>
                  <a:ext cx="40" cy="11"/>
                </a:xfrm>
                <a:custGeom>
                  <a:avLst/>
                  <a:gdLst>
                    <a:gd name="T0" fmla="*/ 0 w 38540"/>
                    <a:gd name="T1" fmla="*/ 0 h 21600"/>
                    <a:gd name="T2" fmla="*/ 0 w 38540"/>
                    <a:gd name="T3" fmla="*/ 0 h 21600"/>
                    <a:gd name="T4" fmla="*/ 0 w 3854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38540"/>
                    <a:gd name="T10" fmla="*/ 0 h 21600"/>
                    <a:gd name="T11" fmla="*/ 38540 w 3854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38540" h="21600" fill="none" extrusionOk="0">
                      <a:moveTo>
                        <a:pt x="38539" y="12573"/>
                      </a:moveTo>
                      <a:cubicBezTo>
                        <a:pt x="34483" y="18239"/>
                        <a:pt x="27944" y="21599"/>
                        <a:pt x="20977" y="21600"/>
                      </a:cubicBezTo>
                      <a:cubicBezTo>
                        <a:pt x="11030" y="21600"/>
                        <a:pt x="2370" y="14808"/>
                        <a:pt x="-1" y="5149"/>
                      </a:cubicBezTo>
                    </a:path>
                    <a:path w="38540" h="21600" stroke="0" extrusionOk="0">
                      <a:moveTo>
                        <a:pt x="38539" y="12573"/>
                      </a:moveTo>
                      <a:cubicBezTo>
                        <a:pt x="34483" y="18239"/>
                        <a:pt x="27944" y="21599"/>
                        <a:pt x="20977" y="21600"/>
                      </a:cubicBezTo>
                      <a:cubicBezTo>
                        <a:pt x="11030" y="21600"/>
                        <a:pt x="2370" y="14808"/>
                        <a:pt x="-1" y="5149"/>
                      </a:cubicBezTo>
                      <a:lnTo>
                        <a:pt x="20977" y="0"/>
                      </a:lnTo>
                      <a:lnTo>
                        <a:pt x="38539" y="12573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 w="3175">
                  <a:solidFill>
                    <a:srgbClr val="6C8F9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5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 charset="0"/>
                    <a:ea typeface="ＭＳ Ｐゴシック" charset="-128"/>
                  </a:endParaRPr>
                </a:p>
              </p:txBody>
            </p:sp>
          </p:grpSp>
        </p:grpSp>
        <p:grpSp>
          <p:nvGrpSpPr>
            <p:cNvPr id="380" name="Group 81">
              <a:extLst>
                <a:ext uri="{FF2B5EF4-FFF2-40B4-BE49-F238E27FC236}">
                  <a16:creationId xmlns:a16="http://schemas.microsoft.com/office/drawing/2014/main" id="{348DE0C8-C329-D142-9C4F-5BA5CA13A8F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09" y="533"/>
              <a:ext cx="169" cy="168"/>
              <a:chOff x="961" y="2167"/>
              <a:chExt cx="169" cy="168"/>
            </a:xfrm>
          </p:grpSpPr>
          <p:sp>
            <p:nvSpPr>
              <p:cNvPr id="458" name="Freeform 82">
                <a:extLst>
                  <a:ext uri="{FF2B5EF4-FFF2-40B4-BE49-F238E27FC236}">
                    <a16:creationId xmlns:a16="http://schemas.microsoft.com/office/drawing/2014/main" id="{8B8F0B78-2A14-D448-8C96-33321DED9E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5" y="2269"/>
                <a:ext cx="145" cy="18"/>
              </a:xfrm>
              <a:custGeom>
                <a:avLst/>
                <a:gdLst>
                  <a:gd name="T0" fmla="*/ 0 w 581"/>
                  <a:gd name="T1" fmla="*/ 0 h 72"/>
                  <a:gd name="T2" fmla="*/ 0 w 581"/>
                  <a:gd name="T3" fmla="*/ 0 h 72"/>
                  <a:gd name="T4" fmla="*/ 0 w 581"/>
                  <a:gd name="T5" fmla="*/ 0 h 72"/>
                  <a:gd name="T6" fmla="*/ 0 w 581"/>
                  <a:gd name="T7" fmla="*/ 0 h 72"/>
                  <a:gd name="T8" fmla="*/ 0 w 581"/>
                  <a:gd name="T9" fmla="*/ 0 h 7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81"/>
                  <a:gd name="T16" fmla="*/ 0 h 72"/>
                  <a:gd name="T17" fmla="*/ 581 w 581"/>
                  <a:gd name="T18" fmla="*/ 72 h 7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81" h="72">
                    <a:moveTo>
                      <a:pt x="0" y="72"/>
                    </a:moveTo>
                    <a:lnTo>
                      <a:pt x="73" y="0"/>
                    </a:lnTo>
                    <a:lnTo>
                      <a:pt x="581" y="0"/>
                    </a:lnTo>
                    <a:lnTo>
                      <a:pt x="516" y="72"/>
                    </a:lnTo>
                    <a:lnTo>
                      <a:pt x="0" y="72"/>
                    </a:lnTo>
                    <a:close/>
                  </a:path>
                </a:pathLst>
              </a:custGeom>
              <a:solidFill>
                <a:srgbClr val="C9C9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charset="0"/>
                  <a:ea typeface="ＭＳ Ｐゴシック" charset="-128"/>
                </a:endParaRPr>
              </a:p>
            </p:txBody>
          </p:sp>
          <p:sp>
            <p:nvSpPr>
              <p:cNvPr id="459" name="Freeform 83">
                <a:extLst>
                  <a:ext uri="{FF2B5EF4-FFF2-40B4-BE49-F238E27FC236}">
                    <a16:creationId xmlns:a16="http://schemas.microsoft.com/office/drawing/2014/main" id="{ED4D6BFA-06BC-904C-A888-1E7EAD5FFE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5" y="2269"/>
                <a:ext cx="145" cy="18"/>
              </a:xfrm>
              <a:custGeom>
                <a:avLst/>
                <a:gdLst>
                  <a:gd name="T0" fmla="*/ 0 w 581"/>
                  <a:gd name="T1" fmla="*/ 0 h 72"/>
                  <a:gd name="T2" fmla="*/ 0 w 581"/>
                  <a:gd name="T3" fmla="*/ 0 h 72"/>
                  <a:gd name="T4" fmla="*/ 0 w 581"/>
                  <a:gd name="T5" fmla="*/ 0 h 72"/>
                  <a:gd name="T6" fmla="*/ 0 w 581"/>
                  <a:gd name="T7" fmla="*/ 0 h 72"/>
                  <a:gd name="T8" fmla="*/ 0 w 581"/>
                  <a:gd name="T9" fmla="*/ 0 h 7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81"/>
                  <a:gd name="T16" fmla="*/ 0 h 72"/>
                  <a:gd name="T17" fmla="*/ 581 w 581"/>
                  <a:gd name="T18" fmla="*/ 72 h 7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81" h="72">
                    <a:moveTo>
                      <a:pt x="0" y="72"/>
                    </a:moveTo>
                    <a:lnTo>
                      <a:pt x="73" y="0"/>
                    </a:lnTo>
                    <a:lnTo>
                      <a:pt x="581" y="0"/>
                    </a:lnTo>
                    <a:lnTo>
                      <a:pt x="516" y="72"/>
                    </a:lnTo>
                    <a:lnTo>
                      <a:pt x="0" y="72"/>
                    </a:lnTo>
                    <a:close/>
                  </a:path>
                </a:pathLst>
              </a:custGeom>
              <a:solidFill>
                <a:srgbClr val="C9C9B6"/>
              </a:solidFill>
              <a:ln w="3175">
                <a:solidFill>
                  <a:srgbClr val="49493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charset="0"/>
                  <a:ea typeface="ＭＳ Ｐゴシック" charset="-128"/>
                </a:endParaRPr>
              </a:p>
            </p:txBody>
          </p:sp>
          <p:sp>
            <p:nvSpPr>
              <p:cNvPr id="460" name="Rectangle 84">
                <a:extLst>
                  <a:ext uri="{FF2B5EF4-FFF2-40B4-BE49-F238E27FC236}">
                    <a16:creationId xmlns:a16="http://schemas.microsoft.com/office/drawing/2014/main" id="{7DA0C96C-1682-CD4C-ADBF-1865479A82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5" y="2287"/>
                <a:ext cx="129" cy="22"/>
              </a:xfrm>
              <a:prstGeom prst="rect">
                <a:avLst/>
              </a:prstGeom>
              <a:solidFill>
                <a:srgbClr val="B7B79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x-none" altLang="x-none" sz="5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-128"/>
                </a:endParaRPr>
              </a:p>
            </p:txBody>
          </p:sp>
          <p:sp>
            <p:nvSpPr>
              <p:cNvPr id="461" name="Rectangle 85">
                <a:extLst>
                  <a:ext uri="{FF2B5EF4-FFF2-40B4-BE49-F238E27FC236}">
                    <a16:creationId xmlns:a16="http://schemas.microsoft.com/office/drawing/2014/main" id="{875DD896-9F80-F444-A589-73201B4C3E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6" y="2288"/>
                <a:ext cx="127" cy="20"/>
              </a:xfrm>
              <a:prstGeom prst="rect">
                <a:avLst/>
              </a:prstGeom>
              <a:solidFill>
                <a:srgbClr val="B7B79D"/>
              </a:solidFill>
              <a:ln w="3175">
                <a:solidFill>
                  <a:srgbClr val="494936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x-none" altLang="x-none" sz="5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-128"/>
                </a:endParaRPr>
              </a:p>
            </p:txBody>
          </p:sp>
          <p:sp>
            <p:nvSpPr>
              <p:cNvPr id="462" name="Freeform 86">
                <a:extLst>
                  <a:ext uri="{FF2B5EF4-FFF2-40B4-BE49-F238E27FC236}">
                    <a16:creationId xmlns:a16="http://schemas.microsoft.com/office/drawing/2014/main" id="{946DFB66-4AF0-F446-A14A-D2DDCD046B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4" y="2269"/>
                <a:ext cx="16" cy="40"/>
              </a:xfrm>
              <a:custGeom>
                <a:avLst/>
                <a:gdLst>
                  <a:gd name="T0" fmla="*/ 0 w 65"/>
                  <a:gd name="T1" fmla="*/ 0 h 160"/>
                  <a:gd name="T2" fmla="*/ 0 w 65"/>
                  <a:gd name="T3" fmla="*/ 0 h 160"/>
                  <a:gd name="T4" fmla="*/ 0 w 65"/>
                  <a:gd name="T5" fmla="*/ 0 h 160"/>
                  <a:gd name="T6" fmla="*/ 0 w 65"/>
                  <a:gd name="T7" fmla="*/ 0 h 160"/>
                  <a:gd name="T8" fmla="*/ 0 w 65"/>
                  <a:gd name="T9" fmla="*/ 0 h 16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5"/>
                  <a:gd name="T16" fmla="*/ 0 h 160"/>
                  <a:gd name="T17" fmla="*/ 65 w 65"/>
                  <a:gd name="T18" fmla="*/ 160 h 16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5" h="160">
                    <a:moveTo>
                      <a:pt x="0" y="160"/>
                    </a:moveTo>
                    <a:lnTo>
                      <a:pt x="65" y="96"/>
                    </a:lnTo>
                    <a:lnTo>
                      <a:pt x="65" y="0"/>
                    </a:lnTo>
                    <a:lnTo>
                      <a:pt x="0" y="72"/>
                    </a:lnTo>
                    <a:lnTo>
                      <a:pt x="0" y="160"/>
                    </a:lnTo>
                    <a:close/>
                  </a:path>
                </a:pathLst>
              </a:custGeom>
              <a:solidFill>
                <a:srgbClr val="7A7A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charset="0"/>
                  <a:ea typeface="ＭＳ Ｐゴシック" charset="-128"/>
                </a:endParaRPr>
              </a:p>
            </p:txBody>
          </p:sp>
          <p:sp>
            <p:nvSpPr>
              <p:cNvPr id="463" name="Freeform 87">
                <a:extLst>
                  <a:ext uri="{FF2B5EF4-FFF2-40B4-BE49-F238E27FC236}">
                    <a16:creationId xmlns:a16="http://schemas.microsoft.com/office/drawing/2014/main" id="{3A3AA82E-7C58-7E4A-9054-F3AEE157FF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4" y="2269"/>
                <a:ext cx="16" cy="40"/>
              </a:xfrm>
              <a:custGeom>
                <a:avLst/>
                <a:gdLst>
                  <a:gd name="T0" fmla="*/ 0 w 65"/>
                  <a:gd name="T1" fmla="*/ 0 h 160"/>
                  <a:gd name="T2" fmla="*/ 0 w 65"/>
                  <a:gd name="T3" fmla="*/ 0 h 160"/>
                  <a:gd name="T4" fmla="*/ 0 w 65"/>
                  <a:gd name="T5" fmla="*/ 0 h 160"/>
                  <a:gd name="T6" fmla="*/ 0 w 65"/>
                  <a:gd name="T7" fmla="*/ 0 h 160"/>
                  <a:gd name="T8" fmla="*/ 0 w 65"/>
                  <a:gd name="T9" fmla="*/ 0 h 16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5"/>
                  <a:gd name="T16" fmla="*/ 0 h 160"/>
                  <a:gd name="T17" fmla="*/ 65 w 65"/>
                  <a:gd name="T18" fmla="*/ 160 h 16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5" h="160">
                    <a:moveTo>
                      <a:pt x="0" y="160"/>
                    </a:moveTo>
                    <a:lnTo>
                      <a:pt x="65" y="96"/>
                    </a:lnTo>
                    <a:lnTo>
                      <a:pt x="65" y="0"/>
                    </a:lnTo>
                    <a:lnTo>
                      <a:pt x="0" y="72"/>
                    </a:lnTo>
                    <a:lnTo>
                      <a:pt x="0" y="160"/>
                    </a:lnTo>
                    <a:close/>
                  </a:path>
                </a:pathLst>
              </a:custGeom>
              <a:solidFill>
                <a:srgbClr val="7A7A5A"/>
              </a:solidFill>
              <a:ln w="3175">
                <a:solidFill>
                  <a:srgbClr val="49493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charset="0"/>
                  <a:ea typeface="ＭＳ Ｐゴシック" charset="-128"/>
                </a:endParaRPr>
              </a:p>
            </p:txBody>
          </p:sp>
          <p:sp>
            <p:nvSpPr>
              <p:cNvPr id="464" name="Freeform 88">
                <a:extLst>
                  <a:ext uri="{FF2B5EF4-FFF2-40B4-BE49-F238E27FC236}">
                    <a16:creationId xmlns:a16="http://schemas.microsoft.com/office/drawing/2014/main" id="{79BED0C8-60D9-2641-A525-FFB976824A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9" y="2269"/>
                <a:ext cx="139" cy="14"/>
              </a:xfrm>
              <a:custGeom>
                <a:avLst/>
                <a:gdLst>
                  <a:gd name="T0" fmla="*/ 0 w 557"/>
                  <a:gd name="T1" fmla="*/ 0 h 56"/>
                  <a:gd name="T2" fmla="*/ 0 w 557"/>
                  <a:gd name="T3" fmla="*/ 0 h 56"/>
                  <a:gd name="T4" fmla="*/ 0 w 557"/>
                  <a:gd name="T5" fmla="*/ 0 h 56"/>
                  <a:gd name="T6" fmla="*/ 0 w 557"/>
                  <a:gd name="T7" fmla="*/ 0 h 56"/>
                  <a:gd name="T8" fmla="*/ 0 w 557"/>
                  <a:gd name="T9" fmla="*/ 0 h 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57"/>
                  <a:gd name="T16" fmla="*/ 0 h 56"/>
                  <a:gd name="T17" fmla="*/ 557 w 557"/>
                  <a:gd name="T18" fmla="*/ 56 h 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57" h="56">
                    <a:moveTo>
                      <a:pt x="0" y="56"/>
                    </a:moveTo>
                    <a:lnTo>
                      <a:pt x="57" y="0"/>
                    </a:lnTo>
                    <a:lnTo>
                      <a:pt x="557" y="0"/>
                    </a:lnTo>
                    <a:lnTo>
                      <a:pt x="508" y="56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charset="0"/>
                  <a:ea typeface="ＭＳ Ｐゴシック" charset="-128"/>
                </a:endParaRPr>
              </a:p>
            </p:txBody>
          </p:sp>
          <p:sp>
            <p:nvSpPr>
              <p:cNvPr id="465" name="Freeform 89">
                <a:extLst>
                  <a:ext uri="{FF2B5EF4-FFF2-40B4-BE49-F238E27FC236}">
                    <a16:creationId xmlns:a16="http://schemas.microsoft.com/office/drawing/2014/main" id="{0AE82582-35A0-1540-B4A2-D14E1EF213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9" y="2269"/>
                <a:ext cx="139" cy="14"/>
              </a:xfrm>
              <a:custGeom>
                <a:avLst/>
                <a:gdLst>
                  <a:gd name="T0" fmla="*/ 0 w 557"/>
                  <a:gd name="T1" fmla="*/ 0 h 56"/>
                  <a:gd name="T2" fmla="*/ 0 w 557"/>
                  <a:gd name="T3" fmla="*/ 0 h 56"/>
                  <a:gd name="T4" fmla="*/ 0 w 557"/>
                  <a:gd name="T5" fmla="*/ 0 h 56"/>
                  <a:gd name="T6" fmla="*/ 0 w 557"/>
                  <a:gd name="T7" fmla="*/ 0 h 56"/>
                  <a:gd name="T8" fmla="*/ 0 w 557"/>
                  <a:gd name="T9" fmla="*/ 0 h 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57"/>
                  <a:gd name="T16" fmla="*/ 0 h 56"/>
                  <a:gd name="T17" fmla="*/ 557 w 557"/>
                  <a:gd name="T18" fmla="*/ 56 h 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57" h="56">
                    <a:moveTo>
                      <a:pt x="0" y="56"/>
                    </a:moveTo>
                    <a:lnTo>
                      <a:pt x="57" y="0"/>
                    </a:lnTo>
                    <a:lnTo>
                      <a:pt x="557" y="0"/>
                    </a:lnTo>
                    <a:lnTo>
                      <a:pt x="508" y="56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rgbClr val="000000"/>
              </a:solidFill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charset="0"/>
                  <a:ea typeface="ＭＳ Ｐゴシック" charset="-128"/>
                </a:endParaRPr>
              </a:p>
            </p:txBody>
          </p:sp>
          <p:sp>
            <p:nvSpPr>
              <p:cNvPr id="466" name="Freeform 90">
                <a:extLst>
                  <a:ext uri="{FF2B5EF4-FFF2-40B4-BE49-F238E27FC236}">
                    <a16:creationId xmlns:a16="http://schemas.microsoft.com/office/drawing/2014/main" id="{CF59B8A9-EBAF-FF49-A13C-8A7BA1633B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7" y="2167"/>
                <a:ext cx="141" cy="14"/>
              </a:xfrm>
              <a:custGeom>
                <a:avLst/>
                <a:gdLst>
                  <a:gd name="T0" fmla="*/ 0 w 565"/>
                  <a:gd name="T1" fmla="*/ 0 h 56"/>
                  <a:gd name="T2" fmla="*/ 0 w 565"/>
                  <a:gd name="T3" fmla="*/ 0 h 56"/>
                  <a:gd name="T4" fmla="*/ 0 w 565"/>
                  <a:gd name="T5" fmla="*/ 0 h 56"/>
                  <a:gd name="T6" fmla="*/ 0 w 565"/>
                  <a:gd name="T7" fmla="*/ 0 h 56"/>
                  <a:gd name="T8" fmla="*/ 0 w 565"/>
                  <a:gd name="T9" fmla="*/ 0 h 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65"/>
                  <a:gd name="T16" fmla="*/ 0 h 56"/>
                  <a:gd name="T17" fmla="*/ 565 w 565"/>
                  <a:gd name="T18" fmla="*/ 56 h 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65" h="56">
                    <a:moveTo>
                      <a:pt x="0" y="56"/>
                    </a:moveTo>
                    <a:lnTo>
                      <a:pt x="48" y="0"/>
                    </a:lnTo>
                    <a:lnTo>
                      <a:pt x="565" y="0"/>
                    </a:lnTo>
                    <a:lnTo>
                      <a:pt x="508" y="56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rgbClr val="C9C9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charset="0"/>
                  <a:ea typeface="ＭＳ Ｐゴシック" charset="-128"/>
                </a:endParaRPr>
              </a:p>
            </p:txBody>
          </p:sp>
          <p:sp>
            <p:nvSpPr>
              <p:cNvPr id="467" name="Freeform 91">
                <a:extLst>
                  <a:ext uri="{FF2B5EF4-FFF2-40B4-BE49-F238E27FC236}">
                    <a16:creationId xmlns:a16="http://schemas.microsoft.com/office/drawing/2014/main" id="{E9C5DE5E-C956-4544-8E54-524E268FC4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7" y="2167"/>
                <a:ext cx="141" cy="14"/>
              </a:xfrm>
              <a:custGeom>
                <a:avLst/>
                <a:gdLst>
                  <a:gd name="T0" fmla="*/ 0 w 565"/>
                  <a:gd name="T1" fmla="*/ 0 h 56"/>
                  <a:gd name="T2" fmla="*/ 0 w 565"/>
                  <a:gd name="T3" fmla="*/ 0 h 56"/>
                  <a:gd name="T4" fmla="*/ 0 w 565"/>
                  <a:gd name="T5" fmla="*/ 0 h 56"/>
                  <a:gd name="T6" fmla="*/ 0 w 565"/>
                  <a:gd name="T7" fmla="*/ 0 h 56"/>
                  <a:gd name="T8" fmla="*/ 0 w 565"/>
                  <a:gd name="T9" fmla="*/ 0 h 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65"/>
                  <a:gd name="T16" fmla="*/ 0 h 56"/>
                  <a:gd name="T17" fmla="*/ 565 w 565"/>
                  <a:gd name="T18" fmla="*/ 56 h 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65" h="56">
                    <a:moveTo>
                      <a:pt x="0" y="56"/>
                    </a:moveTo>
                    <a:lnTo>
                      <a:pt x="48" y="0"/>
                    </a:lnTo>
                    <a:lnTo>
                      <a:pt x="565" y="0"/>
                    </a:lnTo>
                    <a:lnTo>
                      <a:pt x="508" y="56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rgbClr val="C9C9B6"/>
              </a:solidFill>
              <a:ln w="3175">
                <a:solidFill>
                  <a:srgbClr val="49493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charset="0"/>
                  <a:ea typeface="ＭＳ Ｐゴシック" charset="-128"/>
                </a:endParaRPr>
              </a:p>
            </p:txBody>
          </p:sp>
          <p:sp>
            <p:nvSpPr>
              <p:cNvPr id="468" name="Rectangle 92">
                <a:extLst>
                  <a:ext uri="{FF2B5EF4-FFF2-40B4-BE49-F238E27FC236}">
                    <a16:creationId xmlns:a16="http://schemas.microsoft.com/office/drawing/2014/main" id="{D4F734D7-5C33-E142-B968-F6E962AC17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8" y="2182"/>
                <a:ext cx="127" cy="98"/>
              </a:xfrm>
              <a:prstGeom prst="rect">
                <a:avLst/>
              </a:prstGeom>
              <a:solidFill>
                <a:srgbClr val="B7B79D"/>
              </a:solidFill>
              <a:ln w="3175">
                <a:solidFill>
                  <a:srgbClr val="494936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x-none" altLang="x-none" sz="5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-128"/>
                </a:endParaRPr>
              </a:p>
            </p:txBody>
          </p:sp>
          <p:sp>
            <p:nvSpPr>
              <p:cNvPr id="469" name="Rectangle 93">
                <a:extLst>
                  <a:ext uri="{FF2B5EF4-FFF2-40B4-BE49-F238E27FC236}">
                    <a16:creationId xmlns:a16="http://schemas.microsoft.com/office/drawing/2014/main" id="{EF3C27D0-7D52-1448-8E34-1BAC6EE978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8" y="2194"/>
                <a:ext cx="105" cy="76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494936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x-none" altLang="x-none" sz="5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-128"/>
                </a:endParaRPr>
              </a:p>
            </p:txBody>
          </p:sp>
          <p:sp>
            <p:nvSpPr>
              <p:cNvPr id="470" name="Freeform 94">
                <a:extLst>
                  <a:ext uri="{FF2B5EF4-FFF2-40B4-BE49-F238E27FC236}">
                    <a16:creationId xmlns:a16="http://schemas.microsoft.com/office/drawing/2014/main" id="{B05B843F-88B8-6C4E-BB51-39794A813F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4" y="2167"/>
                <a:ext cx="14" cy="112"/>
              </a:xfrm>
              <a:custGeom>
                <a:avLst/>
                <a:gdLst>
                  <a:gd name="T0" fmla="*/ 0 w 57"/>
                  <a:gd name="T1" fmla="*/ 0 h 449"/>
                  <a:gd name="T2" fmla="*/ 0 w 57"/>
                  <a:gd name="T3" fmla="*/ 0 h 449"/>
                  <a:gd name="T4" fmla="*/ 0 w 57"/>
                  <a:gd name="T5" fmla="*/ 0 h 449"/>
                  <a:gd name="T6" fmla="*/ 0 w 57"/>
                  <a:gd name="T7" fmla="*/ 0 h 449"/>
                  <a:gd name="T8" fmla="*/ 0 w 57"/>
                  <a:gd name="T9" fmla="*/ 0 h 44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7"/>
                  <a:gd name="T16" fmla="*/ 0 h 449"/>
                  <a:gd name="T17" fmla="*/ 57 w 57"/>
                  <a:gd name="T18" fmla="*/ 449 h 44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7" h="449">
                    <a:moveTo>
                      <a:pt x="0" y="449"/>
                    </a:moveTo>
                    <a:lnTo>
                      <a:pt x="57" y="401"/>
                    </a:lnTo>
                    <a:lnTo>
                      <a:pt x="57" y="0"/>
                    </a:lnTo>
                    <a:lnTo>
                      <a:pt x="0" y="56"/>
                    </a:lnTo>
                    <a:lnTo>
                      <a:pt x="0" y="449"/>
                    </a:lnTo>
                    <a:close/>
                  </a:path>
                </a:pathLst>
              </a:custGeom>
              <a:solidFill>
                <a:srgbClr val="7A7A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charset="0"/>
                  <a:ea typeface="ＭＳ Ｐゴシック" charset="-128"/>
                </a:endParaRPr>
              </a:p>
            </p:txBody>
          </p:sp>
          <p:sp>
            <p:nvSpPr>
              <p:cNvPr id="471" name="Freeform 95">
                <a:extLst>
                  <a:ext uri="{FF2B5EF4-FFF2-40B4-BE49-F238E27FC236}">
                    <a16:creationId xmlns:a16="http://schemas.microsoft.com/office/drawing/2014/main" id="{953F99C8-5621-E24F-804B-60CD820696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4" y="2167"/>
                <a:ext cx="14" cy="112"/>
              </a:xfrm>
              <a:custGeom>
                <a:avLst/>
                <a:gdLst>
                  <a:gd name="T0" fmla="*/ 0 w 57"/>
                  <a:gd name="T1" fmla="*/ 0 h 449"/>
                  <a:gd name="T2" fmla="*/ 0 w 57"/>
                  <a:gd name="T3" fmla="*/ 0 h 449"/>
                  <a:gd name="T4" fmla="*/ 0 w 57"/>
                  <a:gd name="T5" fmla="*/ 0 h 449"/>
                  <a:gd name="T6" fmla="*/ 0 w 57"/>
                  <a:gd name="T7" fmla="*/ 0 h 449"/>
                  <a:gd name="T8" fmla="*/ 0 w 57"/>
                  <a:gd name="T9" fmla="*/ 0 h 44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7"/>
                  <a:gd name="T16" fmla="*/ 0 h 449"/>
                  <a:gd name="T17" fmla="*/ 57 w 57"/>
                  <a:gd name="T18" fmla="*/ 449 h 44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7" h="449">
                    <a:moveTo>
                      <a:pt x="0" y="449"/>
                    </a:moveTo>
                    <a:lnTo>
                      <a:pt x="57" y="401"/>
                    </a:lnTo>
                    <a:lnTo>
                      <a:pt x="57" y="0"/>
                    </a:lnTo>
                    <a:lnTo>
                      <a:pt x="0" y="56"/>
                    </a:lnTo>
                    <a:lnTo>
                      <a:pt x="0" y="449"/>
                    </a:lnTo>
                    <a:close/>
                  </a:path>
                </a:pathLst>
              </a:custGeom>
              <a:solidFill>
                <a:srgbClr val="7A7A5A"/>
              </a:solidFill>
              <a:ln w="3175">
                <a:solidFill>
                  <a:srgbClr val="49493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charset="0"/>
                  <a:ea typeface="ＭＳ Ｐゴシック" charset="-128"/>
                </a:endParaRPr>
              </a:p>
            </p:txBody>
          </p:sp>
          <p:sp>
            <p:nvSpPr>
              <p:cNvPr id="472" name="Freeform 96">
                <a:extLst>
                  <a:ext uri="{FF2B5EF4-FFF2-40B4-BE49-F238E27FC236}">
                    <a16:creationId xmlns:a16="http://schemas.microsoft.com/office/drawing/2014/main" id="{C908149D-43CE-C748-8089-CEF435120D3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1" y="2305"/>
                <a:ext cx="159" cy="24"/>
              </a:xfrm>
              <a:custGeom>
                <a:avLst/>
                <a:gdLst>
                  <a:gd name="T0" fmla="*/ 0 w 637"/>
                  <a:gd name="T1" fmla="*/ 0 h 97"/>
                  <a:gd name="T2" fmla="*/ 0 w 637"/>
                  <a:gd name="T3" fmla="*/ 0 h 97"/>
                  <a:gd name="T4" fmla="*/ 0 w 637"/>
                  <a:gd name="T5" fmla="*/ 0 h 97"/>
                  <a:gd name="T6" fmla="*/ 0 w 637"/>
                  <a:gd name="T7" fmla="*/ 0 h 97"/>
                  <a:gd name="T8" fmla="*/ 0 w 637"/>
                  <a:gd name="T9" fmla="*/ 0 h 9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97"/>
                  <a:gd name="T17" fmla="*/ 637 w 637"/>
                  <a:gd name="T18" fmla="*/ 97 h 9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97">
                    <a:moveTo>
                      <a:pt x="0" y="97"/>
                    </a:moveTo>
                    <a:lnTo>
                      <a:pt x="81" y="0"/>
                    </a:lnTo>
                    <a:lnTo>
                      <a:pt x="637" y="0"/>
                    </a:lnTo>
                    <a:lnTo>
                      <a:pt x="557" y="97"/>
                    </a:lnTo>
                    <a:lnTo>
                      <a:pt x="0" y="97"/>
                    </a:lnTo>
                    <a:close/>
                  </a:path>
                </a:pathLst>
              </a:custGeom>
              <a:solidFill>
                <a:srgbClr val="C9C9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charset="0"/>
                  <a:ea typeface="ＭＳ Ｐゴシック" charset="-128"/>
                </a:endParaRPr>
              </a:p>
            </p:txBody>
          </p:sp>
          <p:sp>
            <p:nvSpPr>
              <p:cNvPr id="473" name="Freeform 97">
                <a:extLst>
                  <a:ext uri="{FF2B5EF4-FFF2-40B4-BE49-F238E27FC236}">
                    <a16:creationId xmlns:a16="http://schemas.microsoft.com/office/drawing/2014/main" id="{53A06D90-9DA6-6946-B074-E14D6DC6D7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1" y="2305"/>
                <a:ext cx="159" cy="24"/>
              </a:xfrm>
              <a:custGeom>
                <a:avLst/>
                <a:gdLst>
                  <a:gd name="T0" fmla="*/ 0 w 637"/>
                  <a:gd name="T1" fmla="*/ 0 h 97"/>
                  <a:gd name="T2" fmla="*/ 0 w 637"/>
                  <a:gd name="T3" fmla="*/ 0 h 97"/>
                  <a:gd name="T4" fmla="*/ 0 w 637"/>
                  <a:gd name="T5" fmla="*/ 0 h 97"/>
                  <a:gd name="T6" fmla="*/ 0 w 637"/>
                  <a:gd name="T7" fmla="*/ 0 h 97"/>
                  <a:gd name="T8" fmla="*/ 0 w 637"/>
                  <a:gd name="T9" fmla="*/ 0 h 9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97"/>
                  <a:gd name="T17" fmla="*/ 637 w 637"/>
                  <a:gd name="T18" fmla="*/ 97 h 9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97">
                    <a:moveTo>
                      <a:pt x="0" y="97"/>
                    </a:moveTo>
                    <a:lnTo>
                      <a:pt x="81" y="0"/>
                    </a:lnTo>
                    <a:lnTo>
                      <a:pt x="637" y="0"/>
                    </a:lnTo>
                    <a:lnTo>
                      <a:pt x="557" y="97"/>
                    </a:lnTo>
                    <a:lnTo>
                      <a:pt x="0" y="97"/>
                    </a:lnTo>
                    <a:close/>
                  </a:path>
                </a:pathLst>
              </a:custGeom>
              <a:solidFill>
                <a:srgbClr val="C9C9B6"/>
              </a:solidFill>
              <a:ln w="3175">
                <a:solidFill>
                  <a:srgbClr val="49493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charset="0"/>
                  <a:ea typeface="ＭＳ Ｐゴシック" charset="-128"/>
                </a:endParaRPr>
              </a:p>
            </p:txBody>
          </p:sp>
          <p:sp>
            <p:nvSpPr>
              <p:cNvPr id="474" name="Freeform 98">
                <a:extLst>
                  <a:ext uri="{FF2B5EF4-FFF2-40B4-BE49-F238E27FC236}">
                    <a16:creationId xmlns:a16="http://schemas.microsoft.com/office/drawing/2014/main" id="{1C40472B-8B30-5546-8982-5FEABF859A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0" y="2305"/>
                <a:ext cx="20" cy="30"/>
              </a:xfrm>
              <a:custGeom>
                <a:avLst/>
                <a:gdLst>
                  <a:gd name="T0" fmla="*/ 0 w 80"/>
                  <a:gd name="T1" fmla="*/ 0 h 121"/>
                  <a:gd name="T2" fmla="*/ 0 w 80"/>
                  <a:gd name="T3" fmla="*/ 0 h 121"/>
                  <a:gd name="T4" fmla="*/ 0 w 80"/>
                  <a:gd name="T5" fmla="*/ 0 h 121"/>
                  <a:gd name="T6" fmla="*/ 0 w 80"/>
                  <a:gd name="T7" fmla="*/ 0 h 121"/>
                  <a:gd name="T8" fmla="*/ 0 w 80"/>
                  <a:gd name="T9" fmla="*/ 0 h 12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0"/>
                  <a:gd name="T16" fmla="*/ 0 h 121"/>
                  <a:gd name="T17" fmla="*/ 80 w 80"/>
                  <a:gd name="T18" fmla="*/ 121 h 12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0" h="121">
                    <a:moveTo>
                      <a:pt x="0" y="121"/>
                    </a:moveTo>
                    <a:lnTo>
                      <a:pt x="80" y="40"/>
                    </a:lnTo>
                    <a:lnTo>
                      <a:pt x="80" y="0"/>
                    </a:lnTo>
                    <a:lnTo>
                      <a:pt x="0" y="105"/>
                    </a:lnTo>
                    <a:lnTo>
                      <a:pt x="0" y="121"/>
                    </a:lnTo>
                    <a:close/>
                  </a:path>
                </a:pathLst>
              </a:custGeom>
              <a:solidFill>
                <a:srgbClr val="7A7A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charset="0"/>
                  <a:ea typeface="ＭＳ Ｐゴシック" charset="-128"/>
                </a:endParaRPr>
              </a:p>
            </p:txBody>
          </p:sp>
          <p:sp>
            <p:nvSpPr>
              <p:cNvPr id="475" name="Freeform 99">
                <a:extLst>
                  <a:ext uri="{FF2B5EF4-FFF2-40B4-BE49-F238E27FC236}">
                    <a16:creationId xmlns:a16="http://schemas.microsoft.com/office/drawing/2014/main" id="{7AA996F5-43B2-1A48-986E-4910CABA56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0" y="2305"/>
                <a:ext cx="20" cy="30"/>
              </a:xfrm>
              <a:custGeom>
                <a:avLst/>
                <a:gdLst>
                  <a:gd name="T0" fmla="*/ 0 w 80"/>
                  <a:gd name="T1" fmla="*/ 0 h 121"/>
                  <a:gd name="T2" fmla="*/ 0 w 80"/>
                  <a:gd name="T3" fmla="*/ 0 h 121"/>
                  <a:gd name="T4" fmla="*/ 0 w 80"/>
                  <a:gd name="T5" fmla="*/ 0 h 121"/>
                  <a:gd name="T6" fmla="*/ 0 w 80"/>
                  <a:gd name="T7" fmla="*/ 0 h 121"/>
                  <a:gd name="T8" fmla="*/ 0 w 80"/>
                  <a:gd name="T9" fmla="*/ 0 h 12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0"/>
                  <a:gd name="T16" fmla="*/ 0 h 121"/>
                  <a:gd name="T17" fmla="*/ 80 w 80"/>
                  <a:gd name="T18" fmla="*/ 121 h 12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0" h="121">
                    <a:moveTo>
                      <a:pt x="0" y="121"/>
                    </a:moveTo>
                    <a:lnTo>
                      <a:pt x="80" y="40"/>
                    </a:lnTo>
                    <a:lnTo>
                      <a:pt x="80" y="0"/>
                    </a:lnTo>
                    <a:lnTo>
                      <a:pt x="0" y="105"/>
                    </a:lnTo>
                    <a:lnTo>
                      <a:pt x="0" y="121"/>
                    </a:lnTo>
                    <a:close/>
                  </a:path>
                </a:pathLst>
              </a:custGeom>
              <a:solidFill>
                <a:srgbClr val="7A7A5A"/>
              </a:solidFill>
              <a:ln w="3175">
                <a:solidFill>
                  <a:srgbClr val="49493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charset="0"/>
                  <a:ea typeface="ＭＳ Ｐゴシック" charset="-128"/>
                </a:endParaRPr>
              </a:p>
            </p:txBody>
          </p:sp>
          <p:sp>
            <p:nvSpPr>
              <p:cNvPr id="476" name="Rectangle 100">
                <a:extLst>
                  <a:ext uri="{FF2B5EF4-FFF2-40B4-BE49-F238E27FC236}">
                    <a16:creationId xmlns:a16="http://schemas.microsoft.com/office/drawing/2014/main" id="{875A0B54-9361-1B4E-8DD4-C65C93CF1D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61" y="2329"/>
                <a:ext cx="139" cy="6"/>
              </a:xfrm>
              <a:prstGeom prst="rect">
                <a:avLst/>
              </a:prstGeom>
              <a:solidFill>
                <a:srgbClr val="B7B79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x-none" altLang="x-none" sz="5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-128"/>
                </a:endParaRPr>
              </a:p>
            </p:txBody>
          </p:sp>
          <p:sp>
            <p:nvSpPr>
              <p:cNvPr id="477" name="Rectangle 101">
                <a:extLst>
                  <a:ext uri="{FF2B5EF4-FFF2-40B4-BE49-F238E27FC236}">
                    <a16:creationId xmlns:a16="http://schemas.microsoft.com/office/drawing/2014/main" id="{CC4D73DC-3E56-6F45-9278-8C763A57A4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62" y="2330"/>
                <a:ext cx="137" cy="4"/>
              </a:xfrm>
              <a:prstGeom prst="rect">
                <a:avLst/>
              </a:prstGeom>
              <a:solidFill>
                <a:srgbClr val="B7B79D"/>
              </a:solidFill>
              <a:ln w="3175">
                <a:solidFill>
                  <a:srgbClr val="494936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x-none" altLang="x-none" sz="5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-128"/>
                </a:endParaRPr>
              </a:p>
            </p:txBody>
          </p:sp>
        </p:grpSp>
        <p:grpSp>
          <p:nvGrpSpPr>
            <p:cNvPr id="381" name="Group 102">
              <a:extLst>
                <a:ext uri="{FF2B5EF4-FFF2-40B4-BE49-F238E27FC236}">
                  <a16:creationId xmlns:a16="http://schemas.microsoft.com/office/drawing/2014/main" id="{323D8B3C-339B-F247-8282-4388852DCBB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53" y="571"/>
              <a:ext cx="93" cy="56"/>
              <a:chOff x="1005" y="2205"/>
              <a:chExt cx="93" cy="56"/>
            </a:xfrm>
          </p:grpSpPr>
          <p:grpSp>
            <p:nvGrpSpPr>
              <p:cNvPr id="431" name="Group 103">
                <a:extLst>
                  <a:ext uri="{FF2B5EF4-FFF2-40B4-BE49-F238E27FC236}">
                    <a16:creationId xmlns:a16="http://schemas.microsoft.com/office/drawing/2014/main" id="{814F6C8F-529B-8D45-89A3-20B0B9FFDFE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005" y="2205"/>
                <a:ext cx="93" cy="56"/>
                <a:chOff x="1005" y="2205"/>
                <a:chExt cx="93" cy="56"/>
              </a:xfrm>
            </p:grpSpPr>
            <p:sp>
              <p:nvSpPr>
                <p:cNvPr id="449" name="Oval 104">
                  <a:extLst>
                    <a:ext uri="{FF2B5EF4-FFF2-40B4-BE49-F238E27FC236}">
                      <a16:creationId xmlns:a16="http://schemas.microsoft.com/office/drawing/2014/main" id="{BABEAEDB-C998-4541-9743-6E5BB692D73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37" y="2205"/>
                  <a:ext cx="41" cy="24"/>
                </a:xfrm>
                <a:prstGeom prst="ellipse">
                  <a:avLst/>
                </a:pr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x-none" altLang="x-none" sz="5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charset="0"/>
                    <a:ea typeface="ＭＳ Ｐゴシック" charset="-128"/>
                  </a:endParaRPr>
                </a:p>
              </p:txBody>
            </p:sp>
            <p:sp>
              <p:nvSpPr>
                <p:cNvPr id="450" name="Oval 105">
                  <a:extLst>
                    <a:ext uri="{FF2B5EF4-FFF2-40B4-BE49-F238E27FC236}">
                      <a16:creationId xmlns:a16="http://schemas.microsoft.com/office/drawing/2014/main" id="{82BA1BB3-FD8C-504C-B840-9643D30DC25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15" y="2211"/>
                  <a:ext cx="31" cy="24"/>
                </a:xfrm>
                <a:prstGeom prst="ellipse">
                  <a:avLst/>
                </a:pr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x-none" altLang="x-none" sz="5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charset="0"/>
                    <a:ea typeface="ＭＳ Ｐゴシック" charset="-128"/>
                  </a:endParaRPr>
                </a:p>
              </p:txBody>
            </p:sp>
            <p:sp>
              <p:nvSpPr>
                <p:cNvPr id="451" name="Oval 106">
                  <a:extLst>
                    <a:ext uri="{FF2B5EF4-FFF2-40B4-BE49-F238E27FC236}">
                      <a16:creationId xmlns:a16="http://schemas.microsoft.com/office/drawing/2014/main" id="{92D752FB-F66E-0041-8495-474A0E746D4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05" y="2225"/>
                  <a:ext cx="20" cy="18"/>
                </a:xfrm>
                <a:prstGeom prst="ellipse">
                  <a:avLst/>
                </a:pr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x-none" altLang="x-none" sz="5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charset="0"/>
                    <a:ea typeface="ＭＳ Ｐゴシック" charset="-128"/>
                  </a:endParaRPr>
                </a:p>
              </p:txBody>
            </p:sp>
            <p:sp>
              <p:nvSpPr>
                <p:cNvPr id="452" name="Oval 107">
                  <a:extLst>
                    <a:ext uri="{FF2B5EF4-FFF2-40B4-BE49-F238E27FC236}">
                      <a16:creationId xmlns:a16="http://schemas.microsoft.com/office/drawing/2014/main" id="{BB2D16A0-C17E-934F-B29D-4A118AFFA33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11" y="2233"/>
                  <a:ext cx="32" cy="20"/>
                </a:xfrm>
                <a:prstGeom prst="ellipse">
                  <a:avLst/>
                </a:pr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x-none" altLang="x-none" sz="5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charset="0"/>
                    <a:ea typeface="ＭＳ Ｐゴシック" charset="-128"/>
                  </a:endParaRPr>
                </a:p>
              </p:txBody>
            </p:sp>
            <p:sp>
              <p:nvSpPr>
                <p:cNvPr id="453" name="Oval 108">
                  <a:extLst>
                    <a:ext uri="{FF2B5EF4-FFF2-40B4-BE49-F238E27FC236}">
                      <a16:creationId xmlns:a16="http://schemas.microsoft.com/office/drawing/2014/main" id="{73E4D5B9-3B80-334A-B1D3-B7D3C56938A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33" y="2237"/>
                  <a:ext cx="49" cy="24"/>
                </a:xfrm>
                <a:prstGeom prst="ellipse">
                  <a:avLst/>
                </a:pr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x-none" altLang="x-none" sz="5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charset="0"/>
                    <a:ea typeface="ＭＳ Ｐゴシック" charset="-128"/>
                  </a:endParaRPr>
                </a:p>
              </p:txBody>
            </p:sp>
            <p:sp>
              <p:nvSpPr>
                <p:cNvPr id="454" name="Oval 109">
                  <a:extLst>
                    <a:ext uri="{FF2B5EF4-FFF2-40B4-BE49-F238E27FC236}">
                      <a16:creationId xmlns:a16="http://schemas.microsoft.com/office/drawing/2014/main" id="{2C4D173C-0B35-634F-A7E9-86F2E3CFAD8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64" y="2211"/>
                  <a:ext cx="30" cy="18"/>
                </a:xfrm>
                <a:prstGeom prst="ellipse">
                  <a:avLst/>
                </a:pr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x-none" altLang="x-none" sz="5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charset="0"/>
                    <a:ea typeface="ＭＳ Ｐゴシック" charset="-128"/>
                  </a:endParaRPr>
                </a:p>
              </p:txBody>
            </p:sp>
            <p:sp>
              <p:nvSpPr>
                <p:cNvPr id="455" name="Oval 110">
                  <a:extLst>
                    <a:ext uri="{FF2B5EF4-FFF2-40B4-BE49-F238E27FC236}">
                      <a16:creationId xmlns:a16="http://schemas.microsoft.com/office/drawing/2014/main" id="{B365444B-145D-2948-9E3E-E7C1274DB69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68" y="2223"/>
                  <a:ext cx="30" cy="18"/>
                </a:xfrm>
                <a:prstGeom prst="ellipse">
                  <a:avLst/>
                </a:pr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x-none" altLang="x-none" sz="5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charset="0"/>
                    <a:ea typeface="ＭＳ Ｐゴシック" charset="-128"/>
                  </a:endParaRPr>
                </a:p>
              </p:txBody>
            </p:sp>
            <p:sp>
              <p:nvSpPr>
                <p:cNvPr id="456" name="Oval 111">
                  <a:extLst>
                    <a:ext uri="{FF2B5EF4-FFF2-40B4-BE49-F238E27FC236}">
                      <a16:creationId xmlns:a16="http://schemas.microsoft.com/office/drawing/2014/main" id="{A9E48570-052A-B942-9179-F7FDF4221DA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66" y="2227"/>
                  <a:ext cx="30" cy="30"/>
                </a:xfrm>
                <a:prstGeom prst="ellipse">
                  <a:avLst/>
                </a:pr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x-none" altLang="x-none" sz="5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charset="0"/>
                    <a:ea typeface="ＭＳ Ｐゴシック" charset="-128"/>
                  </a:endParaRPr>
                </a:p>
              </p:txBody>
            </p:sp>
            <p:sp>
              <p:nvSpPr>
                <p:cNvPr id="457" name="Oval 112">
                  <a:extLst>
                    <a:ext uri="{FF2B5EF4-FFF2-40B4-BE49-F238E27FC236}">
                      <a16:creationId xmlns:a16="http://schemas.microsoft.com/office/drawing/2014/main" id="{3A306944-FB7A-514E-B6B7-B0D6E16603C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21" y="2219"/>
                  <a:ext cx="61" cy="30"/>
                </a:xfrm>
                <a:prstGeom prst="ellipse">
                  <a:avLst/>
                </a:pr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x-none" altLang="x-none" sz="5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charset="0"/>
                    <a:ea typeface="ＭＳ Ｐゴシック" charset="-128"/>
                  </a:endParaRPr>
                </a:p>
              </p:txBody>
            </p:sp>
          </p:grpSp>
          <p:grpSp>
            <p:nvGrpSpPr>
              <p:cNvPr id="432" name="Group 113">
                <a:extLst>
                  <a:ext uri="{FF2B5EF4-FFF2-40B4-BE49-F238E27FC236}">
                    <a16:creationId xmlns:a16="http://schemas.microsoft.com/office/drawing/2014/main" id="{6E78D6A8-430C-1B49-9FFD-F04629FB7EC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005" y="2205"/>
                <a:ext cx="93" cy="56"/>
                <a:chOff x="1005" y="2205"/>
                <a:chExt cx="93" cy="56"/>
              </a:xfrm>
            </p:grpSpPr>
            <p:sp>
              <p:nvSpPr>
                <p:cNvPr id="433" name="Arc 114">
                  <a:extLst>
                    <a:ext uri="{FF2B5EF4-FFF2-40B4-BE49-F238E27FC236}">
                      <a16:creationId xmlns:a16="http://schemas.microsoft.com/office/drawing/2014/main" id="{C2103E6B-F4B8-3A4E-AE0A-23D979C8DBA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39" y="2205"/>
                  <a:ext cx="38" cy="12"/>
                </a:xfrm>
                <a:custGeom>
                  <a:avLst/>
                  <a:gdLst>
                    <a:gd name="T0" fmla="*/ 0 w 40079"/>
                    <a:gd name="T1" fmla="*/ 0 h 21600"/>
                    <a:gd name="T2" fmla="*/ 0 w 40079"/>
                    <a:gd name="T3" fmla="*/ 0 h 21600"/>
                    <a:gd name="T4" fmla="*/ 0 w 40079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0079"/>
                    <a:gd name="T10" fmla="*/ 0 h 21600"/>
                    <a:gd name="T11" fmla="*/ 40079 w 40079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0079" h="21600" fill="none" extrusionOk="0">
                      <a:moveTo>
                        <a:pt x="0" y="14358"/>
                      </a:moveTo>
                      <a:cubicBezTo>
                        <a:pt x="3063" y="5749"/>
                        <a:pt x="11212" y="-1"/>
                        <a:pt x="20350" y="0"/>
                      </a:cubicBezTo>
                      <a:cubicBezTo>
                        <a:pt x="28878" y="0"/>
                        <a:pt x="36608" y="5017"/>
                        <a:pt x="40079" y="12807"/>
                      </a:cubicBezTo>
                    </a:path>
                    <a:path w="40079" h="21600" stroke="0" extrusionOk="0">
                      <a:moveTo>
                        <a:pt x="0" y="14358"/>
                      </a:moveTo>
                      <a:cubicBezTo>
                        <a:pt x="3063" y="5749"/>
                        <a:pt x="11212" y="-1"/>
                        <a:pt x="20350" y="0"/>
                      </a:cubicBezTo>
                      <a:cubicBezTo>
                        <a:pt x="28878" y="0"/>
                        <a:pt x="36608" y="5017"/>
                        <a:pt x="40079" y="12807"/>
                      </a:cubicBezTo>
                      <a:lnTo>
                        <a:pt x="20350" y="21600"/>
                      </a:lnTo>
                      <a:lnTo>
                        <a:pt x="0" y="14358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5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 charset="0"/>
                    <a:ea typeface="ＭＳ Ｐゴシック" charset="-128"/>
                  </a:endParaRPr>
                </a:p>
              </p:txBody>
            </p:sp>
            <p:sp>
              <p:nvSpPr>
                <p:cNvPr id="434" name="Arc 115">
                  <a:extLst>
                    <a:ext uri="{FF2B5EF4-FFF2-40B4-BE49-F238E27FC236}">
                      <a16:creationId xmlns:a16="http://schemas.microsoft.com/office/drawing/2014/main" id="{A5840F4B-AA1A-7944-9F09-5692D12C8E8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40" y="2206"/>
                  <a:ext cx="36" cy="11"/>
                </a:xfrm>
                <a:custGeom>
                  <a:avLst/>
                  <a:gdLst>
                    <a:gd name="T0" fmla="*/ 0 w 39867"/>
                    <a:gd name="T1" fmla="*/ 0 h 21600"/>
                    <a:gd name="T2" fmla="*/ 0 w 39867"/>
                    <a:gd name="T3" fmla="*/ 0 h 21600"/>
                    <a:gd name="T4" fmla="*/ 0 w 39867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39867"/>
                    <a:gd name="T10" fmla="*/ 0 h 21600"/>
                    <a:gd name="T11" fmla="*/ 39867 w 39867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39867" h="21600" fill="none" extrusionOk="0">
                      <a:moveTo>
                        <a:pt x="-1" y="14116"/>
                      </a:moveTo>
                      <a:cubicBezTo>
                        <a:pt x="3132" y="5633"/>
                        <a:pt x="11218" y="-1"/>
                        <a:pt x="20262" y="0"/>
                      </a:cubicBezTo>
                      <a:cubicBezTo>
                        <a:pt x="28681" y="0"/>
                        <a:pt x="36333" y="4892"/>
                        <a:pt x="39867" y="12533"/>
                      </a:cubicBezTo>
                    </a:path>
                    <a:path w="39867" h="21600" stroke="0" extrusionOk="0">
                      <a:moveTo>
                        <a:pt x="-1" y="14116"/>
                      </a:moveTo>
                      <a:cubicBezTo>
                        <a:pt x="3132" y="5633"/>
                        <a:pt x="11218" y="-1"/>
                        <a:pt x="20262" y="0"/>
                      </a:cubicBezTo>
                      <a:cubicBezTo>
                        <a:pt x="28681" y="0"/>
                        <a:pt x="36333" y="4892"/>
                        <a:pt x="39867" y="12533"/>
                      </a:cubicBezTo>
                      <a:lnTo>
                        <a:pt x="20262" y="21600"/>
                      </a:lnTo>
                      <a:lnTo>
                        <a:pt x="-1" y="14116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 w="3175">
                  <a:solidFill>
                    <a:srgbClr val="6C8F9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5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 charset="0"/>
                    <a:ea typeface="ＭＳ Ｐゴシック" charset="-128"/>
                  </a:endParaRPr>
                </a:p>
              </p:txBody>
            </p:sp>
            <p:sp>
              <p:nvSpPr>
                <p:cNvPr id="435" name="Arc 116">
                  <a:extLst>
                    <a:ext uri="{FF2B5EF4-FFF2-40B4-BE49-F238E27FC236}">
                      <a16:creationId xmlns:a16="http://schemas.microsoft.com/office/drawing/2014/main" id="{F062F59E-FDD8-D243-A1A4-F61327CFC5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15" y="2211"/>
                  <a:ext cx="23" cy="14"/>
                </a:xfrm>
                <a:custGeom>
                  <a:avLst/>
                  <a:gdLst>
                    <a:gd name="T0" fmla="*/ 0 w 31958"/>
                    <a:gd name="T1" fmla="*/ 0 h 25972"/>
                    <a:gd name="T2" fmla="*/ 0 w 31958"/>
                    <a:gd name="T3" fmla="*/ 0 h 25972"/>
                    <a:gd name="T4" fmla="*/ 0 w 31958"/>
                    <a:gd name="T5" fmla="*/ 0 h 25972"/>
                    <a:gd name="T6" fmla="*/ 0 60000 65536"/>
                    <a:gd name="T7" fmla="*/ 0 60000 65536"/>
                    <a:gd name="T8" fmla="*/ 0 60000 65536"/>
                    <a:gd name="T9" fmla="*/ 0 w 31958"/>
                    <a:gd name="T10" fmla="*/ 0 h 25972"/>
                    <a:gd name="T11" fmla="*/ 31958 w 31958"/>
                    <a:gd name="T12" fmla="*/ 25972 h 2597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31958" h="25972" fill="none" extrusionOk="0">
                      <a:moveTo>
                        <a:pt x="447" y="25971"/>
                      </a:moveTo>
                      <a:cubicBezTo>
                        <a:pt x="149" y="24533"/>
                        <a:pt x="0" y="23068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25219" y="-1"/>
                        <a:pt x="28781" y="909"/>
                        <a:pt x="31958" y="2645"/>
                      </a:cubicBezTo>
                    </a:path>
                    <a:path w="31958" h="25972" stroke="0" extrusionOk="0">
                      <a:moveTo>
                        <a:pt x="447" y="25971"/>
                      </a:moveTo>
                      <a:cubicBezTo>
                        <a:pt x="149" y="24533"/>
                        <a:pt x="0" y="23068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25219" y="-1"/>
                        <a:pt x="28781" y="909"/>
                        <a:pt x="31958" y="2645"/>
                      </a:cubicBezTo>
                      <a:lnTo>
                        <a:pt x="21600" y="21600"/>
                      </a:lnTo>
                      <a:lnTo>
                        <a:pt x="447" y="25971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5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 charset="0"/>
                    <a:ea typeface="ＭＳ Ｐゴシック" charset="-128"/>
                  </a:endParaRPr>
                </a:p>
              </p:txBody>
            </p:sp>
            <p:sp>
              <p:nvSpPr>
                <p:cNvPr id="436" name="Arc 117">
                  <a:extLst>
                    <a:ext uri="{FF2B5EF4-FFF2-40B4-BE49-F238E27FC236}">
                      <a16:creationId xmlns:a16="http://schemas.microsoft.com/office/drawing/2014/main" id="{30BEB7EA-6C9E-444E-A86C-C85E6D6DF77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16" y="2212"/>
                  <a:ext cx="21" cy="13"/>
                </a:xfrm>
                <a:custGeom>
                  <a:avLst/>
                  <a:gdLst>
                    <a:gd name="T0" fmla="*/ 0 w 31797"/>
                    <a:gd name="T1" fmla="*/ 0 h 26058"/>
                    <a:gd name="T2" fmla="*/ 0 w 31797"/>
                    <a:gd name="T3" fmla="*/ 0 h 26058"/>
                    <a:gd name="T4" fmla="*/ 0 w 31797"/>
                    <a:gd name="T5" fmla="*/ 0 h 26058"/>
                    <a:gd name="T6" fmla="*/ 0 60000 65536"/>
                    <a:gd name="T7" fmla="*/ 0 60000 65536"/>
                    <a:gd name="T8" fmla="*/ 0 60000 65536"/>
                    <a:gd name="T9" fmla="*/ 0 w 31797"/>
                    <a:gd name="T10" fmla="*/ 0 h 26058"/>
                    <a:gd name="T11" fmla="*/ 31797 w 31797"/>
                    <a:gd name="T12" fmla="*/ 26058 h 26058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31797" h="26058" fill="none" extrusionOk="0">
                      <a:moveTo>
                        <a:pt x="465" y="26057"/>
                      </a:moveTo>
                      <a:cubicBezTo>
                        <a:pt x="155" y="24592"/>
                        <a:pt x="0" y="23098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25157" y="-1"/>
                        <a:pt x="28660" y="878"/>
                        <a:pt x="31796" y="2558"/>
                      </a:cubicBezTo>
                    </a:path>
                    <a:path w="31797" h="26058" stroke="0" extrusionOk="0">
                      <a:moveTo>
                        <a:pt x="465" y="26057"/>
                      </a:moveTo>
                      <a:cubicBezTo>
                        <a:pt x="155" y="24592"/>
                        <a:pt x="0" y="23098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25157" y="-1"/>
                        <a:pt x="28660" y="878"/>
                        <a:pt x="31796" y="2558"/>
                      </a:cubicBezTo>
                      <a:lnTo>
                        <a:pt x="21600" y="21600"/>
                      </a:lnTo>
                      <a:lnTo>
                        <a:pt x="465" y="26057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 w="3175">
                  <a:solidFill>
                    <a:srgbClr val="6C8F9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5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 charset="0"/>
                    <a:ea typeface="ＭＳ Ｐゴシック" charset="-128"/>
                  </a:endParaRPr>
                </a:p>
              </p:txBody>
            </p:sp>
            <p:sp>
              <p:nvSpPr>
                <p:cNvPr id="437" name="Arc 118">
                  <a:extLst>
                    <a:ext uri="{FF2B5EF4-FFF2-40B4-BE49-F238E27FC236}">
                      <a16:creationId xmlns:a16="http://schemas.microsoft.com/office/drawing/2014/main" id="{6BD101A7-40C1-FB44-9F6D-8F6B2FB06DC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11" y="2242"/>
                  <a:ext cx="24" cy="11"/>
                </a:xfrm>
                <a:custGeom>
                  <a:avLst/>
                  <a:gdLst>
                    <a:gd name="T0" fmla="*/ 0 w 32394"/>
                    <a:gd name="T1" fmla="*/ 0 h 22980"/>
                    <a:gd name="T2" fmla="*/ 0 w 32394"/>
                    <a:gd name="T3" fmla="*/ 0 h 22980"/>
                    <a:gd name="T4" fmla="*/ 0 w 32394"/>
                    <a:gd name="T5" fmla="*/ 0 h 22980"/>
                    <a:gd name="T6" fmla="*/ 0 60000 65536"/>
                    <a:gd name="T7" fmla="*/ 0 60000 65536"/>
                    <a:gd name="T8" fmla="*/ 0 60000 65536"/>
                    <a:gd name="T9" fmla="*/ 0 w 32394"/>
                    <a:gd name="T10" fmla="*/ 0 h 22980"/>
                    <a:gd name="T11" fmla="*/ 32394 w 32394"/>
                    <a:gd name="T12" fmla="*/ 22980 h 2298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32394" h="22980" fill="none" extrusionOk="0">
                      <a:moveTo>
                        <a:pt x="32393" y="20089"/>
                      </a:moveTo>
                      <a:cubicBezTo>
                        <a:pt x="29111" y="21983"/>
                        <a:pt x="25389" y="22979"/>
                        <a:pt x="21600" y="22980"/>
                      </a:cubicBezTo>
                      <a:cubicBezTo>
                        <a:pt x="9670" y="22980"/>
                        <a:pt x="0" y="13309"/>
                        <a:pt x="0" y="1380"/>
                      </a:cubicBezTo>
                      <a:cubicBezTo>
                        <a:pt x="-1" y="919"/>
                        <a:pt x="14" y="459"/>
                        <a:pt x="44" y="0"/>
                      </a:cubicBezTo>
                    </a:path>
                    <a:path w="32394" h="22980" stroke="0" extrusionOk="0">
                      <a:moveTo>
                        <a:pt x="32393" y="20089"/>
                      </a:moveTo>
                      <a:cubicBezTo>
                        <a:pt x="29111" y="21983"/>
                        <a:pt x="25389" y="22979"/>
                        <a:pt x="21600" y="22980"/>
                      </a:cubicBezTo>
                      <a:cubicBezTo>
                        <a:pt x="9670" y="22980"/>
                        <a:pt x="0" y="13309"/>
                        <a:pt x="0" y="1380"/>
                      </a:cubicBezTo>
                      <a:cubicBezTo>
                        <a:pt x="-1" y="919"/>
                        <a:pt x="14" y="459"/>
                        <a:pt x="44" y="0"/>
                      </a:cubicBezTo>
                      <a:lnTo>
                        <a:pt x="21600" y="1380"/>
                      </a:lnTo>
                      <a:lnTo>
                        <a:pt x="32393" y="20089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5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 charset="0"/>
                    <a:ea typeface="ＭＳ Ｐゴシック" charset="-128"/>
                  </a:endParaRPr>
                </a:p>
              </p:txBody>
            </p:sp>
            <p:sp>
              <p:nvSpPr>
                <p:cNvPr id="438" name="Arc 119">
                  <a:extLst>
                    <a:ext uri="{FF2B5EF4-FFF2-40B4-BE49-F238E27FC236}">
                      <a16:creationId xmlns:a16="http://schemas.microsoft.com/office/drawing/2014/main" id="{9EAC3725-D24D-EC46-BD6B-4DCFB729F03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12" y="2242"/>
                  <a:ext cx="22" cy="10"/>
                </a:xfrm>
                <a:custGeom>
                  <a:avLst/>
                  <a:gdLst>
                    <a:gd name="T0" fmla="*/ 0 w 32065"/>
                    <a:gd name="T1" fmla="*/ 0 h 23037"/>
                    <a:gd name="T2" fmla="*/ 0 w 32065"/>
                    <a:gd name="T3" fmla="*/ 0 h 23037"/>
                    <a:gd name="T4" fmla="*/ 0 w 32065"/>
                    <a:gd name="T5" fmla="*/ 0 h 23037"/>
                    <a:gd name="T6" fmla="*/ 0 60000 65536"/>
                    <a:gd name="T7" fmla="*/ 0 60000 65536"/>
                    <a:gd name="T8" fmla="*/ 0 60000 65536"/>
                    <a:gd name="T9" fmla="*/ 0 w 32065"/>
                    <a:gd name="T10" fmla="*/ 0 h 23037"/>
                    <a:gd name="T11" fmla="*/ 32065 w 32065"/>
                    <a:gd name="T12" fmla="*/ 23037 h 23037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32065" h="23037" fill="none" extrusionOk="0">
                      <a:moveTo>
                        <a:pt x="32065" y="20332"/>
                      </a:moveTo>
                      <a:cubicBezTo>
                        <a:pt x="28862" y="22106"/>
                        <a:pt x="25261" y="23036"/>
                        <a:pt x="21600" y="23037"/>
                      </a:cubicBezTo>
                      <a:cubicBezTo>
                        <a:pt x="9670" y="23037"/>
                        <a:pt x="0" y="13366"/>
                        <a:pt x="0" y="1437"/>
                      </a:cubicBezTo>
                      <a:cubicBezTo>
                        <a:pt x="-1" y="957"/>
                        <a:pt x="15" y="478"/>
                        <a:pt x="47" y="-1"/>
                      </a:cubicBezTo>
                    </a:path>
                    <a:path w="32065" h="23037" stroke="0" extrusionOk="0">
                      <a:moveTo>
                        <a:pt x="32065" y="20332"/>
                      </a:moveTo>
                      <a:cubicBezTo>
                        <a:pt x="28862" y="22106"/>
                        <a:pt x="25261" y="23036"/>
                        <a:pt x="21600" y="23037"/>
                      </a:cubicBezTo>
                      <a:cubicBezTo>
                        <a:pt x="9670" y="23037"/>
                        <a:pt x="0" y="13366"/>
                        <a:pt x="0" y="1437"/>
                      </a:cubicBezTo>
                      <a:cubicBezTo>
                        <a:pt x="-1" y="957"/>
                        <a:pt x="15" y="478"/>
                        <a:pt x="47" y="-1"/>
                      </a:cubicBezTo>
                      <a:lnTo>
                        <a:pt x="21600" y="1437"/>
                      </a:lnTo>
                      <a:lnTo>
                        <a:pt x="32065" y="20332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 w="3175">
                  <a:solidFill>
                    <a:srgbClr val="6C8F9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5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 charset="0"/>
                    <a:ea typeface="ＭＳ Ｐゴシック" charset="-128"/>
                  </a:endParaRPr>
                </a:p>
              </p:txBody>
            </p:sp>
            <p:sp>
              <p:nvSpPr>
                <p:cNvPr id="439" name="Arc 120">
                  <a:extLst>
                    <a:ext uri="{FF2B5EF4-FFF2-40B4-BE49-F238E27FC236}">
                      <a16:creationId xmlns:a16="http://schemas.microsoft.com/office/drawing/2014/main" id="{527D7650-441C-DA43-811D-0A676C436B5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76" y="2211"/>
                  <a:ext cx="18" cy="13"/>
                </a:xfrm>
                <a:custGeom>
                  <a:avLst/>
                  <a:gdLst>
                    <a:gd name="T0" fmla="*/ 0 w 25836"/>
                    <a:gd name="T1" fmla="*/ 0 h 32090"/>
                    <a:gd name="T2" fmla="*/ 0 w 25836"/>
                    <a:gd name="T3" fmla="*/ 0 h 32090"/>
                    <a:gd name="T4" fmla="*/ 0 w 25836"/>
                    <a:gd name="T5" fmla="*/ 0 h 32090"/>
                    <a:gd name="T6" fmla="*/ 0 60000 65536"/>
                    <a:gd name="T7" fmla="*/ 0 60000 65536"/>
                    <a:gd name="T8" fmla="*/ 0 60000 65536"/>
                    <a:gd name="T9" fmla="*/ 0 w 25836"/>
                    <a:gd name="T10" fmla="*/ 0 h 32090"/>
                    <a:gd name="T11" fmla="*/ 25836 w 25836"/>
                    <a:gd name="T12" fmla="*/ 32090 h 3209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5836" h="32090" fill="none" extrusionOk="0">
                      <a:moveTo>
                        <a:pt x="0" y="419"/>
                      </a:moveTo>
                      <a:cubicBezTo>
                        <a:pt x="1394" y="140"/>
                        <a:pt x="2813" y="-1"/>
                        <a:pt x="4236" y="0"/>
                      </a:cubicBezTo>
                      <a:cubicBezTo>
                        <a:pt x="16165" y="0"/>
                        <a:pt x="25836" y="9670"/>
                        <a:pt x="25836" y="21600"/>
                      </a:cubicBezTo>
                      <a:cubicBezTo>
                        <a:pt x="25836" y="25270"/>
                        <a:pt x="24900" y="28881"/>
                        <a:pt x="23117" y="32089"/>
                      </a:cubicBezTo>
                    </a:path>
                    <a:path w="25836" h="32090" stroke="0" extrusionOk="0">
                      <a:moveTo>
                        <a:pt x="0" y="419"/>
                      </a:moveTo>
                      <a:cubicBezTo>
                        <a:pt x="1394" y="140"/>
                        <a:pt x="2813" y="-1"/>
                        <a:pt x="4236" y="0"/>
                      </a:cubicBezTo>
                      <a:cubicBezTo>
                        <a:pt x="16165" y="0"/>
                        <a:pt x="25836" y="9670"/>
                        <a:pt x="25836" y="21600"/>
                      </a:cubicBezTo>
                      <a:cubicBezTo>
                        <a:pt x="25836" y="25270"/>
                        <a:pt x="24900" y="28881"/>
                        <a:pt x="23117" y="32089"/>
                      </a:cubicBezTo>
                      <a:lnTo>
                        <a:pt x="4236" y="21600"/>
                      </a:lnTo>
                      <a:lnTo>
                        <a:pt x="0" y="419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5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 charset="0"/>
                    <a:ea typeface="ＭＳ Ｐゴシック" charset="-128"/>
                  </a:endParaRPr>
                </a:p>
              </p:txBody>
            </p:sp>
            <p:sp>
              <p:nvSpPr>
                <p:cNvPr id="440" name="Arc 121">
                  <a:extLst>
                    <a:ext uri="{FF2B5EF4-FFF2-40B4-BE49-F238E27FC236}">
                      <a16:creationId xmlns:a16="http://schemas.microsoft.com/office/drawing/2014/main" id="{D57E899A-E50F-1149-9374-05A6B92F5B2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76" y="2212"/>
                  <a:ext cx="17" cy="12"/>
                </a:xfrm>
                <a:custGeom>
                  <a:avLst/>
                  <a:gdLst>
                    <a:gd name="T0" fmla="*/ 0 w 25642"/>
                    <a:gd name="T1" fmla="*/ 0 h 32484"/>
                    <a:gd name="T2" fmla="*/ 0 w 25642"/>
                    <a:gd name="T3" fmla="*/ 0 h 32484"/>
                    <a:gd name="T4" fmla="*/ 0 w 25642"/>
                    <a:gd name="T5" fmla="*/ 0 h 32484"/>
                    <a:gd name="T6" fmla="*/ 0 60000 65536"/>
                    <a:gd name="T7" fmla="*/ 0 60000 65536"/>
                    <a:gd name="T8" fmla="*/ 0 60000 65536"/>
                    <a:gd name="T9" fmla="*/ 0 w 25642"/>
                    <a:gd name="T10" fmla="*/ 0 h 32484"/>
                    <a:gd name="T11" fmla="*/ 25642 w 25642"/>
                    <a:gd name="T12" fmla="*/ 32484 h 32484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5642" h="32484" fill="none" extrusionOk="0">
                      <a:moveTo>
                        <a:pt x="0" y="381"/>
                      </a:moveTo>
                      <a:cubicBezTo>
                        <a:pt x="1332" y="127"/>
                        <a:pt x="2685" y="-1"/>
                        <a:pt x="4042" y="0"/>
                      </a:cubicBezTo>
                      <a:cubicBezTo>
                        <a:pt x="15971" y="0"/>
                        <a:pt x="25642" y="9670"/>
                        <a:pt x="25642" y="21600"/>
                      </a:cubicBezTo>
                      <a:cubicBezTo>
                        <a:pt x="25642" y="25424"/>
                        <a:pt x="24626" y="29180"/>
                        <a:pt x="22699" y="32483"/>
                      </a:cubicBezTo>
                    </a:path>
                    <a:path w="25642" h="32484" stroke="0" extrusionOk="0">
                      <a:moveTo>
                        <a:pt x="0" y="381"/>
                      </a:moveTo>
                      <a:cubicBezTo>
                        <a:pt x="1332" y="127"/>
                        <a:pt x="2685" y="-1"/>
                        <a:pt x="4042" y="0"/>
                      </a:cubicBezTo>
                      <a:cubicBezTo>
                        <a:pt x="15971" y="0"/>
                        <a:pt x="25642" y="9670"/>
                        <a:pt x="25642" y="21600"/>
                      </a:cubicBezTo>
                      <a:cubicBezTo>
                        <a:pt x="25642" y="25424"/>
                        <a:pt x="24626" y="29180"/>
                        <a:pt x="22699" y="32483"/>
                      </a:cubicBezTo>
                      <a:lnTo>
                        <a:pt x="4042" y="21600"/>
                      </a:lnTo>
                      <a:lnTo>
                        <a:pt x="0" y="381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 w="3175">
                  <a:solidFill>
                    <a:srgbClr val="6C8F9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5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 charset="0"/>
                    <a:ea typeface="ＭＳ Ｐゴシック" charset="-128"/>
                  </a:endParaRPr>
                </a:p>
              </p:txBody>
            </p:sp>
            <p:sp>
              <p:nvSpPr>
                <p:cNvPr id="441" name="Arc 122">
                  <a:extLst>
                    <a:ext uri="{FF2B5EF4-FFF2-40B4-BE49-F238E27FC236}">
                      <a16:creationId xmlns:a16="http://schemas.microsoft.com/office/drawing/2014/main" id="{B76AD823-98BA-ED42-9898-B2B48619518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82" y="2225"/>
                  <a:ext cx="16" cy="13"/>
                </a:xfrm>
                <a:custGeom>
                  <a:avLst/>
                  <a:gdLst>
                    <a:gd name="T0" fmla="*/ 0 w 21600"/>
                    <a:gd name="T1" fmla="*/ 0 h 28665"/>
                    <a:gd name="T2" fmla="*/ 0 w 21600"/>
                    <a:gd name="T3" fmla="*/ 0 h 28665"/>
                    <a:gd name="T4" fmla="*/ 0 w 21600"/>
                    <a:gd name="T5" fmla="*/ 0 h 28665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8665"/>
                    <a:gd name="T11" fmla="*/ 21600 w 21600"/>
                    <a:gd name="T12" fmla="*/ 28665 h 28665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8665" fill="none" extrusionOk="0">
                      <a:moveTo>
                        <a:pt x="13298" y="-1"/>
                      </a:moveTo>
                      <a:cubicBezTo>
                        <a:pt x="18537" y="4093"/>
                        <a:pt x="21600" y="10371"/>
                        <a:pt x="21600" y="17021"/>
                      </a:cubicBezTo>
                      <a:cubicBezTo>
                        <a:pt x="21600" y="21148"/>
                        <a:pt x="20417" y="25188"/>
                        <a:pt x="18192" y="28664"/>
                      </a:cubicBezTo>
                    </a:path>
                    <a:path w="21600" h="28665" stroke="0" extrusionOk="0">
                      <a:moveTo>
                        <a:pt x="13298" y="-1"/>
                      </a:moveTo>
                      <a:cubicBezTo>
                        <a:pt x="18537" y="4093"/>
                        <a:pt x="21600" y="10371"/>
                        <a:pt x="21600" y="17021"/>
                      </a:cubicBezTo>
                      <a:cubicBezTo>
                        <a:pt x="21600" y="21148"/>
                        <a:pt x="20417" y="25188"/>
                        <a:pt x="18192" y="28664"/>
                      </a:cubicBezTo>
                      <a:lnTo>
                        <a:pt x="0" y="17021"/>
                      </a:lnTo>
                      <a:lnTo>
                        <a:pt x="13298" y="-1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5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 charset="0"/>
                    <a:ea typeface="ＭＳ Ｐゴシック" charset="-128"/>
                  </a:endParaRPr>
                </a:p>
              </p:txBody>
            </p:sp>
            <p:sp>
              <p:nvSpPr>
                <p:cNvPr id="442" name="Arc 123">
                  <a:extLst>
                    <a:ext uri="{FF2B5EF4-FFF2-40B4-BE49-F238E27FC236}">
                      <a16:creationId xmlns:a16="http://schemas.microsoft.com/office/drawing/2014/main" id="{ED349BC2-3CBF-0143-A7F1-3B3940F5786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82" y="2226"/>
                  <a:ext cx="15" cy="12"/>
                </a:xfrm>
                <a:custGeom>
                  <a:avLst/>
                  <a:gdLst>
                    <a:gd name="T0" fmla="*/ 0 w 21600"/>
                    <a:gd name="T1" fmla="*/ 0 h 29262"/>
                    <a:gd name="T2" fmla="*/ 0 w 21600"/>
                    <a:gd name="T3" fmla="*/ 0 h 29262"/>
                    <a:gd name="T4" fmla="*/ 0 w 21600"/>
                    <a:gd name="T5" fmla="*/ 0 h 29262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9262"/>
                    <a:gd name="T11" fmla="*/ 21600 w 21600"/>
                    <a:gd name="T12" fmla="*/ 29262 h 2926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9262" fill="none" extrusionOk="0">
                      <a:moveTo>
                        <a:pt x="12959" y="-1"/>
                      </a:moveTo>
                      <a:cubicBezTo>
                        <a:pt x="18399" y="4079"/>
                        <a:pt x="21600" y="10481"/>
                        <a:pt x="21600" y="17280"/>
                      </a:cubicBezTo>
                      <a:cubicBezTo>
                        <a:pt x="21600" y="21544"/>
                        <a:pt x="20337" y="25713"/>
                        <a:pt x="17971" y="29261"/>
                      </a:cubicBezTo>
                    </a:path>
                    <a:path w="21600" h="29262" stroke="0" extrusionOk="0">
                      <a:moveTo>
                        <a:pt x="12959" y="-1"/>
                      </a:moveTo>
                      <a:cubicBezTo>
                        <a:pt x="18399" y="4079"/>
                        <a:pt x="21600" y="10481"/>
                        <a:pt x="21600" y="17280"/>
                      </a:cubicBezTo>
                      <a:cubicBezTo>
                        <a:pt x="21600" y="21544"/>
                        <a:pt x="20337" y="25713"/>
                        <a:pt x="17971" y="29261"/>
                      </a:cubicBezTo>
                      <a:lnTo>
                        <a:pt x="0" y="17280"/>
                      </a:lnTo>
                      <a:lnTo>
                        <a:pt x="12959" y="-1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 w="3175">
                  <a:solidFill>
                    <a:srgbClr val="6C8F9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5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 charset="0"/>
                    <a:ea typeface="ＭＳ Ｐゴシック" charset="-128"/>
                  </a:endParaRPr>
                </a:p>
              </p:txBody>
            </p:sp>
            <p:sp>
              <p:nvSpPr>
                <p:cNvPr id="443" name="Arc 124">
                  <a:extLst>
                    <a:ext uri="{FF2B5EF4-FFF2-40B4-BE49-F238E27FC236}">
                      <a16:creationId xmlns:a16="http://schemas.microsoft.com/office/drawing/2014/main" id="{84271200-9C42-7045-BDE3-216C1F9D2F5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76" y="2237"/>
                  <a:ext cx="20" cy="20"/>
                </a:xfrm>
                <a:custGeom>
                  <a:avLst/>
                  <a:gdLst>
                    <a:gd name="T0" fmla="*/ 0 w 28696"/>
                    <a:gd name="T1" fmla="*/ 0 h 28431"/>
                    <a:gd name="T2" fmla="*/ 0 w 28696"/>
                    <a:gd name="T3" fmla="*/ 0 h 28431"/>
                    <a:gd name="T4" fmla="*/ 0 w 28696"/>
                    <a:gd name="T5" fmla="*/ 0 h 28431"/>
                    <a:gd name="T6" fmla="*/ 0 60000 65536"/>
                    <a:gd name="T7" fmla="*/ 0 60000 65536"/>
                    <a:gd name="T8" fmla="*/ 0 60000 65536"/>
                    <a:gd name="T9" fmla="*/ 0 w 28696"/>
                    <a:gd name="T10" fmla="*/ 0 h 28431"/>
                    <a:gd name="T11" fmla="*/ 28696 w 28696"/>
                    <a:gd name="T12" fmla="*/ 28431 h 2843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8696" h="28431" fill="none" extrusionOk="0">
                      <a:moveTo>
                        <a:pt x="27587" y="0"/>
                      </a:moveTo>
                      <a:cubicBezTo>
                        <a:pt x="28321" y="2202"/>
                        <a:pt x="28696" y="4509"/>
                        <a:pt x="28696" y="6831"/>
                      </a:cubicBezTo>
                      <a:cubicBezTo>
                        <a:pt x="28696" y="18760"/>
                        <a:pt x="19025" y="28431"/>
                        <a:pt x="7096" y="28431"/>
                      </a:cubicBezTo>
                      <a:cubicBezTo>
                        <a:pt x="4680" y="28431"/>
                        <a:pt x="2281" y="28025"/>
                        <a:pt x="-1" y="27232"/>
                      </a:cubicBezTo>
                    </a:path>
                    <a:path w="28696" h="28431" stroke="0" extrusionOk="0">
                      <a:moveTo>
                        <a:pt x="27587" y="0"/>
                      </a:moveTo>
                      <a:cubicBezTo>
                        <a:pt x="28321" y="2202"/>
                        <a:pt x="28696" y="4509"/>
                        <a:pt x="28696" y="6831"/>
                      </a:cubicBezTo>
                      <a:cubicBezTo>
                        <a:pt x="28696" y="18760"/>
                        <a:pt x="19025" y="28431"/>
                        <a:pt x="7096" y="28431"/>
                      </a:cubicBezTo>
                      <a:cubicBezTo>
                        <a:pt x="4680" y="28431"/>
                        <a:pt x="2281" y="28025"/>
                        <a:pt x="-1" y="27232"/>
                      </a:cubicBezTo>
                      <a:lnTo>
                        <a:pt x="7096" y="6831"/>
                      </a:lnTo>
                      <a:lnTo>
                        <a:pt x="27587" y="0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5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 charset="0"/>
                    <a:ea typeface="ＭＳ Ｐゴシック" charset="-128"/>
                  </a:endParaRPr>
                </a:p>
              </p:txBody>
            </p:sp>
            <p:sp>
              <p:nvSpPr>
                <p:cNvPr id="444" name="Arc 125">
                  <a:extLst>
                    <a:ext uri="{FF2B5EF4-FFF2-40B4-BE49-F238E27FC236}">
                      <a16:creationId xmlns:a16="http://schemas.microsoft.com/office/drawing/2014/main" id="{864A69D5-3829-9147-953F-70C8F4EEA6B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76" y="2238"/>
                  <a:ext cx="19" cy="18"/>
                </a:xfrm>
                <a:custGeom>
                  <a:avLst/>
                  <a:gdLst>
                    <a:gd name="T0" fmla="*/ 0 w 28696"/>
                    <a:gd name="T1" fmla="*/ 0 h 28431"/>
                    <a:gd name="T2" fmla="*/ 0 w 28696"/>
                    <a:gd name="T3" fmla="*/ 0 h 28431"/>
                    <a:gd name="T4" fmla="*/ 0 w 28696"/>
                    <a:gd name="T5" fmla="*/ 0 h 28431"/>
                    <a:gd name="T6" fmla="*/ 0 60000 65536"/>
                    <a:gd name="T7" fmla="*/ 0 60000 65536"/>
                    <a:gd name="T8" fmla="*/ 0 60000 65536"/>
                    <a:gd name="T9" fmla="*/ 0 w 28696"/>
                    <a:gd name="T10" fmla="*/ 0 h 28431"/>
                    <a:gd name="T11" fmla="*/ 28696 w 28696"/>
                    <a:gd name="T12" fmla="*/ 28431 h 2843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8696" h="28431" fill="none" extrusionOk="0">
                      <a:moveTo>
                        <a:pt x="27587" y="0"/>
                      </a:moveTo>
                      <a:cubicBezTo>
                        <a:pt x="28321" y="2202"/>
                        <a:pt x="28696" y="4509"/>
                        <a:pt x="28696" y="6831"/>
                      </a:cubicBezTo>
                      <a:cubicBezTo>
                        <a:pt x="28696" y="18760"/>
                        <a:pt x="19025" y="28431"/>
                        <a:pt x="7096" y="28431"/>
                      </a:cubicBezTo>
                      <a:cubicBezTo>
                        <a:pt x="4680" y="28431"/>
                        <a:pt x="2281" y="28025"/>
                        <a:pt x="-1" y="27232"/>
                      </a:cubicBezTo>
                    </a:path>
                    <a:path w="28696" h="28431" stroke="0" extrusionOk="0">
                      <a:moveTo>
                        <a:pt x="27587" y="0"/>
                      </a:moveTo>
                      <a:cubicBezTo>
                        <a:pt x="28321" y="2202"/>
                        <a:pt x="28696" y="4509"/>
                        <a:pt x="28696" y="6831"/>
                      </a:cubicBezTo>
                      <a:cubicBezTo>
                        <a:pt x="28696" y="18760"/>
                        <a:pt x="19025" y="28431"/>
                        <a:pt x="7096" y="28431"/>
                      </a:cubicBezTo>
                      <a:cubicBezTo>
                        <a:pt x="4680" y="28431"/>
                        <a:pt x="2281" y="28025"/>
                        <a:pt x="-1" y="27232"/>
                      </a:cubicBezTo>
                      <a:lnTo>
                        <a:pt x="7096" y="6831"/>
                      </a:lnTo>
                      <a:lnTo>
                        <a:pt x="27587" y="0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 w="3175">
                  <a:solidFill>
                    <a:srgbClr val="6C8F9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5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 charset="0"/>
                    <a:ea typeface="ＭＳ Ｐゴシック" charset="-128"/>
                  </a:endParaRPr>
                </a:p>
              </p:txBody>
            </p:sp>
            <p:sp>
              <p:nvSpPr>
                <p:cNvPr id="445" name="Arc 126">
                  <a:extLst>
                    <a:ext uri="{FF2B5EF4-FFF2-40B4-BE49-F238E27FC236}">
                      <a16:creationId xmlns:a16="http://schemas.microsoft.com/office/drawing/2014/main" id="{1E9BAA41-7586-BB4A-9B54-7BF1F13451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05" y="2225"/>
                  <a:ext cx="10" cy="17"/>
                </a:xfrm>
                <a:custGeom>
                  <a:avLst/>
                  <a:gdLst>
                    <a:gd name="T0" fmla="*/ 0 w 21600"/>
                    <a:gd name="T1" fmla="*/ 0 h 41281"/>
                    <a:gd name="T2" fmla="*/ 0 w 21600"/>
                    <a:gd name="T3" fmla="*/ 0 h 41281"/>
                    <a:gd name="T4" fmla="*/ 0 w 21600"/>
                    <a:gd name="T5" fmla="*/ 0 h 41281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41281"/>
                    <a:gd name="T11" fmla="*/ 21600 w 21600"/>
                    <a:gd name="T12" fmla="*/ 41281 h 412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41281" fill="none" extrusionOk="0">
                      <a:moveTo>
                        <a:pt x="12736" y="41280"/>
                      </a:moveTo>
                      <a:cubicBezTo>
                        <a:pt x="4984" y="37792"/>
                        <a:pt x="0" y="30082"/>
                        <a:pt x="0" y="21583"/>
                      </a:cubicBezTo>
                      <a:cubicBezTo>
                        <a:pt x="-1" y="9982"/>
                        <a:pt x="9163" y="453"/>
                        <a:pt x="20754" y="-1"/>
                      </a:cubicBezTo>
                    </a:path>
                    <a:path w="21600" h="41281" stroke="0" extrusionOk="0">
                      <a:moveTo>
                        <a:pt x="12736" y="41280"/>
                      </a:moveTo>
                      <a:cubicBezTo>
                        <a:pt x="4984" y="37792"/>
                        <a:pt x="0" y="30082"/>
                        <a:pt x="0" y="21583"/>
                      </a:cubicBezTo>
                      <a:cubicBezTo>
                        <a:pt x="-1" y="9982"/>
                        <a:pt x="9163" y="453"/>
                        <a:pt x="20754" y="-1"/>
                      </a:cubicBezTo>
                      <a:lnTo>
                        <a:pt x="21600" y="21583"/>
                      </a:lnTo>
                      <a:lnTo>
                        <a:pt x="12736" y="41280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5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 charset="0"/>
                    <a:ea typeface="ＭＳ Ｐゴシック" charset="-128"/>
                  </a:endParaRPr>
                </a:p>
              </p:txBody>
            </p:sp>
            <p:sp>
              <p:nvSpPr>
                <p:cNvPr id="446" name="Arc 127">
                  <a:extLst>
                    <a:ext uri="{FF2B5EF4-FFF2-40B4-BE49-F238E27FC236}">
                      <a16:creationId xmlns:a16="http://schemas.microsoft.com/office/drawing/2014/main" id="{0F9AA4BE-DBE5-F343-8DBD-E377917D7F1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06" y="2226"/>
                  <a:ext cx="9" cy="15"/>
                </a:xfrm>
                <a:custGeom>
                  <a:avLst/>
                  <a:gdLst>
                    <a:gd name="T0" fmla="*/ 0 w 21600"/>
                    <a:gd name="T1" fmla="*/ 0 h 41322"/>
                    <a:gd name="T2" fmla="*/ 0 w 21600"/>
                    <a:gd name="T3" fmla="*/ 0 h 41322"/>
                    <a:gd name="T4" fmla="*/ 0 w 21600"/>
                    <a:gd name="T5" fmla="*/ 0 h 41322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41322"/>
                    <a:gd name="T11" fmla="*/ 21600 w 21600"/>
                    <a:gd name="T12" fmla="*/ 41322 h 4132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41322" fill="none" extrusionOk="0">
                      <a:moveTo>
                        <a:pt x="12826" y="41322"/>
                      </a:moveTo>
                      <a:cubicBezTo>
                        <a:pt x="5026" y="37855"/>
                        <a:pt x="0" y="30119"/>
                        <a:pt x="0" y="21584"/>
                      </a:cubicBezTo>
                      <a:cubicBezTo>
                        <a:pt x="-1" y="9979"/>
                        <a:pt x="9169" y="448"/>
                        <a:pt x="20766" y="0"/>
                      </a:cubicBezTo>
                    </a:path>
                    <a:path w="21600" h="41322" stroke="0" extrusionOk="0">
                      <a:moveTo>
                        <a:pt x="12826" y="41322"/>
                      </a:moveTo>
                      <a:cubicBezTo>
                        <a:pt x="5026" y="37855"/>
                        <a:pt x="0" y="30119"/>
                        <a:pt x="0" y="21584"/>
                      </a:cubicBezTo>
                      <a:cubicBezTo>
                        <a:pt x="-1" y="9979"/>
                        <a:pt x="9169" y="448"/>
                        <a:pt x="20766" y="0"/>
                      </a:cubicBezTo>
                      <a:lnTo>
                        <a:pt x="21600" y="21584"/>
                      </a:lnTo>
                      <a:lnTo>
                        <a:pt x="12826" y="41322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 w="3175">
                  <a:solidFill>
                    <a:srgbClr val="6C8F9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5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 charset="0"/>
                    <a:ea typeface="ＭＳ Ｐゴシック" charset="-128"/>
                  </a:endParaRPr>
                </a:p>
              </p:txBody>
            </p:sp>
            <p:sp>
              <p:nvSpPr>
                <p:cNvPr id="447" name="Arc 128">
                  <a:extLst>
                    <a:ext uri="{FF2B5EF4-FFF2-40B4-BE49-F238E27FC236}">
                      <a16:creationId xmlns:a16="http://schemas.microsoft.com/office/drawing/2014/main" id="{D310CD6D-41D8-F14A-9A2B-030C067864E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34" y="2249"/>
                  <a:ext cx="43" cy="12"/>
                </a:xfrm>
                <a:custGeom>
                  <a:avLst/>
                  <a:gdLst>
                    <a:gd name="T0" fmla="*/ 0 w 39157"/>
                    <a:gd name="T1" fmla="*/ 0 h 21600"/>
                    <a:gd name="T2" fmla="*/ 0 w 39157"/>
                    <a:gd name="T3" fmla="*/ 0 h 21600"/>
                    <a:gd name="T4" fmla="*/ 0 w 39157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39157"/>
                    <a:gd name="T10" fmla="*/ 0 h 21600"/>
                    <a:gd name="T11" fmla="*/ 39157 w 39157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39157" h="21600" fill="none" extrusionOk="0">
                      <a:moveTo>
                        <a:pt x="39156" y="12211"/>
                      </a:moveTo>
                      <a:cubicBezTo>
                        <a:pt x="35129" y="18087"/>
                        <a:pt x="28463" y="21599"/>
                        <a:pt x="21340" y="21600"/>
                      </a:cubicBezTo>
                      <a:cubicBezTo>
                        <a:pt x="10701" y="21600"/>
                        <a:pt x="1646" y="13853"/>
                        <a:pt x="0" y="3342"/>
                      </a:cubicBezTo>
                    </a:path>
                    <a:path w="39157" h="21600" stroke="0" extrusionOk="0">
                      <a:moveTo>
                        <a:pt x="39156" y="12211"/>
                      </a:moveTo>
                      <a:cubicBezTo>
                        <a:pt x="35129" y="18087"/>
                        <a:pt x="28463" y="21599"/>
                        <a:pt x="21340" y="21600"/>
                      </a:cubicBezTo>
                      <a:cubicBezTo>
                        <a:pt x="10701" y="21600"/>
                        <a:pt x="1646" y="13853"/>
                        <a:pt x="0" y="3342"/>
                      </a:cubicBezTo>
                      <a:lnTo>
                        <a:pt x="21340" y="0"/>
                      </a:lnTo>
                      <a:lnTo>
                        <a:pt x="39156" y="12211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5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 charset="0"/>
                    <a:ea typeface="ＭＳ Ｐゴシック" charset="-128"/>
                  </a:endParaRPr>
                </a:p>
              </p:txBody>
            </p:sp>
            <p:sp>
              <p:nvSpPr>
                <p:cNvPr id="448" name="Arc 129">
                  <a:extLst>
                    <a:ext uri="{FF2B5EF4-FFF2-40B4-BE49-F238E27FC236}">
                      <a16:creationId xmlns:a16="http://schemas.microsoft.com/office/drawing/2014/main" id="{058694A2-F4EE-6C42-9EC4-131593F5FCC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35" y="2249"/>
                  <a:ext cx="40" cy="11"/>
                </a:xfrm>
                <a:custGeom>
                  <a:avLst/>
                  <a:gdLst>
                    <a:gd name="T0" fmla="*/ 0 w 38879"/>
                    <a:gd name="T1" fmla="*/ 0 h 21600"/>
                    <a:gd name="T2" fmla="*/ 0 w 38879"/>
                    <a:gd name="T3" fmla="*/ 0 h 21600"/>
                    <a:gd name="T4" fmla="*/ 0 w 38879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38879"/>
                    <a:gd name="T10" fmla="*/ 0 h 21600"/>
                    <a:gd name="T11" fmla="*/ 38879 w 38879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38879" h="21600" fill="none" extrusionOk="0">
                      <a:moveTo>
                        <a:pt x="38878" y="12573"/>
                      </a:moveTo>
                      <a:cubicBezTo>
                        <a:pt x="34822" y="18239"/>
                        <a:pt x="28283" y="21599"/>
                        <a:pt x="21316" y="21600"/>
                      </a:cubicBezTo>
                      <a:cubicBezTo>
                        <a:pt x="10732" y="21600"/>
                        <a:pt x="1708" y="13932"/>
                        <a:pt x="-1" y="3488"/>
                      </a:cubicBezTo>
                    </a:path>
                    <a:path w="38879" h="21600" stroke="0" extrusionOk="0">
                      <a:moveTo>
                        <a:pt x="38878" y="12573"/>
                      </a:moveTo>
                      <a:cubicBezTo>
                        <a:pt x="34822" y="18239"/>
                        <a:pt x="28283" y="21599"/>
                        <a:pt x="21316" y="21600"/>
                      </a:cubicBezTo>
                      <a:cubicBezTo>
                        <a:pt x="10732" y="21600"/>
                        <a:pt x="1708" y="13932"/>
                        <a:pt x="-1" y="3488"/>
                      </a:cubicBezTo>
                      <a:lnTo>
                        <a:pt x="21316" y="0"/>
                      </a:lnTo>
                      <a:lnTo>
                        <a:pt x="38878" y="12573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 w="3175">
                  <a:solidFill>
                    <a:srgbClr val="6C8F9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5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 charset="0"/>
                    <a:ea typeface="ＭＳ Ｐゴシック" charset="-128"/>
                  </a:endParaRPr>
                </a:p>
              </p:txBody>
            </p:sp>
          </p:grpSp>
        </p:grpSp>
        <p:grpSp>
          <p:nvGrpSpPr>
            <p:cNvPr id="382" name="Group 130">
              <a:extLst>
                <a:ext uri="{FF2B5EF4-FFF2-40B4-BE49-F238E27FC236}">
                  <a16:creationId xmlns:a16="http://schemas.microsoft.com/office/drawing/2014/main" id="{3C2FE74A-46C6-B442-822A-ACF9CC3CF08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523" y="332"/>
              <a:ext cx="170" cy="169"/>
              <a:chOff x="775" y="1966"/>
              <a:chExt cx="170" cy="169"/>
            </a:xfrm>
          </p:grpSpPr>
          <p:sp>
            <p:nvSpPr>
              <p:cNvPr id="411" name="Freeform 131">
                <a:extLst>
                  <a:ext uri="{FF2B5EF4-FFF2-40B4-BE49-F238E27FC236}">
                    <a16:creationId xmlns:a16="http://schemas.microsoft.com/office/drawing/2014/main" id="{74BE3880-3F13-4B43-AF1D-F581FBCF27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9" y="2068"/>
                <a:ext cx="146" cy="18"/>
              </a:xfrm>
              <a:custGeom>
                <a:avLst/>
                <a:gdLst>
                  <a:gd name="T0" fmla="*/ 0 w 581"/>
                  <a:gd name="T1" fmla="*/ 0 h 72"/>
                  <a:gd name="T2" fmla="*/ 0 w 581"/>
                  <a:gd name="T3" fmla="*/ 0 h 72"/>
                  <a:gd name="T4" fmla="*/ 0 w 581"/>
                  <a:gd name="T5" fmla="*/ 0 h 72"/>
                  <a:gd name="T6" fmla="*/ 0 w 581"/>
                  <a:gd name="T7" fmla="*/ 0 h 72"/>
                  <a:gd name="T8" fmla="*/ 0 w 581"/>
                  <a:gd name="T9" fmla="*/ 0 h 7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81"/>
                  <a:gd name="T16" fmla="*/ 0 h 72"/>
                  <a:gd name="T17" fmla="*/ 581 w 581"/>
                  <a:gd name="T18" fmla="*/ 72 h 7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81" h="72">
                    <a:moveTo>
                      <a:pt x="0" y="72"/>
                    </a:moveTo>
                    <a:lnTo>
                      <a:pt x="72" y="0"/>
                    </a:lnTo>
                    <a:lnTo>
                      <a:pt x="581" y="0"/>
                    </a:lnTo>
                    <a:lnTo>
                      <a:pt x="516" y="72"/>
                    </a:lnTo>
                    <a:lnTo>
                      <a:pt x="0" y="72"/>
                    </a:lnTo>
                    <a:close/>
                  </a:path>
                </a:pathLst>
              </a:custGeom>
              <a:solidFill>
                <a:srgbClr val="C9C9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charset="0"/>
                  <a:ea typeface="ＭＳ Ｐゴシック" charset="-128"/>
                </a:endParaRPr>
              </a:p>
            </p:txBody>
          </p:sp>
          <p:sp>
            <p:nvSpPr>
              <p:cNvPr id="412" name="Freeform 132">
                <a:extLst>
                  <a:ext uri="{FF2B5EF4-FFF2-40B4-BE49-F238E27FC236}">
                    <a16:creationId xmlns:a16="http://schemas.microsoft.com/office/drawing/2014/main" id="{83A2653E-C99F-AE46-A307-D628D834BC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9" y="2068"/>
                <a:ext cx="146" cy="18"/>
              </a:xfrm>
              <a:custGeom>
                <a:avLst/>
                <a:gdLst>
                  <a:gd name="T0" fmla="*/ 0 w 581"/>
                  <a:gd name="T1" fmla="*/ 0 h 72"/>
                  <a:gd name="T2" fmla="*/ 0 w 581"/>
                  <a:gd name="T3" fmla="*/ 0 h 72"/>
                  <a:gd name="T4" fmla="*/ 0 w 581"/>
                  <a:gd name="T5" fmla="*/ 0 h 72"/>
                  <a:gd name="T6" fmla="*/ 0 w 581"/>
                  <a:gd name="T7" fmla="*/ 0 h 72"/>
                  <a:gd name="T8" fmla="*/ 0 w 581"/>
                  <a:gd name="T9" fmla="*/ 0 h 7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81"/>
                  <a:gd name="T16" fmla="*/ 0 h 72"/>
                  <a:gd name="T17" fmla="*/ 581 w 581"/>
                  <a:gd name="T18" fmla="*/ 72 h 7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81" h="72">
                    <a:moveTo>
                      <a:pt x="0" y="72"/>
                    </a:moveTo>
                    <a:lnTo>
                      <a:pt x="72" y="0"/>
                    </a:lnTo>
                    <a:lnTo>
                      <a:pt x="581" y="0"/>
                    </a:lnTo>
                    <a:lnTo>
                      <a:pt x="516" y="72"/>
                    </a:lnTo>
                    <a:lnTo>
                      <a:pt x="0" y="72"/>
                    </a:lnTo>
                    <a:close/>
                  </a:path>
                </a:pathLst>
              </a:custGeom>
              <a:solidFill>
                <a:srgbClr val="C9C9B6"/>
              </a:solidFill>
              <a:ln w="3175">
                <a:solidFill>
                  <a:srgbClr val="49493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charset="0"/>
                  <a:ea typeface="ＭＳ Ｐゴシック" charset="-128"/>
                </a:endParaRPr>
              </a:p>
            </p:txBody>
          </p:sp>
          <p:sp>
            <p:nvSpPr>
              <p:cNvPr id="413" name="Rectangle 133">
                <a:extLst>
                  <a:ext uri="{FF2B5EF4-FFF2-40B4-BE49-F238E27FC236}">
                    <a16:creationId xmlns:a16="http://schemas.microsoft.com/office/drawing/2014/main" id="{312A88ED-D2A0-964E-BAD4-4EBBBFC2C2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9" y="2086"/>
                <a:ext cx="130" cy="22"/>
              </a:xfrm>
              <a:prstGeom prst="rect">
                <a:avLst/>
              </a:prstGeom>
              <a:solidFill>
                <a:srgbClr val="B7B79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x-none" altLang="x-none" sz="5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-128"/>
                </a:endParaRPr>
              </a:p>
            </p:txBody>
          </p:sp>
          <p:sp>
            <p:nvSpPr>
              <p:cNvPr id="414" name="Rectangle 134">
                <a:extLst>
                  <a:ext uri="{FF2B5EF4-FFF2-40B4-BE49-F238E27FC236}">
                    <a16:creationId xmlns:a16="http://schemas.microsoft.com/office/drawing/2014/main" id="{02C69FE6-342A-EA4E-8717-12A405004D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0" y="2087"/>
                <a:ext cx="128" cy="20"/>
              </a:xfrm>
              <a:prstGeom prst="rect">
                <a:avLst/>
              </a:prstGeom>
              <a:solidFill>
                <a:srgbClr val="B7B79D"/>
              </a:solidFill>
              <a:ln w="3175">
                <a:solidFill>
                  <a:srgbClr val="494936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x-none" altLang="x-none" sz="5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-128"/>
                </a:endParaRPr>
              </a:p>
            </p:txBody>
          </p:sp>
          <p:sp>
            <p:nvSpPr>
              <p:cNvPr id="415" name="Freeform 135">
                <a:extLst>
                  <a:ext uri="{FF2B5EF4-FFF2-40B4-BE49-F238E27FC236}">
                    <a16:creationId xmlns:a16="http://schemas.microsoft.com/office/drawing/2014/main" id="{FA01FDA4-0334-9C42-8BB2-0F6E165614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9" y="2068"/>
                <a:ext cx="16" cy="40"/>
              </a:xfrm>
              <a:custGeom>
                <a:avLst/>
                <a:gdLst>
                  <a:gd name="T0" fmla="*/ 0 w 65"/>
                  <a:gd name="T1" fmla="*/ 0 h 160"/>
                  <a:gd name="T2" fmla="*/ 0 w 65"/>
                  <a:gd name="T3" fmla="*/ 0 h 160"/>
                  <a:gd name="T4" fmla="*/ 0 w 65"/>
                  <a:gd name="T5" fmla="*/ 0 h 160"/>
                  <a:gd name="T6" fmla="*/ 0 w 65"/>
                  <a:gd name="T7" fmla="*/ 0 h 160"/>
                  <a:gd name="T8" fmla="*/ 0 w 65"/>
                  <a:gd name="T9" fmla="*/ 0 h 16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5"/>
                  <a:gd name="T16" fmla="*/ 0 h 160"/>
                  <a:gd name="T17" fmla="*/ 65 w 65"/>
                  <a:gd name="T18" fmla="*/ 160 h 16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5" h="160">
                    <a:moveTo>
                      <a:pt x="0" y="160"/>
                    </a:moveTo>
                    <a:lnTo>
                      <a:pt x="65" y="96"/>
                    </a:lnTo>
                    <a:lnTo>
                      <a:pt x="65" y="0"/>
                    </a:lnTo>
                    <a:lnTo>
                      <a:pt x="0" y="72"/>
                    </a:lnTo>
                    <a:lnTo>
                      <a:pt x="0" y="160"/>
                    </a:lnTo>
                    <a:close/>
                  </a:path>
                </a:pathLst>
              </a:custGeom>
              <a:solidFill>
                <a:srgbClr val="7A7A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charset="0"/>
                  <a:ea typeface="ＭＳ Ｐゴシック" charset="-128"/>
                </a:endParaRPr>
              </a:p>
            </p:txBody>
          </p:sp>
          <p:sp>
            <p:nvSpPr>
              <p:cNvPr id="416" name="Freeform 136">
                <a:extLst>
                  <a:ext uri="{FF2B5EF4-FFF2-40B4-BE49-F238E27FC236}">
                    <a16:creationId xmlns:a16="http://schemas.microsoft.com/office/drawing/2014/main" id="{C1B619C3-DD2E-CF40-8F15-8436A41DBA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9" y="2068"/>
                <a:ext cx="16" cy="40"/>
              </a:xfrm>
              <a:custGeom>
                <a:avLst/>
                <a:gdLst>
                  <a:gd name="T0" fmla="*/ 0 w 65"/>
                  <a:gd name="T1" fmla="*/ 0 h 160"/>
                  <a:gd name="T2" fmla="*/ 0 w 65"/>
                  <a:gd name="T3" fmla="*/ 0 h 160"/>
                  <a:gd name="T4" fmla="*/ 0 w 65"/>
                  <a:gd name="T5" fmla="*/ 0 h 160"/>
                  <a:gd name="T6" fmla="*/ 0 w 65"/>
                  <a:gd name="T7" fmla="*/ 0 h 160"/>
                  <a:gd name="T8" fmla="*/ 0 w 65"/>
                  <a:gd name="T9" fmla="*/ 0 h 16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5"/>
                  <a:gd name="T16" fmla="*/ 0 h 160"/>
                  <a:gd name="T17" fmla="*/ 65 w 65"/>
                  <a:gd name="T18" fmla="*/ 160 h 16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5" h="160">
                    <a:moveTo>
                      <a:pt x="0" y="160"/>
                    </a:moveTo>
                    <a:lnTo>
                      <a:pt x="65" y="96"/>
                    </a:lnTo>
                    <a:lnTo>
                      <a:pt x="65" y="0"/>
                    </a:lnTo>
                    <a:lnTo>
                      <a:pt x="0" y="72"/>
                    </a:lnTo>
                    <a:lnTo>
                      <a:pt x="0" y="160"/>
                    </a:lnTo>
                    <a:close/>
                  </a:path>
                </a:pathLst>
              </a:custGeom>
              <a:solidFill>
                <a:srgbClr val="7A7A5A"/>
              </a:solidFill>
              <a:ln w="3175">
                <a:solidFill>
                  <a:srgbClr val="49493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charset="0"/>
                  <a:ea typeface="ＭＳ Ｐゴシック" charset="-128"/>
                </a:endParaRPr>
              </a:p>
            </p:txBody>
          </p:sp>
          <p:sp>
            <p:nvSpPr>
              <p:cNvPr id="417" name="Freeform 137">
                <a:extLst>
                  <a:ext uri="{FF2B5EF4-FFF2-40B4-BE49-F238E27FC236}">
                    <a16:creationId xmlns:a16="http://schemas.microsoft.com/office/drawing/2014/main" id="{649F4862-3CDB-964E-B7E1-20BDC3BECB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3" y="2068"/>
                <a:ext cx="140" cy="14"/>
              </a:xfrm>
              <a:custGeom>
                <a:avLst/>
                <a:gdLst>
                  <a:gd name="T0" fmla="*/ 0 w 557"/>
                  <a:gd name="T1" fmla="*/ 0 h 56"/>
                  <a:gd name="T2" fmla="*/ 0 w 557"/>
                  <a:gd name="T3" fmla="*/ 0 h 56"/>
                  <a:gd name="T4" fmla="*/ 0 w 557"/>
                  <a:gd name="T5" fmla="*/ 0 h 56"/>
                  <a:gd name="T6" fmla="*/ 0 w 557"/>
                  <a:gd name="T7" fmla="*/ 0 h 56"/>
                  <a:gd name="T8" fmla="*/ 0 w 557"/>
                  <a:gd name="T9" fmla="*/ 0 h 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57"/>
                  <a:gd name="T16" fmla="*/ 0 h 56"/>
                  <a:gd name="T17" fmla="*/ 557 w 557"/>
                  <a:gd name="T18" fmla="*/ 56 h 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57" h="56">
                    <a:moveTo>
                      <a:pt x="0" y="56"/>
                    </a:moveTo>
                    <a:lnTo>
                      <a:pt x="56" y="0"/>
                    </a:lnTo>
                    <a:lnTo>
                      <a:pt x="557" y="0"/>
                    </a:lnTo>
                    <a:lnTo>
                      <a:pt x="508" y="56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charset="0"/>
                  <a:ea typeface="ＭＳ Ｐゴシック" charset="-128"/>
                </a:endParaRPr>
              </a:p>
            </p:txBody>
          </p:sp>
          <p:sp>
            <p:nvSpPr>
              <p:cNvPr id="418" name="Freeform 138">
                <a:extLst>
                  <a:ext uri="{FF2B5EF4-FFF2-40B4-BE49-F238E27FC236}">
                    <a16:creationId xmlns:a16="http://schemas.microsoft.com/office/drawing/2014/main" id="{7A29FB12-9360-8A47-81EA-A133001A5F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3" y="2068"/>
                <a:ext cx="140" cy="14"/>
              </a:xfrm>
              <a:custGeom>
                <a:avLst/>
                <a:gdLst>
                  <a:gd name="T0" fmla="*/ 0 w 557"/>
                  <a:gd name="T1" fmla="*/ 0 h 56"/>
                  <a:gd name="T2" fmla="*/ 0 w 557"/>
                  <a:gd name="T3" fmla="*/ 0 h 56"/>
                  <a:gd name="T4" fmla="*/ 0 w 557"/>
                  <a:gd name="T5" fmla="*/ 0 h 56"/>
                  <a:gd name="T6" fmla="*/ 0 w 557"/>
                  <a:gd name="T7" fmla="*/ 0 h 56"/>
                  <a:gd name="T8" fmla="*/ 0 w 557"/>
                  <a:gd name="T9" fmla="*/ 0 h 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57"/>
                  <a:gd name="T16" fmla="*/ 0 h 56"/>
                  <a:gd name="T17" fmla="*/ 557 w 557"/>
                  <a:gd name="T18" fmla="*/ 56 h 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57" h="56">
                    <a:moveTo>
                      <a:pt x="0" y="56"/>
                    </a:moveTo>
                    <a:lnTo>
                      <a:pt x="56" y="0"/>
                    </a:lnTo>
                    <a:lnTo>
                      <a:pt x="557" y="0"/>
                    </a:lnTo>
                    <a:lnTo>
                      <a:pt x="508" y="56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rgbClr val="000000"/>
              </a:solidFill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charset="0"/>
                  <a:ea typeface="ＭＳ Ｐゴシック" charset="-128"/>
                </a:endParaRPr>
              </a:p>
            </p:txBody>
          </p:sp>
          <p:sp>
            <p:nvSpPr>
              <p:cNvPr id="419" name="Freeform 139">
                <a:extLst>
                  <a:ext uri="{FF2B5EF4-FFF2-40B4-BE49-F238E27FC236}">
                    <a16:creationId xmlns:a16="http://schemas.microsoft.com/office/drawing/2014/main" id="{236650FD-12E7-C447-9B29-F52930AC8F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1" y="1966"/>
                <a:ext cx="142" cy="14"/>
              </a:xfrm>
              <a:custGeom>
                <a:avLst/>
                <a:gdLst>
                  <a:gd name="T0" fmla="*/ 0 w 565"/>
                  <a:gd name="T1" fmla="*/ 0 h 56"/>
                  <a:gd name="T2" fmla="*/ 0 w 565"/>
                  <a:gd name="T3" fmla="*/ 0 h 56"/>
                  <a:gd name="T4" fmla="*/ 0 w 565"/>
                  <a:gd name="T5" fmla="*/ 0 h 56"/>
                  <a:gd name="T6" fmla="*/ 0 w 565"/>
                  <a:gd name="T7" fmla="*/ 0 h 56"/>
                  <a:gd name="T8" fmla="*/ 0 w 565"/>
                  <a:gd name="T9" fmla="*/ 0 h 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65"/>
                  <a:gd name="T16" fmla="*/ 0 h 56"/>
                  <a:gd name="T17" fmla="*/ 565 w 565"/>
                  <a:gd name="T18" fmla="*/ 56 h 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65" h="56">
                    <a:moveTo>
                      <a:pt x="0" y="56"/>
                    </a:moveTo>
                    <a:lnTo>
                      <a:pt x="48" y="0"/>
                    </a:lnTo>
                    <a:lnTo>
                      <a:pt x="565" y="0"/>
                    </a:lnTo>
                    <a:lnTo>
                      <a:pt x="508" y="56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rgbClr val="C9C9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charset="0"/>
                  <a:ea typeface="ＭＳ Ｐゴシック" charset="-128"/>
                </a:endParaRPr>
              </a:p>
            </p:txBody>
          </p:sp>
          <p:sp>
            <p:nvSpPr>
              <p:cNvPr id="420" name="Freeform 140">
                <a:extLst>
                  <a:ext uri="{FF2B5EF4-FFF2-40B4-BE49-F238E27FC236}">
                    <a16:creationId xmlns:a16="http://schemas.microsoft.com/office/drawing/2014/main" id="{65B95A8E-6828-6949-8D4A-B4E970CE5F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1" y="1966"/>
                <a:ext cx="142" cy="14"/>
              </a:xfrm>
              <a:custGeom>
                <a:avLst/>
                <a:gdLst>
                  <a:gd name="T0" fmla="*/ 0 w 565"/>
                  <a:gd name="T1" fmla="*/ 0 h 56"/>
                  <a:gd name="T2" fmla="*/ 0 w 565"/>
                  <a:gd name="T3" fmla="*/ 0 h 56"/>
                  <a:gd name="T4" fmla="*/ 0 w 565"/>
                  <a:gd name="T5" fmla="*/ 0 h 56"/>
                  <a:gd name="T6" fmla="*/ 0 w 565"/>
                  <a:gd name="T7" fmla="*/ 0 h 56"/>
                  <a:gd name="T8" fmla="*/ 0 w 565"/>
                  <a:gd name="T9" fmla="*/ 0 h 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65"/>
                  <a:gd name="T16" fmla="*/ 0 h 56"/>
                  <a:gd name="T17" fmla="*/ 565 w 565"/>
                  <a:gd name="T18" fmla="*/ 56 h 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65" h="56">
                    <a:moveTo>
                      <a:pt x="0" y="56"/>
                    </a:moveTo>
                    <a:lnTo>
                      <a:pt x="48" y="0"/>
                    </a:lnTo>
                    <a:lnTo>
                      <a:pt x="565" y="0"/>
                    </a:lnTo>
                    <a:lnTo>
                      <a:pt x="508" y="56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rgbClr val="C9C9B6"/>
              </a:solidFill>
              <a:ln w="3175">
                <a:solidFill>
                  <a:srgbClr val="49493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charset="0"/>
                  <a:ea typeface="ＭＳ Ｐゴシック" charset="-128"/>
                </a:endParaRPr>
              </a:p>
            </p:txBody>
          </p:sp>
          <p:sp>
            <p:nvSpPr>
              <p:cNvPr id="421" name="Rectangle 141">
                <a:extLst>
                  <a:ext uri="{FF2B5EF4-FFF2-40B4-BE49-F238E27FC236}">
                    <a16:creationId xmlns:a16="http://schemas.microsoft.com/office/drawing/2014/main" id="{D8F60118-BB95-6842-B7AA-7BDB17D6A6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2" y="1981"/>
                <a:ext cx="128" cy="98"/>
              </a:xfrm>
              <a:prstGeom prst="rect">
                <a:avLst/>
              </a:prstGeom>
              <a:solidFill>
                <a:srgbClr val="B7B79D"/>
              </a:solidFill>
              <a:ln w="3175">
                <a:solidFill>
                  <a:srgbClr val="494936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x-none" altLang="x-none" sz="5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-128"/>
                </a:endParaRPr>
              </a:p>
            </p:txBody>
          </p:sp>
          <p:sp>
            <p:nvSpPr>
              <p:cNvPr id="422" name="Rectangle 142">
                <a:extLst>
                  <a:ext uri="{FF2B5EF4-FFF2-40B4-BE49-F238E27FC236}">
                    <a16:creationId xmlns:a16="http://schemas.microsoft.com/office/drawing/2014/main" id="{08E11027-1585-764A-824B-AAA9D00D9E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3" y="1993"/>
                <a:ext cx="104" cy="76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494936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x-none" altLang="x-none" sz="5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-128"/>
                </a:endParaRPr>
              </a:p>
            </p:txBody>
          </p:sp>
          <p:sp>
            <p:nvSpPr>
              <p:cNvPr id="423" name="Freeform 143">
                <a:extLst>
                  <a:ext uri="{FF2B5EF4-FFF2-40B4-BE49-F238E27FC236}">
                    <a16:creationId xmlns:a16="http://schemas.microsoft.com/office/drawing/2014/main" id="{C9CF7D88-2723-A34D-ABA8-E6EABB64D4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9" y="1966"/>
                <a:ext cx="14" cy="112"/>
              </a:xfrm>
              <a:custGeom>
                <a:avLst/>
                <a:gdLst>
                  <a:gd name="T0" fmla="*/ 0 w 57"/>
                  <a:gd name="T1" fmla="*/ 0 h 449"/>
                  <a:gd name="T2" fmla="*/ 0 w 57"/>
                  <a:gd name="T3" fmla="*/ 0 h 449"/>
                  <a:gd name="T4" fmla="*/ 0 w 57"/>
                  <a:gd name="T5" fmla="*/ 0 h 449"/>
                  <a:gd name="T6" fmla="*/ 0 w 57"/>
                  <a:gd name="T7" fmla="*/ 0 h 449"/>
                  <a:gd name="T8" fmla="*/ 0 w 57"/>
                  <a:gd name="T9" fmla="*/ 0 h 44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7"/>
                  <a:gd name="T16" fmla="*/ 0 h 449"/>
                  <a:gd name="T17" fmla="*/ 57 w 57"/>
                  <a:gd name="T18" fmla="*/ 449 h 44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7" h="449">
                    <a:moveTo>
                      <a:pt x="0" y="449"/>
                    </a:moveTo>
                    <a:lnTo>
                      <a:pt x="57" y="401"/>
                    </a:lnTo>
                    <a:lnTo>
                      <a:pt x="57" y="0"/>
                    </a:lnTo>
                    <a:lnTo>
                      <a:pt x="0" y="56"/>
                    </a:lnTo>
                    <a:lnTo>
                      <a:pt x="0" y="449"/>
                    </a:lnTo>
                    <a:close/>
                  </a:path>
                </a:pathLst>
              </a:custGeom>
              <a:solidFill>
                <a:srgbClr val="7A7A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charset="0"/>
                  <a:ea typeface="ＭＳ Ｐゴシック" charset="-128"/>
                </a:endParaRPr>
              </a:p>
            </p:txBody>
          </p:sp>
          <p:sp>
            <p:nvSpPr>
              <p:cNvPr id="424" name="Freeform 144">
                <a:extLst>
                  <a:ext uri="{FF2B5EF4-FFF2-40B4-BE49-F238E27FC236}">
                    <a16:creationId xmlns:a16="http://schemas.microsoft.com/office/drawing/2014/main" id="{E8DCCE53-745B-7440-8F61-CEB75D577E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9" y="1966"/>
                <a:ext cx="14" cy="112"/>
              </a:xfrm>
              <a:custGeom>
                <a:avLst/>
                <a:gdLst>
                  <a:gd name="T0" fmla="*/ 0 w 57"/>
                  <a:gd name="T1" fmla="*/ 0 h 449"/>
                  <a:gd name="T2" fmla="*/ 0 w 57"/>
                  <a:gd name="T3" fmla="*/ 0 h 449"/>
                  <a:gd name="T4" fmla="*/ 0 w 57"/>
                  <a:gd name="T5" fmla="*/ 0 h 449"/>
                  <a:gd name="T6" fmla="*/ 0 w 57"/>
                  <a:gd name="T7" fmla="*/ 0 h 449"/>
                  <a:gd name="T8" fmla="*/ 0 w 57"/>
                  <a:gd name="T9" fmla="*/ 0 h 44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7"/>
                  <a:gd name="T16" fmla="*/ 0 h 449"/>
                  <a:gd name="T17" fmla="*/ 57 w 57"/>
                  <a:gd name="T18" fmla="*/ 449 h 44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7" h="449">
                    <a:moveTo>
                      <a:pt x="0" y="449"/>
                    </a:moveTo>
                    <a:lnTo>
                      <a:pt x="57" y="401"/>
                    </a:lnTo>
                    <a:lnTo>
                      <a:pt x="57" y="0"/>
                    </a:lnTo>
                    <a:lnTo>
                      <a:pt x="0" y="56"/>
                    </a:lnTo>
                    <a:lnTo>
                      <a:pt x="0" y="449"/>
                    </a:lnTo>
                    <a:close/>
                  </a:path>
                </a:pathLst>
              </a:custGeom>
              <a:solidFill>
                <a:srgbClr val="7A7A5A"/>
              </a:solidFill>
              <a:ln w="3175">
                <a:solidFill>
                  <a:srgbClr val="49493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charset="0"/>
                  <a:ea typeface="ＭＳ Ｐゴシック" charset="-128"/>
                </a:endParaRPr>
              </a:p>
            </p:txBody>
          </p:sp>
          <p:sp>
            <p:nvSpPr>
              <p:cNvPr id="425" name="Freeform 145">
                <a:extLst>
                  <a:ext uri="{FF2B5EF4-FFF2-40B4-BE49-F238E27FC236}">
                    <a16:creationId xmlns:a16="http://schemas.microsoft.com/office/drawing/2014/main" id="{D5C94F4F-5980-AD4A-A6F1-CCF63D150A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5" y="2104"/>
                <a:ext cx="160" cy="25"/>
              </a:xfrm>
              <a:custGeom>
                <a:avLst/>
                <a:gdLst>
                  <a:gd name="T0" fmla="*/ 0 w 637"/>
                  <a:gd name="T1" fmla="*/ 0 h 96"/>
                  <a:gd name="T2" fmla="*/ 0 w 637"/>
                  <a:gd name="T3" fmla="*/ 0 h 96"/>
                  <a:gd name="T4" fmla="*/ 0 w 637"/>
                  <a:gd name="T5" fmla="*/ 0 h 96"/>
                  <a:gd name="T6" fmla="*/ 0 w 637"/>
                  <a:gd name="T7" fmla="*/ 0 h 96"/>
                  <a:gd name="T8" fmla="*/ 0 w 637"/>
                  <a:gd name="T9" fmla="*/ 0 h 9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96"/>
                  <a:gd name="T17" fmla="*/ 637 w 637"/>
                  <a:gd name="T18" fmla="*/ 96 h 9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96">
                    <a:moveTo>
                      <a:pt x="0" y="96"/>
                    </a:moveTo>
                    <a:lnTo>
                      <a:pt x="81" y="0"/>
                    </a:lnTo>
                    <a:lnTo>
                      <a:pt x="637" y="0"/>
                    </a:lnTo>
                    <a:lnTo>
                      <a:pt x="557" y="96"/>
                    </a:lnTo>
                    <a:lnTo>
                      <a:pt x="0" y="96"/>
                    </a:lnTo>
                    <a:close/>
                  </a:path>
                </a:pathLst>
              </a:custGeom>
              <a:solidFill>
                <a:srgbClr val="C9C9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charset="0"/>
                  <a:ea typeface="ＭＳ Ｐゴシック" charset="-128"/>
                </a:endParaRPr>
              </a:p>
            </p:txBody>
          </p:sp>
          <p:sp>
            <p:nvSpPr>
              <p:cNvPr id="426" name="Freeform 146">
                <a:extLst>
                  <a:ext uri="{FF2B5EF4-FFF2-40B4-BE49-F238E27FC236}">
                    <a16:creationId xmlns:a16="http://schemas.microsoft.com/office/drawing/2014/main" id="{3211290D-6D43-0040-AD9D-17C8D77566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5" y="2104"/>
                <a:ext cx="160" cy="25"/>
              </a:xfrm>
              <a:custGeom>
                <a:avLst/>
                <a:gdLst>
                  <a:gd name="T0" fmla="*/ 0 w 637"/>
                  <a:gd name="T1" fmla="*/ 0 h 96"/>
                  <a:gd name="T2" fmla="*/ 0 w 637"/>
                  <a:gd name="T3" fmla="*/ 0 h 96"/>
                  <a:gd name="T4" fmla="*/ 0 w 637"/>
                  <a:gd name="T5" fmla="*/ 0 h 96"/>
                  <a:gd name="T6" fmla="*/ 0 w 637"/>
                  <a:gd name="T7" fmla="*/ 0 h 96"/>
                  <a:gd name="T8" fmla="*/ 0 w 637"/>
                  <a:gd name="T9" fmla="*/ 0 h 9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96"/>
                  <a:gd name="T17" fmla="*/ 637 w 637"/>
                  <a:gd name="T18" fmla="*/ 96 h 9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96">
                    <a:moveTo>
                      <a:pt x="0" y="96"/>
                    </a:moveTo>
                    <a:lnTo>
                      <a:pt x="81" y="0"/>
                    </a:lnTo>
                    <a:lnTo>
                      <a:pt x="637" y="0"/>
                    </a:lnTo>
                    <a:lnTo>
                      <a:pt x="557" y="96"/>
                    </a:lnTo>
                    <a:lnTo>
                      <a:pt x="0" y="96"/>
                    </a:lnTo>
                    <a:close/>
                  </a:path>
                </a:pathLst>
              </a:custGeom>
              <a:solidFill>
                <a:srgbClr val="C9C9B6"/>
              </a:solidFill>
              <a:ln w="3175">
                <a:solidFill>
                  <a:srgbClr val="49493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charset="0"/>
                  <a:ea typeface="ＭＳ Ｐゴシック" charset="-128"/>
                </a:endParaRPr>
              </a:p>
            </p:txBody>
          </p:sp>
          <p:sp>
            <p:nvSpPr>
              <p:cNvPr id="427" name="Freeform 147">
                <a:extLst>
                  <a:ext uri="{FF2B5EF4-FFF2-40B4-BE49-F238E27FC236}">
                    <a16:creationId xmlns:a16="http://schemas.microsoft.com/office/drawing/2014/main" id="{68A62699-5050-364A-A500-4FD276B701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4" y="2104"/>
                <a:ext cx="21" cy="31"/>
              </a:xfrm>
              <a:custGeom>
                <a:avLst/>
                <a:gdLst>
                  <a:gd name="T0" fmla="*/ 0 w 80"/>
                  <a:gd name="T1" fmla="*/ 0 h 120"/>
                  <a:gd name="T2" fmla="*/ 0 w 80"/>
                  <a:gd name="T3" fmla="*/ 0 h 120"/>
                  <a:gd name="T4" fmla="*/ 0 w 80"/>
                  <a:gd name="T5" fmla="*/ 0 h 120"/>
                  <a:gd name="T6" fmla="*/ 0 w 80"/>
                  <a:gd name="T7" fmla="*/ 0 h 120"/>
                  <a:gd name="T8" fmla="*/ 0 w 80"/>
                  <a:gd name="T9" fmla="*/ 0 h 12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0"/>
                  <a:gd name="T16" fmla="*/ 0 h 120"/>
                  <a:gd name="T17" fmla="*/ 80 w 80"/>
                  <a:gd name="T18" fmla="*/ 120 h 12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0" h="120">
                    <a:moveTo>
                      <a:pt x="0" y="120"/>
                    </a:moveTo>
                    <a:lnTo>
                      <a:pt x="80" y="40"/>
                    </a:lnTo>
                    <a:lnTo>
                      <a:pt x="80" y="0"/>
                    </a:lnTo>
                    <a:lnTo>
                      <a:pt x="0" y="104"/>
                    </a:lnTo>
                    <a:lnTo>
                      <a:pt x="0" y="120"/>
                    </a:lnTo>
                    <a:close/>
                  </a:path>
                </a:pathLst>
              </a:custGeom>
              <a:solidFill>
                <a:srgbClr val="7A7A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charset="0"/>
                  <a:ea typeface="ＭＳ Ｐゴシック" charset="-128"/>
                </a:endParaRPr>
              </a:p>
            </p:txBody>
          </p:sp>
          <p:sp>
            <p:nvSpPr>
              <p:cNvPr id="428" name="Freeform 148">
                <a:extLst>
                  <a:ext uri="{FF2B5EF4-FFF2-40B4-BE49-F238E27FC236}">
                    <a16:creationId xmlns:a16="http://schemas.microsoft.com/office/drawing/2014/main" id="{6E7E2D04-08A2-E440-BA06-FE97D47E79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4" y="2104"/>
                <a:ext cx="21" cy="31"/>
              </a:xfrm>
              <a:custGeom>
                <a:avLst/>
                <a:gdLst>
                  <a:gd name="T0" fmla="*/ 0 w 80"/>
                  <a:gd name="T1" fmla="*/ 0 h 120"/>
                  <a:gd name="T2" fmla="*/ 0 w 80"/>
                  <a:gd name="T3" fmla="*/ 0 h 120"/>
                  <a:gd name="T4" fmla="*/ 0 w 80"/>
                  <a:gd name="T5" fmla="*/ 0 h 120"/>
                  <a:gd name="T6" fmla="*/ 0 w 80"/>
                  <a:gd name="T7" fmla="*/ 0 h 120"/>
                  <a:gd name="T8" fmla="*/ 0 w 80"/>
                  <a:gd name="T9" fmla="*/ 0 h 12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0"/>
                  <a:gd name="T16" fmla="*/ 0 h 120"/>
                  <a:gd name="T17" fmla="*/ 80 w 80"/>
                  <a:gd name="T18" fmla="*/ 120 h 12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0" h="120">
                    <a:moveTo>
                      <a:pt x="0" y="120"/>
                    </a:moveTo>
                    <a:lnTo>
                      <a:pt x="80" y="40"/>
                    </a:lnTo>
                    <a:lnTo>
                      <a:pt x="80" y="0"/>
                    </a:lnTo>
                    <a:lnTo>
                      <a:pt x="0" y="104"/>
                    </a:lnTo>
                    <a:lnTo>
                      <a:pt x="0" y="120"/>
                    </a:lnTo>
                    <a:close/>
                  </a:path>
                </a:pathLst>
              </a:custGeom>
              <a:solidFill>
                <a:srgbClr val="7A7A5A"/>
              </a:solidFill>
              <a:ln w="3175">
                <a:solidFill>
                  <a:srgbClr val="49493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charset="0"/>
                  <a:ea typeface="ＭＳ Ｐゴシック" charset="-128"/>
                </a:endParaRPr>
              </a:p>
            </p:txBody>
          </p:sp>
          <p:sp>
            <p:nvSpPr>
              <p:cNvPr id="429" name="Rectangle 149">
                <a:extLst>
                  <a:ext uri="{FF2B5EF4-FFF2-40B4-BE49-F238E27FC236}">
                    <a16:creationId xmlns:a16="http://schemas.microsoft.com/office/drawing/2014/main" id="{A277446F-BE1A-1E4D-BA4C-F232AC5A8B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5" y="2129"/>
                <a:ext cx="139" cy="6"/>
              </a:xfrm>
              <a:prstGeom prst="rect">
                <a:avLst/>
              </a:prstGeom>
              <a:solidFill>
                <a:srgbClr val="B7B79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x-none" altLang="x-none" sz="5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-128"/>
                </a:endParaRPr>
              </a:p>
            </p:txBody>
          </p:sp>
          <p:sp>
            <p:nvSpPr>
              <p:cNvPr id="430" name="Rectangle 150">
                <a:extLst>
                  <a:ext uri="{FF2B5EF4-FFF2-40B4-BE49-F238E27FC236}">
                    <a16:creationId xmlns:a16="http://schemas.microsoft.com/office/drawing/2014/main" id="{15CEA602-E59A-D74D-B426-166559697D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6" y="2130"/>
                <a:ext cx="137" cy="4"/>
              </a:xfrm>
              <a:prstGeom prst="rect">
                <a:avLst/>
              </a:prstGeom>
              <a:solidFill>
                <a:srgbClr val="B7B79D"/>
              </a:solidFill>
              <a:ln w="3175">
                <a:solidFill>
                  <a:srgbClr val="494936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x-none" altLang="x-none" sz="5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-128"/>
                </a:endParaRPr>
              </a:p>
            </p:txBody>
          </p:sp>
        </p:grpSp>
        <p:grpSp>
          <p:nvGrpSpPr>
            <p:cNvPr id="383" name="Group 151">
              <a:extLst>
                <a:ext uri="{FF2B5EF4-FFF2-40B4-BE49-F238E27FC236}">
                  <a16:creationId xmlns:a16="http://schemas.microsoft.com/office/drawing/2014/main" id="{54D3F77C-ACF8-1A47-A840-E1FA5D9BD37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568" y="370"/>
              <a:ext cx="92" cy="56"/>
              <a:chOff x="820" y="2004"/>
              <a:chExt cx="92" cy="56"/>
            </a:xfrm>
          </p:grpSpPr>
          <p:grpSp>
            <p:nvGrpSpPr>
              <p:cNvPr id="384" name="Group 152">
                <a:extLst>
                  <a:ext uri="{FF2B5EF4-FFF2-40B4-BE49-F238E27FC236}">
                    <a16:creationId xmlns:a16="http://schemas.microsoft.com/office/drawing/2014/main" id="{8363A232-D3C2-D84E-BEC1-ADFD508D4FD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20" y="2004"/>
                <a:ext cx="92" cy="56"/>
                <a:chOff x="820" y="2004"/>
                <a:chExt cx="92" cy="56"/>
              </a:xfrm>
            </p:grpSpPr>
            <p:sp>
              <p:nvSpPr>
                <p:cNvPr id="402" name="Oval 153">
                  <a:extLst>
                    <a:ext uri="{FF2B5EF4-FFF2-40B4-BE49-F238E27FC236}">
                      <a16:creationId xmlns:a16="http://schemas.microsoft.com/office/drawing/2014/main" id="{512010E6-5B0D-6E46-9B0C-334D5209059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52" y="2004"/>
                  <a:ext cx="40" cy="24"/>
                </a:xfrm>
                <a:prstGeom prst="ellipse">
                  <a:avLst/>
                </a:pr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x-none" altLang="x-none" sz="5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charset="0"/>
                    <a:ea typeface="ＭＳ Ｐゴシック" charset="-128"/>
                  </a:endParaRPr>
                </a:p>
              </p:txBody>
            </p:sp>
            <p:sp>
              <p:nvSpPr>
                <p:cNvPr id="403" name="Oval 154">
                  <a:extLst>
                    <a:ext uri="{FF2B5EF4-FFF2-40B4-BE49-F238E27FC236}">
                      <a16:creationId xmlns:a16="http://schemas.microsoft.com/office/drawing/2014/main" id="{1C6E8665-5EBB-DE4C-876B-A73A3F503E7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30" y="2010"/>
                  <a:ext cx="30" cy="24"/>
                </a:xfrm>
                <a:prstGeom prst="ellipse">
                  <a:avLst/>
                </a:pr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x-none" altLang="x-none" sz="5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charset="0"/>
                    <a:ea typeface="ＭＳ Ｐゴシック" charset="-128"/>
                  </a:endParaRPr>
                </a:p>
              </p:txBody>
            </p:sp>
            <p:sp>
              <p:nvSpPr>
                <p:cNvPr id="404" name="Oval 155">
                  <a:extLst>
                    <a:ext uri="{FF2B5EF4-FFF2-40B4-BE49-F238E27FC236}">
                      <a16:creationId xmlns:a16="http://schemas.microsoft.com/office/drawing/2014/main" id="{C6D3425A-8CFD-044B-B8F8-BE13B0E4760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20" y="2024"/>
                  <a:ext cx="20" cy="18"/>
                </a:xfrm>
                <a:prstGeom prst="ellipse">
                  <a:avLst/>
                </a:pr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x-none" altLang="x-none" sz="5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charset="0"/>
                    <a:ea typeface="ＭＳ Ｐゴシック" charset="-128"/>
                  </a:endParaRPr>
                </a:p>
              </p:txBody>
            </p:sp>
            <p:sp>
              <p:nvSpPr>
                <p:cNvPr id="405" name="Oval 156">
                  <a:extLst>
                    <a:ext uri="{FF2B5EF4-FFF2-40B4-BE49-F238E27FC236}">
                      <a16:creationId xmlns:a16="http://schemas.microsoft.com/office/drawing/2014/main" id="{7E820DDE-415B-7B45-A172-2051CB858C4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26" y="2032"/>
                  <a:ext cx="32" cy="20"/>
                </a:xfrm>
                <a:prstGeom prst="ellipse">
                  <a:avLst/>
                </a:pr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x-none" altLang="x-none" sz="5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charset="0"/>
                    <a:ea typeface="ＭＳ Ｐゴシック" charset="-128"/>
                  </a:endParaRPr>
                </a:p>
              </p:txBody>
            </p:sp>
            <p:sp>
              <p:nvSpPr>
                <p:cNvPr id="406" name="Oval 157">
                  <a:extLst>
                    <a:ext uri="{FF2B5EF4-FFF2-40B4-BE49-F238E27FC236}">
                      <a16:creationId xmlns:a16="http://schemas.microsoft.com/office/drawing/2014/main" id="{FACA43D2-FCE8-5144-9896-5238EE93FF0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8" y="2036"/>
                  <a:ext cx="48" cy="24"/>
                </a:xfrm>
                <a:prstGeom prst="ellipse">
                  <a:avLst/>
                </a:pr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x-none" altLang="x-none" sz="5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charset="0"/>
                    <a:ea typeface="ＭＳ Ｐゴシック" charset="-128"/>
                  </a:endParaRPr>
                </a:p>
              </p:txBody>
            </p:sp>
            <p:sp>
              <p:nvSpPr>
                <p:cNvPr id="407" name="Oval 158">
                  <a:extLst>
                    <a:ext uri="{FF2B5EF4-FFF2-40B4-BE49-F238E27FC236}">
                      <a16:creationId xmlns:a16="http://schemas.microsoft.com/office/drawing/2014/main" id="{C1737E59-E384-4F41-AA4C-71BB4B2B8C5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78" y="2010"/>
                  <a:ext cx="30" cy="18"/>
                </a:xfrm>
                <a:prstGeom prst="ellipse">
                  <a:avLst/>
                </a:pr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x-none" altLang="x-none" sz="5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charset="0"/>
                    <a:ea typeface="ＭＳ Ｐゴシック" charset="-128"/>
                  </a:endParaRPr>
                </a:p>
              </p:txBody>
            </p:sp>
            <p:sp>
              <p:nvSpPr>
                <p:cNvPr id="408" name="Oval 159">
                  <a:extLst>
                    <a:ext uri="{FF2B5EF4-FFF2-40B4-BE49-F238E27FC236}">
                      <a16:creationId xmlns:a16="http://schemas.microsoft.com/office/drawing/2014/main" id="{E03F0723-838F-D545-92CD-2BB2AF314A3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82" y="2022"/>
                  <a:ext cx="30" cy="18"/>
                </a:xfrm>
                <a:prstGeom prst="ellipse">
                  <a:avLst/>
                </a:pr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x-none" altLang="x-none" sz="5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charset="0"/>
                    <a:ea typeface="ＭＳ Ｐゴシック" charset="-128"/>
                  </a:endParaRPr>
                </a:p>
              </p:txBody>
            </p:sp>
            <p:sp>
              <p:nvSpPr>
                <p:cNvPr id="409" name="Oval 160">
                  <a:extLst>
                    <a:ext uri="{FF2B5EF4-FFF2-40B4-BE49-F238E27FC236}">
                      <a16:creationId xmlns:a16="http://schemas.microsoft.com/office/drawing/2014/main" id="{E780D875-3D8A-4E4E-99AF-30CF1113CB1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80" y="2026"/>
                  <a:ext cx="30" cy="30"/>
                </a:xfrm>
                <a:prstGeom prst="ellipse">
                  <a:avLst/>
                </a:pr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x-none" altLang="x-none" sz="5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charset="0"/>
                    <a:ea typeface="ＭＳ Ｐゴシック" charset="-128"/>
                  </a:endParaRPr>
                </a:p>
              </p:txBody>
            </p:sp>
            <p:sp>
              <p:nvSpPr>
                <p:cNvPr id="410" name="Oval 161">
                  <a:extLst>
                    <a:ext uri="{FF2B5EF4-FFF2-40B4-BE49-F238E27FC236}">
                      <a16:creationId xmlns:a16="http://schemas.microsoft.com/office/drawing/2014/main" id="{CD338C96-DDF5-E245-91E9-B8E7CC7CD9D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36" y="2018"/>
                  <a:ext cx="60" cy="30"/>
                </a:xfrm>
                <a:prstGeom prst="ellipse">
                  <a:avLst/>
                </a:pr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x-none" altLang="x-none" sz="5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charset="0"/>
                    <a:ea typeface="ＭＳ Ｐゴシック" charset="-128"/>
                  </a:endParaRPr>
                </a:p>
              </p:txBody>
            </p:sp>
          </p:grpSp>
          <p:grpSp>
            <p:nvGrpSpPr>
              <p:cNvPr id="385" name="Group 162">
                <a:extLst>
                  <a:ext uri="{FF2B5EF4-FFF2-40B4-BE49-F238E27FC236}">
                    <a16:creationId xmlns:a16="http://schemas.microsoft.com/office/drawing/2014/main" id="{7E96E460-C844-304A-8DF6-E9E991A75D8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20" y="2004"/>
                <a:ext cx="92" cy="56"/>
                <a:chOff x="820" y="2004"/>
                <a:chExt cx="92" cy="56"/>
              </a:xfrm>
            </p:grpSpPr>
            <p:sp>
              <p:nvSpPr>
                <p:cNvPr id="386" name="Arc 163">
                  <a:extLst>
                    <a:ext uri="{FF2B5EF4-FFF2-40B4-BE49-F238E27FC236}">
                      <a16:creationId xmlns:a16="http://schemas.microsoft.com/office/drawing/2014/main" id="{0F644F6E-FA90-ED48-98AD-C778FB58A30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53" y="2004"/>
                  <a:ext cx="38" cy="12"/>
                </a:xfrm>
                <a:custGeom>
                  <a:avLst/>
                  <a:gdLst>
                    <a:gd name="T0" fmla="*/ 0 w 41217"/>
                    <a:gd name="T1" fmla="*/ 0 h 21600"/>
                    <a:gd name="T2" fmla="*/ 0 w 41217"/>
                    <a:gd name="T3" fmla="*/ 0 h 21600"/>
                    <a:gd name="T4" fmla="*/ 0 w 41217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1217"/>
                    <a:gd name="T10" fmla="*/ 0 h 21600"/>
                    <a:gd name="T11" fmla="*/ 41217 w 41217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1217" h="21600" fill="none" extrusionOk="0">
                      <a:moveTo>
                        <a:pt x="-1" y="15818"/>
                      </a:moveTo>
                      <a:cubicBezTo>
                        <a:pt x="2596" y="6470"/>
                        <a:pt x="11109" y="-1"/>
                        <a:pt x="20812" y="0"/>
                      </a:cubicBezTo>
                      <a:cubicBezTo>
                        <a:pt x="30010" y="0"/>
                        <a:pt x="38199" y="5825"/>
                        <a:pt x="41216" y="14515"/>
                      </a:cubicBezTo>
                    </a:path>
                    <a:path w="41217" h="21600" stroke="0" extrusionOk="0">
                      <a:moveTo>
                        <a:pt x="-1" y="15818"/>
                      </a:moveTo>
                      <a:cubicBezTo>
                        <a:pt x="2596" y="6470"/>
                        <a:pt x="11109" y="-1"/>
                        <a:pt x="20812" y="0"/>
                      </a:cubicBezTo>
                      <a:cubicBezTo>
                        <a:pt x="30010" y="0"/>
                        <a:pt x="38199" y="5825"/>
                        <a:pt x="41216" y="14515"/>
                      </a:cubicBezTo>
                      <a:lnTo>
                        <a:pt x="20812" y="21600"/>
                      </a:lnTo>
                      <a:lnTo>
                        <a:pt x="-1" y="15818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5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 charset="0"/>
                    <a:ea typeface="ＭＳ Ｐゴシック" charset="-128"/>
                  </a:endParaRPr>
                </a:p>
              </p:txBody>
            </p:sp>
            <p:sp>
              <p:nvSpPr>
                <p:cNvPr id="387" name="Arc 164">
                  <a:extLst>
                    <a:ext uri="{FF2B5EF4-FFF2-40B4-BE49-F238E27FC236}">
                      <a16:creationId xmlns:a16="http://schemas.microsoft.com/office/drawing/2014/main" id="{3840F7B6-E492-8548-949C-71D0653CA9F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54" y="2005"/>
                  <a:ext cx="36" cy="11"/>
                </a:xfrm>
                <a:custGeom>
                  <a:avLst/>
                  <a:gdLst>
                    <a:gd name="T0" fmla="*/ 0 w 41081"/>
                    <a:gd name="T1" fmla="*/ 0 h 21600"/>
                    <a:gd name="T2" fmla="*/ 0 w 41081"/>
                    <a:gd name="T3" fmla="*/ 0 h 21600"/>
                    <a:gd name="T4" fmla="*/ 0 w 41081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1081"/>
                    <a:gd name="T10" fmla="*/ 0 h 21600"/>
                    <a:gd name="T11" fmla="*/ 41081 w 41081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1081" h="21600" fill="none" extrusionOk="0">
                      <a:moveTo>
                        <a:pt x="0" y="15624"/>
                      </a:moveTo>
                      <a:cubicBezTo>
                        <a:pt x="2663" y="6372"/>
                        <a:pt x="11129" y="-1"/>
                        <a:pt x="20757" y="0"/>
                      </a:cubicBezTo>
                      <a:cubicBezTo>
                        <a:pt x="29866" y="0"/>
                        <a:pt x="37996" y="5714"/>
                        <a:pt x="41081" y="14285"/>
                      </a:cubicBezTo>
                    </a:path>
                    <a:path w="41081" h="21600" stroke="0" extrusionOk="0">
                      <a:moveTo>
                        <a:pt x="0" y="15624"/>
                      </a:moveTo>
                      <a:cubicBezTo>
                        <a:pt x="2663" y="6372"/>
                        <a:pt x="11129" y="-1"/>
                        <a:pt x="20757" y="0"/>
                      </a:cubicBezTo>
                      <a:cubicBezTo>
                        <a:pt x="29866" y="0"/>
                        <a:pt x="37996" y="5714"/>
                        <a:pt x="41081" y="14285"/>
                      </a:cubicBezTo>
                      <a:lnTo>
                        <a:pt x="20757" y="21600"/>
                      </a:lnTo>
                      <a:lnTo>
                        <a:pt x="0" y="15624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 w="3175">
                  <a:solidFill>
                    <a:srgbClr val="6C8F9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5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 charset="0"/>
                    <a:ea typeface="ＭＳ Ｐゴシック" charset="-128"/>
                  </a:endParaRPr>
                </a:p>
              </p:txBody>
            </p:sp>
            <p:sp>
              <p:nvSpPr>
                <p:cNvPr id="388" name="Arc 165">
                  <a:extLst>
                    <a:ext uri="{FF2B5EF4-FFF2-40B4-BE49-F238E27FC236}">
                      <a16:creationId xmlns:a16="http://schemas.microsoft.com/office/drawing/2014/main" id="{1B2E34FE-469A-774B-8359-7B76BA834B6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30" y="2010"/>
                  <a:ext cx="23" cy="14"/>
                </a:xfrm>
                <a:custGeom>
                  <a:avLst/>
                  <a:gdLst>
                    <a:gd name="T0" fmla="*/ 0 w 33372"/>
                    <a:gd name="T1" fmla="*/ 0 h 25836"/>
                    <a:gd name="T2" fmla="*/ 0 w 33372"/>
                    <a:gd name="T3" fmla="*/ 0 h 25836"/>
                    <a:gd name="T4" fmla="*/ 0 w 33372"/>
                    <a:gd name="T5" fmla="*/ 0 h 25836"/>
                    <a:gd name="T6" fmla="*/ 0 60000 65536"/>
                    <a:gd name="T7" fmla="*/ 0 60000 65536"/>
                    <a:gd name="T8" fmla="*/ 0 60000 65536"/>
                    <a:gd name="T9" fmla="*/ 0 w 33372"/>
                    <a:gd name="T10" fmla="*/ 0 h 25836"/>
                    <a:gd name="T11" fmla="*/ 33372 w 33372"/>
                    <a:gd name="T12" fmla="*/ 25836 h 258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33372" h="25836" fill="none" extrusionOk="0">
                      <a:moveTo>
                        <a:pt x="419" y="25835"/>
                      </a:moveTo>
                      <a:cubicBezTo>
                        <a:pt x="140" y="24441"/>
                        <a:pt x="0" y="23022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25779" y="-1"/>
                        <a:pt x="29868" y="1212"/>
                        <a:pt x="33372" y="3489"/>
                      </a:cubicBezTo>
                    </a:path>
                    <a:path w="33372" h="25836" stroke="0" extrusionOk="0">
                      <a:moveTo>
                        <a:pt x="419" y="25835"/>
                      </a:moveTo>
                      <a:cubicBezTo>
                        <a:pt x="140" y="24441"/>
                        <a:pt x="0" y="23022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25779" y="-1"/>
                        <a:pt x="29868" y="1212"/>
                        <a:pt x="33372" y="3489"/>
                      </a:cubicBezTo>
                      <a:lnTo>
                        <a:pt x="21600" y="21600"/>
                      </a:lnTo>
                      <a:lnTo>
                        <a:pt x="419" y="25835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5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 charset="0"/>
                    <a:ea typeface="ＭＳ Ｐゴシック" charset="-128"/>
                  </a:endParaRPr>
                </a:p>
              </p:txBody>
            </p:sp>
            <p:sp>
              <p:nvSpPr>
                <p:cNvPr id="389" name="Arc 166">
                  <a:extLst>
                    <a:ext uri="{FF2B5EF4-FFF2-40B4-BE49-F238E27FC236}">
                      <a16:creationId xmlns:a16="http://schemas.microsoft.com/office/drawing/2014/main" id="{64E3E035-D6BD-D349-8523-726694E057A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31" y="2011"/>
                  <a:ext cx="22" cy="13"/>
                </a:xfrm>
                <a:custGeom>
                  <a:avLst/>
                  <a:gdLst>
                    <a:gd name="T0" fmla="*/ 0 w 33223"/>
                    <a:gd name="T1" fmla="*/ 0 h 25910"/>
                    <a:gd name="T2" fmla="*/ 0 w 33223"/>
                    <a:gd name="T3" fmla="*/ 0 h 25910"/>
                    <a:gd name="T4" fmla="*/ 0 w 33223"/>
                    <a:gd name="T5" fmla="*/ 0 h 25910"/>
                    <a:gd name="T6" fmla="*/ 0 60000 65536"/>
                    <a:gd name="T7" fmla="*/ 0 60000 65536"/>
                    <a:gd name="T8" fmla="*/ 0 60000 65536"/>
                    <a:gd name="T9" fmla="*/ 0 w 33223"/>
                    <a:gd name="T10" fmla="*/ 0 h 25910"/>
                    <a:gd name="T11" fmla="*/ 33223 w 33223"/>
                    <a:gd name="T12" fmla="*/ 25910 h 2591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33223" h="25910" fill="none" extrusionOk="0">
                      <a:moveTo>
                        <a:pt x="434" y="25909"/>
                      </a:moveTo>
                      <a:cubicBezTo>
                        <a:pt x="145" y="24491"/>
                        <a:pt x="0" y="23047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25718" y="-1"/>
                        <a:pt x="29751" y="1177"/>
                        <a:pt x="33223" y="3393"/>
                      </a:cubicBezTo>
                    </a:path>
                    <a:path w="33223" h="25910" stroke="0" extrusionOk="0">
                      <a:moveTo>
                        <a:pt x="434" y="25909"/>
                      </a:moveTo>
                      <a:cubicBezTo>
                        <a:pt x="145" y="24491"/>
                        <a:pt x="0" y="23047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25718" y="-1"/>
                        <a:pt x="29751" y="1177"/>
                        <a:pt x="33223" y="3393"/>
                      </a:cubicBezTo>
                      <a:lnTo>
                        <a:pt x="21600" y="21600"/>
                      </a:lnTo>
                      <a:lnTo>
                        <a:pt x="434" y="25909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 w="3175">
                  <a:solidFill>
                    <a:srgbClr val="6C8F9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5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 charset="0"/>
                    <a:ea typeface="ＭＳ Ｐゴシック" charset="-128"/>
                  </a:endParaRPr>
                </a:p>
              </p:txBody>
            </p:sp>
            <p:sp>
              <p:nvSpPr>
                <p:cNvPr id="390" name="Arc 167">
                  <a:extLst>
                    <a:ext uri="{FF2B5EF4-FFF2-40B4-BE49-F238E27FC236}">
                      <a16:creationId xmlns:a16="http://schemas.microsoft.com/office/drawing/2014/main" id="{D35B7A52-12BA-C548-86B7-820F7E250EA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26" y="2042"/>
                  <a:ext cx="24" cy="10"/>
                </a:xfrm>
                <a:custGeom>
                  <a:avLst/>
                  <a:gdLst>
                    <a:gd name="T0" fmla="*/ 0 w 31800"/>
                    <a:gd name="T1" fmla="*/ 0 h 21600"/>
                    <a:gd name="T2" fmla="*/ 0 w 31800"/>
                    <a:gd name="T3" fmla="*/ 0 h 21600"/>
                    <a:gd name="T4" fmla="*/ 0 w 318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31800"/>
                    <a:gd name="T10" fmla="*/ 0 h 21600"/>
                    <a:gd name="T11" fmla="*/ 31800 w 318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31800" h="21600" fill="none" extrusionOk="0">
                      <a:moveTo>
                        <a:pt x="31799" y="19039"/>
                      </a:moveTo>
                      <a:cubicBezTo>
                        <a:pt x="28662" y="20720"/>
                        <a:pt x="25158" y="21599"/>
                        <a:pt x="21600" y="21600"/>
                      </a:cubicBezTo>
                      <a:cubicBezTo>
                        <a:pt x="9670" y="21600"/>
                        <a:pt x="0" y="11929"/>
                        <a:pt x="0" y="0"/>
                      </a:cubicBezTo>
                    </a:path>
                    <a:path w="31800" h="21600" stroke="0" extrusionOk="0">
                      <a:moveTo>
                        <a:pt x="31799" y="19039"/>
                      </a:moveTo>
                      <a:cubicBezTo>
                        <a:pt x="28662" y="20720"/>
                        <a:pt x="25158" y="21599"/>
                        <a:pt x="21600" y="21600"/>
                      </a:cubicBezTo>
                      <a:cubicBezTo>
                        <a:pt x="9670" y="21600"/>
                        <a:pt x="0" y="11929"/>
                        <a:pt x="0" y="0"/>
                      </a:cubicBezTo>
                      <a:lnTo>
                        <a:pt x="21600" y="0"/>
                      </a:lnTo>
                      <a:lnTo>
                        <a:pt x="31799" y="19039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5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 charset="0"/>
                    <a:ea typeface="ＭＳ Ｐゴシック" charset="-128"/>
                  </a:endParaRPr>
                </a:p>
              </p:txBody>
            </p:sp>
            <p:sp>
              <p:nvSpPr>
                <p:cNvPr id="391" name="Arc 168">
                  <a:extLst>
                    <a:ext uri="{FF2B5EF4-FFF2-40B4-BE49-F238E27FC236}">
                      <a16:creationId xmlns:a16="http://schemas.microsoft.com/office/drawing/2014/main" id="{E6BB3026-BCAA-8049-8338-6A5D601BAFA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27" y="2042"/>
                  <a:ext cx="22" cy="9"/>
                </a:xfrm>
                <a:custGeom>
                  <a:avLst/>
                  <a:gdLst>
                    <a:gd name="T0" fmla="*/ 0 w 31479"/>
                    <a:gd name="T1" fmla="*/ 0 h 21600"/>
                    <a:gd name="T2" fmla="*/ 0 w 31479"/>
                    <a:gd name="T3" fmla="*/ 0 h 21600"/>
                    <a:gd name="T4" fmla="*/ 0 w 31479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31479"/>
                    <a:gd name="T10" fmla="*/ 0 h 21600"/>
                    <a:gd name="T11" fmla="*/ 31479 w 31479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31479" h="21600" fill="none" extrusionOk="0">
                      <a:moveTo>
                        <a:pt x="31478" y="19208"/>
                      </a:moveTo>
                      <a:cubicBezTo>
                        <a:pt x="28422" y="20780"/>
                        <a:pt x="25036" y="21599"/>
                        <a:pt x="21600" y="21600"/>
                      </a:cubicBezTo>
                      <a:cubicBezTo>
                        <a:pt x="9670" y="21600"/>
                        <a:pt x="0" y="11929"/>
                        <a:pt x="0" y="0"/>
                      </a:cubicBezTo>
                    </a:path>
                    <a:path w="31479" h="21600" stroke="0" extrusionOk="0">
                      <a:moveTo>
                        <a:pt x="31478" y="19208"/>
                      </a:moveTo>
                      <a:cubicBezTo>
                        <a:pt x="28422" y="20780"/>
                        <a:pt x="25036" y="21599"/>
                        <a:pt x="21600" y="21600"/>
                      </a:cubicBezTo>
                      <a:cubicBezTo>
                        <a:pt x="9670" y="21600"/>
                        <a:pt x="0" y="11929"/>
                        <a:pt x="0" y="0"/>
                      </a:cubicBezTo>
                      <a:lnTo>
                        <a:pt x="21600" y="0"/>
                      </a:lnTo>
                      <a:lnTo>
                        <a:pt x="31478" y="19208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 w="3175">
                  <a:solidFill>
                    <a:srgbClr val="6C8F9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5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 charset="0"/>
                    <a:ea typeface="ＭＳ Ｐゴシック" charset="-128"/>
                  </a:endParaRPr>
                </a:p>
              </p:txBody>
            </p:sp>
            <p:sp>
              <p:nvSpPr>
                <p:cNvPr id="392" name="Arc 169">
                  <a:extLst>
                    <a:ext uri="{FF2B5EF4-FFF2-40B4-BE49-F238E27FC236}">
                      <a16:creationId xmlns:a16="http://schemas.microsoft.com/office/drawing/2014/main" id="{1B7163F6-2D7C-0E42-A822-808B7D46B54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90" y="2010"/>
                  <a:ext cx="18" cy="14"/>
                </a:xfrm>
                <a:custGeom>
                  <a:avLst/>
                  <a:gdLst>
                    <a:gd name="T0" fmla="*/ 0 w 26126"/>
                    <a:gd name="T1" fmla="*/ 0 h 32795"/>
                    <a:gd name="T2" fmla="*/ 0 w 26126"/>
                    <a:gd name="T3" fmla="*/ 0 h 32795"/>
                    <a:gd name="T4" fmla="*/ 0 w 26126"/>
                    <a:gd name="T5" fmla="*/ 0 h 32795"/>
                    <a:gd name="T6" fmla="*/ 0 60000 65536"/>
                    <a:gd name="T7" fmla="*/ 0 60000 65536"/>
                    <a:gd name="T8" fmla="*/ 0 60000 65536"/>
                    <a:gd name="T9" fmla="*/ 0 w 26126"/>
                    <a:gd name="T10" fmla="*/ 0 h 32795"/>
                    <a:gd name="T11" fmla="*/ 26126 w 26126"/>
                    <a:gd name="T12" fmla="*/ 32795 h 32795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6126" h="32795" fill="none" extrusionOk="0">
                      <a:moveTo>
                        <a:pt x="0" y="479"/>
                      </a:moveTo>
                      <a:cubicBezTo>
                        <a:pt x="1487" y="160"/>
                        <a:pt x="3004" y="-1"/>
                        <a:pt x="4526" y="0"/>
                      </a:cubicBezTo>
                      <a:cubicBezTo>
                        <a:pt x="16455" y="0"/>
                        <a:pt x="26126" y="9670"/>
                        <a:pt x="26126" y="21600"/>
                      </a:cubicBezTo>
                      <a:cubicBezTo>
                        <a:pt x="26126" y="25547"/>
                        <a:pt x="25044" y="29419"/>
                        <a:pt x="22998" y="32795"/>
                      </a:cubicBezTo>
                    </a:path>
                    <a:path w="26126" h="32795" stroke="0" extrusionOk="0">
                      <a:moveTo>
                        <a:pt x="0" y="479"/>
                      </a:moveTo>
                      <a:cubicBezTo>
                        <a:pt x="1487" y="160"/>
                        <a:pt x="3004" y="-1"/>
                        <a:pt x="4526" y="0"/>
                      </a:cubicBezTo>
                      <a:cubicBezTo>
                        <a:pt x="16455" y="0"/>
                        <a:pt x="26126" y="9670"/>
                        <a:pt x="26126" y="21600"/>
                      </a:cubicBezTo>
                      <a:cubicBezTo>
                        <a:pt x="26126" y="25547"/>
                        <a:pt x="25044" y="29419"/>
                        <a:pt x="22998" y="32795"/>
                      </a:cubicBezTo>
                      <a:lnTo>
                        <a:pt x="4526" y="21600"/>
                      </a:lnTo>
                      <a:lnTo>
                        <a:pt x="0" y="479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5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 charset="0"/>
                    <a:ea typeface="ＭＳ Ｐゴシック" charset="-128"/>
                  </a:endParaRPr>
                </a:p>
              </p:txBody>
            </p:sp>
            <p:sp>
              <p:nvSpPr>
                <p:cNvPr id="393" name="Arc 170">
                  <a:extLst>
                    <a:ext uri="{FF2B5EF4-FFF2-40B4-BE49-F238E27FC236}">
                      <a16:creationId xmlns:a16="http://schemas.microsoft.com/office/drawing/2014/main" id="{474FD6E3-4212-8A4B-AA82-80069D279D4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90" y="2011"/>
                  <a:ext cx="17" cy="12"/>
                </a:xfrm>
                <a:custGeom>
                  <a:avLst/>
                  <a:gdLst>
                    <a:gd name="T0" fmla="*/ 0 w 25919"/>
                    <a:gd name="T1" fmla="*/ 0 h 33197"/>
                    <a:gd name="T2" fmla="*/ 0 w 25919"/>
                    <a:gd name="T3" fmla="*/ 0 h 33197"/>
                    <a:gd name="T4" fmla="*/ 0 w 25919"/>
                    <a:gd name="T5" fmla="*/ 0 h 33197"/>
                    <a:gd name="T6" fmla="*/ 0 60000 65536"/>
                    <a:gd name="T7" fmla="*/ 0 60000 65536"/>
                    <a:gd name="T8" fmla="*/ 0 60000 65536"/>
                    <a:gd name="T9" fmla="*/ 0 w 25919"/>
                    <a:gd name="T10" fmla="*/ 0 h 33197"/>
                    <a:gd name="T11" fmla="*/ 25919 w 25919"/>
                    <a:gd name="T12" fmla="*/ 33197 h 33197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5919" h="33197" fill="none" extrusionOk="0">
                      <a:moveTo>
                        <a:pt x="0" y="436"/>
                      </a:moveTo>
                      <a:cubicBezTo>
                        <a:pt x="1421" y="146"/>
                        <a:pt x="2868" y="-1"/>
                        <a:pt x="4319" y="0"/>
                      </a:cubicBezTo>
                      <a:cubicBezTo>
                        <a:pt x="16248" y="0"/>
                        <a:pt x="25919" y="9670"/>
                        <a:pt x="25919" y="21600"/>
                      </a:cubicBezTo>
                      <a:cubicBezTo>
                        <a:pt x="25919" y="25708"/>
                        <a:pt x="24747" y="29731"/>
                        <a:pt x="22541" y="33196"/>
                      </a:cubicBezTo>
                    </a:path>
                    <a:path w="25919" h="33197" stroke="0" extrusionOk="0">
                      <a:moveTo>
                        <a:pt x="0" y="436"/>
                      </a:moveTo>
                      <a:cubicBezTo>
                        <a:pt x="1421" y="146"/>
                        <a:pt x="2868" y="-1"/>
                        <a:pt x="4319" y="0"/>
                      </a:cubicBezTo>
                      <a:cubicBezTo>
                        <a:pt x="16248" y="0"/>
                        <a:pt x="25919" y="9670"/>
                        <a:pt x="25919" y="21600"/>
                      </a:cubicBezTo>
                      <a:cubicBezTo>
                        <a:pt x="25919" y="25708"/>
                        <a:pt x="24747" y="29731"/>
                        <a:pt x="22541" y="33196"/>
                      </a:cubicBezTo>
                      <a:lnTo>
                        <a:pt x="4319" y="21600"/>
                      </a:lnTo>
                      <a:lnTo>
                        <a:pt x="0" y="436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 w="3175">
                  <a:solidFill>
                    <a:srgbClr val="6C8F9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5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 charset="0"/>
                    <a:ea typeface="ＭＳ Ｐゴシック" charset="-128"/>
                  </a:endParaRPr>
                </a:p>
              </p:txBody>
            </p:sp>
            <p:sp>
              <p:nvSpPr>
                <p:cNvPr id="394" name="Arc 171">
                  <a:extLst>
                    <a:ext uri="{FF2B5EF4-FFF2-40B4-BE49-F238E27FC236}">
                      <a16:creationId xmlns:a16="http://schemas.microsoft.com/office/drawing/2014/main" id="{14DD3B75-0580-1F4F-AC13-082D3E73E60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96" y="2024"/>
                  <a:ext cx="16" cy="13"/>
                </a:xfrm>
                <a:custGeom>
                  <a:avLst/>
                  <a:gdLst>
                    <a:gd name="T0" fmla="*/ 0 w 21600"/>
                    <a:gd name="T1" fmla="*/ 0 h 28809"/>
                    <a:gd name="T2" fmla="*/ 0 w 21600"/>
                    <a:gd name="T3" fmla="*/ 0 h 28809"/>
                    <a:gd name="T4" fmla="*/ 0 w 21600"/>
                    <a:gd name="T5" fmla="*/ 0 h 28809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8809"/>
                    <a:gd name="T11" fmla="*/ 21600 w 21600"/>
                    <a:gd name="T12" fmla="*/ 28809 h 28809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8809" fill="none" extrusionOk="0">
                      <a:moveTo>
                        <a:pt x="13827" y="0"/>
                      </a:moveTo>
                      <a:cubicBezTo>
                        <a:pt x="18752" y="4104"/>
                        <a:pt x="21600" y="10183"/>
                        <a:pt x="21600" y="16594"/>
                      </a:cubicBezTo>
                      <a:cubicBezTo>
                        <a:pt x="21600" y="20954"/>
                        <a:pt x="20280" y="25212"/>
                        <a:pt x="17814" y="28809"/>
                      </a:cubicBezTo>
                    </a:path>
                    <a:path w="21600" h="28809" stroke="0" extrusionOk="0">
                      <a:moveTo>
                        <a:pt x="13827" y="0"/>
                      </a:moveTo>
                      <a:cubicBezTo>
                        <a:pt x="18752" y="4104"/>
                        <a:pt x="21600" y="10183"/>
                        <a:pt x="21600" y="16594"/>
                      </a:cubicBezTo>
                      <a:cubicBezTo>
                        <a:pt x="21600" y="20954"/>
                        <a:pt x="20280" y="25212"/>
                        <a:pt x="17814" y="28809"/>
                      </a:cubicBezTo>
                      <a:lnTo>
                        <a:pt x="0" y="16594"/>
                      </a:lnTo>
                      <a:lnTo>
                        <a:pt x="13827" y="0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5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 charset="0"/>
                    <a:ea typeface="ＭＳ Ｐゴシック" charset="-128"/>
                  </a:endParaRPr>
                </a:p>
              </p:txBody>
            </p:sp>
            <p:sp>
              <p:nvSpPr>
                <p:cNvPr id="395" name="Arc 172">
                  <a:extLst>
                    <a:ext uri="{FF2B5EF4-FFF2-40B4-BE49-F238E27FC236}">
                      <a16:creationId xmlns:a16="http://schemas.microsoft.com/office/drawing/2014/main" id="{D5D3CE69-A909-F442-965B-9F1B5178A5C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96" y="2025"/>
                  <a:ext cx="15" cy="12"/>
                </a:xfrm>
                <a:custGeom>
                  <a:avLst/>
                  <a:gdLst>
                    <a:gd name="T0" fmla="*/ 0 w 21600"/>
                    <a:gd name="T1" fmla="*/ 0 h 29422"/>
                    <a:gd name="T2" fmla="*/ 0 w 21600"/>
                    <a:gd name="T3" fmla="*/ 0 h 29422"/>
                    <a:gd name="T4" fmla="*/ 0 w 21600"/>
                    <a:gd name="T5" fmla="*/ 0 h 29422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9422"/>
                    <a:gd name="T11" fmla="*/ 21600 w 21600"/>
                    <a:gd name="T12" fmla="*/ 29422 h 2942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9422" fill="none" extrusionOk="0">
                      <a:moveTo>
                        <a:pt x="13493" y="-1"/>
                      </a:moveTo>
                      <a:cubicBezTo>
                        <a:pt x="18617" y="4099"/>
                        <a:pt x="21600" y="10305"/>
                        <a:pt x="21600" y="16867"/>
                      </a:cubicBezTo>
                      <a:cubicBezTo>
                        <a:pt x="21600" y="21368"/>
                        <a:pt x="20193" y="25758"/>
                        <a:pt x="17576" y="29421"/>
                      </a:cubicBezTo>
                    </a:path>
                    <a:path w="21600" h="29422" stroke="0" extrusionOk="0">
                      <a:moveTo>
                        <a:pt x="13493" y="-1"/>
                      </a:moveTo>
                      <a:cubicBezTo>
                        <a:pt x="18617" y="4099"/>
                        <a:pt x="21600" y="10305"/>
                        <a:pt x="21600" y="16867"/>
                      </a:cubicBezTo>
                      <a:cubicBezTo>
                        <a:pt x="21600" y="21368"/>
                        <a:pt x="20193" y="25758"/>
                        <a:pt x="17576" y="29421"/>
                      </a:cubicBezTo>
                      <a:lnTo>
                        <a:pt x="0" y="16867"/>
                      </a:lnTo>
                      <a:lnTo>
                        <a:pt x="13493" y="-1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 w="3175">
                  <a:solidFill>
                    <a:srgbClr val="6C8F9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5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 charset="0"/>
                    <a:ea typeface="ＭＳ Ｐゴシック" charset="-128"/>
                  </a:endParaRPr>
                </a:p>
              </p:txBody>
            </p:sp>
            <p:sp>
              <p:nvSpPr>
                <p:cNvPr id="396" name="Arc 173">
                  <a:extLst>
                    <a:ext uri="{FF2B5EF4-FFF2-40B4-BE49-F238E27FC236}">
                      <a16:creationId xmlns:a16="http://schemas.microsoft.com/office/drawing/2014/main" id="{4AFB40F1-4D08-8044-A9F1-41636005EF2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90" y="2037"/>
                  <a:ext cx="20" cy="19"/>
                </a:xfrm>
                <a:custGeom>
                  <a:avLst/>
                  <a:gdLst>
                    <a:gd name="T0" fmla="*/ 0 w 28431"/>
                    <a:gd name="T1" fmla="*/ 0 h 27648"/>
                    <a:gd name="T2" fmla="*/ 0 w 28431"/>
                    <a:gd name="T3" fmla="*/ 0 h 27648"/>
                    <a:gd name="T4" fmla="*/ 0 w 28431"/>
                    <a:gd name="T5" fmla="*/ 0 h 27648"/>
                    <a:gd name="T6" fmla="*/ 0 60000 65536"/>
                    <a:gd name="T7" fmla="*/ 0 60000 65536"/>
                    <a:gd name="T8" fmla="*/ 0 60000 65536"/>
                    <a:gd name="T9" fmla="*/ 0 w 28431"/>
                    <a:gd name="T10" fmla="*/ 0 h 27648"/>
                    <a:gd name="T11" fmla="*/ 28431 w 28431"/>
                    <a:gd name="T12" fmla="*/ 27648 h 27648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8431" h="27648" fill="none" extrusionOk="0">
                      <a:moveTo>
                        <a:pt x="27566" y="-1"/>
                      </a:moveTo>
                      <a:cubicBezTo>
                        <a:pt x="28140" y="1964"/>
                        <a:pt x="28431" y="4001"/>
                        <a:pt x="28431" y="6048"/>
                      </a:cubicBezTo>
                      <a:cubicBezTo>
                        <a:pt x="28431" y="17977"/>
                        <a:pt x="18760" y="27648"/>
                        <a:pt x="6831" y="27648"/>
                      </a:cubicBezTo>
                      <a:cubicBezTo>
                        <a:pt x="4509" y="27648"/>
                        <a:pt x="2202" y="27273"/>
                        <a:pt x="0" y="26539"/>
                      </a:cubicBezTo>
                    </a:path>
                    <a:path w="28431" h="27648" stroke="0" extrusionOk="0">
                      <a:moveTo>
                        <a:pt x="27566" y="-1"/>
                      </a:moveTo>
                      <a:cubicBezTo>
                        <a:pt x="28140" y="1964"/>
                        <a:pt x="28431" y="4001"/>
                        <a:pt x="28431" y="6048"/>
                      </a:cubicBezTo>
                      <a:cubicBezTo>
                        <a:pt x="28431" y="17977"/>
                        <a:pt x="18760" y="27648"/>
                        <a:pt x="6831" y="27648"/>
                      </a:cubicBezTo>
                      <a:cubicBezTo>
                        <a:pt x="4509" y="27648"/>
                        <a:pt x="2202" y="27273"/>
                        <a:pt x="0" y="26539"/>
                      </a:cubicBezTo>
                      <a:lnTo>
                        <a:pt x="6831" y="6048"/>
                      </a:lnTo>
                      <a:lnTo>
                        <a:pt x="27566" y="-1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5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 charset="0"/>
                    <a:ea typeface="ＭＳ Ｐゴシック" charset="-128"/>
                  </a:endParaRPr>
                </a:p>
              </p:txBody>
            </p:sp>
            <p:sp>
              <p:nvSpPr>
                <p:cNvPr id="397" name="Arc 174">
                  <a:extLst>
                    <a:ext uri="{FF2B5EF4-FFF2-40B4-BE49-F238E27FC236}">
                      <a16:creationId xmlns:a16="http://schemas.microsoft.com/office/drawing/2014/main" id="{CBABE642-A5FD-1D4B-8B56-A9F1D3EFBCF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91" y="2037"/>
                  <a:ext cx="18" cy="18"/>
                </a:xfrm>
                <a:custGeom>
                  <a:avLst/>
                  <a:gdLst>
                    <a:gd name="T0" fmla="*/ 0 w 28431"/>
                    <a:gd name="T1" fmla="*/ 0 h 27648"/>
                    <a:gd name="T2" fmla="*/ 0 w 28431"/>
                    <a:gd name="T3" fmla="*/ 0 h 27648"/>
                    <a:gd name="T4" fmla="*/ 0 w 28431"/>
                    <a:gd name="T5" fmla="*/ 0 h 27648"/>
                    <a:gd name="T6" fmla="*/ 0 60000 65536"/>
                    <a:gd name="T7" fmla="*/ 0 60000 65536"/>
                    <a:gd name="T8" fmla="*/ 0 60000 65536"/>
                    <a:gd name="T9" fmla="*/ 0 w 28431"/>
                    <a:gd name="T10" fmla="*/ 0 h 27648"/>
                    <a:gd name="T11" fmla="*/ 28431 w 28431"/>
                    <a:gd name="T12" fmla="*/ 27648 h 27648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8431" h="27648" fill="none" extrusionOk="0">
                      <a:moveTo>
                        <a:pt x="27566" y="-1"/>
                      </a:moveTo>
                      <a:cubicBezTo>
                        <a:pt x="28140" y="1964"/>
                        <a:pt x="28431" y="4001"/>
                        <a:pt x="28431" y="6048"/>
                      </a:cubicBezTo>
                      <a:cubicBezTo>
                        <a:pt x="28431" y="17977"/>
                        <a:pt x="18760" y="27648"/>
                        <a:pt x="6831" y="27648"/>
                      </a:cubicBezTo>
                      <a:cubicBezTo>
                        <a:pt x="4509" y="27648"/>
                        <a:pt x="2202" y="27273"/>
                        <a:pt x="0" y="26539"/>
                      </a:cubicBezTo>
                    </a:path>
                    <a:path w="28431" h="27648" stroke="0" extrusionOk="0">
                      <a:moveTo>
                        <a:pt x="27566" y="-1"/>
                      </a:moveTo>
                      <a:cubicBezTo>
                        <a:pt x="28140" y="1964"/>
                        <a:pt x="28431" y="4001"/>
                        <a:pt x="28431" y="6048"/>
                      </a:cubicBezTo>
                      <a:cubicBezTo>
                        <a:pt x="28431" y="17977"/>
                        <a:pt x="18760" y="27648"/>
                        <a:pt x="6831" y="27648"/>
                      </a:cubicBezTo>
                      <a:cubicBezTo>
                        <a:pt x="4509" y="27648"/>
                        <a:pt x="2202" y="27273"/>
                        <a:pt x="0" y="26539"/>
                      </a:cubicBezTo>
                      <a:lnTo>
                        <a:pt x="6831" y="6048"/>
                      </a:lnTo>
                      <a:lnTo>
                        <a:pt x="27566" y="-1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 w="3175">
                  <a:solidFill>
                    <a:srgbClr val="6C8F9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5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 charset="0"/>
                    <a:ea typeface="ＭＳ Ｐゴシック" charset="-128"/>
                  </a:endParaRPr>
                </a:p>
              </p:txBody>
            </p:sp>
            <p:sp>
              <p:nvSpPr>
                <p:cNvPr id="398" name="Arc 175">
                  <a:extLst>
                    <a:ext uri="{FF2B5EF4-FFF2-40B4-BE49-F238E27FC236}">
                      <a16:creationId xmlns:a16="http://schemas.microsoft.com/office/drawing/2014/main" id="{CF312488-6D38-FF4F-9497-C770E6758F0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20" y="2024"/>
                  <a:ext cx="10" cy="17"/>
                </a:xfrm>
                <a:custGeom>
                  <a:avLst/>
                  <a:gdLst>
                    <a:gd name="T0" fmla="*/ 0 w 21600"/>
                    <a:gd name="T1" fmla="*/ 0 h 41382"/>
                    <a:gd name="T2" fmla="*/ 0 w 21600"/>
                    <a:gd name="T3" fmla="*/ 0 h 41382"/>
                    <a:gd name="T4" fmla="*/ 0 w 21600"/>
                    <a:gd name="T5" fmla="*/ 0 h 41382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41382"/>
                    <a:gd name="T11" fmla="*/ 21600 w 21600"/>
                    <a:gd name="T12" fmla="*/ 41382 h 4138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41382" fill="none" extrusionOk="0">
                      <a:moveTo>
                        <a:pt x="13091" y="41381"/>
                      </a:moveTo>
                      <a:cubicBezTo>
                        <a:pt x="5149" y="37977"/>
                        <a:pt x="0" y="30168"/>
                        <a:pt x="0" y="21528"/>
                      </a:cubicBezTo>
                      <a:cubicBezTo>
                        <a:pt x="-1" y="10281"/>
                        <a:pt x="8629" y="916"/>
                        <a:pt x="19838" y="-1"/>
                      </a:cubicBezTo>
                    </a:path>
                    <a:path w="21600" h="41382" stroke="0" extrusionOk="0">
                      <a:moveTo>
                        <a:pt x="13091" y="41381"/>
                      </a:moveTo>
                      <a:cubicBezTo>
                        <a:pt x="5149" y="37977"/>
                        <a:pt x="0" y="30168"/>
                        <a:pt x="0" y="21528"/>
                      </a:cubicBezTo>
                      <a:cubicBezTo>
                        <a:pt x="-1" y="10281"/>
                        <a:pt x="8629" y="916"/>
                        <a:pt x="19838" y="-1"/>
                      </a:cubicBezTo>
                      <a:lnTo>
                        <a:pt x="21600" y="21528"/>
                      </a:lnTo>
                      <a:lnTo>
                        <a:pt x="13091" y="41381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5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 charset="0"/>
                    <a:ea typeface="ＭＳ Ｐゴシック" charset="-128"/>
                  </a:endParaRPr>
                </a:p>
              </p:txBody>
            </p:sp>
            <p:sp>
              <p:nvSpPr>
                <p:cNvPr id="399" name="Arc 176">
                  <a:extLst>
                    <a:ext uri="{FF2B5EF4-FFF2-40B4-BE49-F238E27FC236}">
                      <a16:creationId xmlns:a16="http://schemas.microsoft.com/office/drawing/2014/main" id="{B2183822-7C53-2F48-83AE-7556CE6A0B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21" y="2025"/>
                  <a:ext cx="9" cy="15"/>
                </a:xfrm>
                <a:custGeom>
                  <a:avLst/>
                  <a:gdLst>
                    <a:gd name="T0" fmla="*/ 0 w 21600"/>
                    <a:gd name="T1" fmla="*/ 0 h 41421"/>
                    <a:gd name="T2" fmla="*/ 0 w 21600"/>
                    <a:gd name="T3" fmla="*/ 0 h 41421"/>
                    <a:gd name="T4" fmla="*/ 0 w 21600"/>
                    <a:gd name="T5" fmla="*/ 0 h 41421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41421"/>
                    <a:gd name="T11" fmla="*/ 21600 w 21600"/>
                    <a:gd name="T12" fmla="*/ 41421 h 4142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41421" fill="none" extrusionOk="0">
                      <a:moveTo>
                        <a:pt x="13179" y="41421"/>
                      </a:moveTo>
                      <a:cubicBezTo>
                        <a:pt x="5190" y="38039"/>
                        <a:pt x="0" y="30205"/>
                        <a:pt x="0" y="21530"/>
                      </a:cubicBezTo>
                      <a:cubicBezTo>
                        <a:pt x="-1" y="10275"/>
                        <a:pt x="8641" y="906"/>
                        <a:pt x="19860" y="0"/>
                      </a:cubicBezTo>
                    </a:path>
                    <a:path w="21600" h="41421" stroke="0" extrusionOk="0">
                      <a:moveTo>
                        <a:pt x="13179" y="41421"/>
                      </a:moveTo>
                      <a:cubicBezTo>
                        <a:pt x="5190" y="38039"/>
                        <a:pt x="0" y="30205"/>
                        <a:pt x="0" y="21530"/>
                      </a:cubicBezTo>
                      <a:cubicBezTo>
                        <a:pt x="-1" y="10275"/>
                        <a:pt x="8641" y="906"/>
                        <a:pt x="19860" y="0"/>
                      </a:cubicBezTo>
                      <a:lnTo>
                        <a:pt x="21600" y="21530"/>
                      </a:lnTo>
                      <a:lnTo>
                        <a:pt x="13179" y="41421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 w="3175">
                  <a:solidFill>
                    <a:srgbClr val="6C8F9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5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 charset="0"/>
                    <a:ea typeface="ＭＳ Ｐゴシック" charset="-128"/>
                  </a:endParaRPr>
                </a:p>
              </p:txBody>
            </p:sp>
            <p:sp>
              <p:nvSpPr>
                <p:cNvPr id="400" name="Arc 177">
                  <a:extLst>
                    <a:ext uri="{FF2B5EF4-FFF2-40B4-BE49-F238E27FC236}">
                      <a16:creationId xmlns:a16="http://schemas.microsoft.com/office/drawing/2014/main" id="{B7A4694C-5B50-5B40-8E48-B2D96C786BD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49" y="2048"/>
                  <a:ext cx="42" cy="12"/>
                </a:xfrm>
                <a:custGeom>
                  <a:avLst/>
                  <a:gdLst>
                    <a:gd name="T0" fmla="*/ 0 w 39208"/>
                    <a:gd name="T1" fmla="*/ 0 h 21600"/>
                    <a:gd name="T2" fmla="*/ 0 w 39208"/>
                    <a:gd name="T3" fmla="*/ 0 h 21600"/>
                    <a:gd name="T4" fmla="*/ 0 w 39208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39208"/>
                    <a:gd name="T10" fmla="*/ 0 h 21600"/>
                    <a:gd name="T11" fmla="*/ 39208 w 39208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39208" h="21600" fill="none" extrusionOk="0">
                      <a:moveTo>
                        <a:pt x="39208" y="11629"/>
                      </a:moveTo>
                      <a:cubicBezTo>
                        <a:pt x="35239" y="17840"/>
                        <a:pt x="28377" y="21599"/>
                        <a:pt x="21006" y="21600"/>
                      </a:cubicBezTo>
                      <a:cubicBezTo>
                        <a:pt x="11015" y="21600"/>
                        <a:pt x="2328" y="14748"/>
                        <a:pt x="0" y="5032"/>
                      </a:cubicBezTo>
                    </a:path>
                    <a:path w="39208" h="21600" stroke="0" extrusionOk="0">
                      <a:moveTo>
                        <a:pt x="39208" y="11629"/>
                      </a:moveTo>
                      <a:cubicBezTo>
                        <a:pt x="35239" y="17840"/>
                        <a:pt x="28377" y="21599"/>
                        <a:pt x="21006" y="21600"/>
                      </a:cubicBezTo>
                      <a:cubicBezTo>
                        <a:pt x="11015" y="21600"/>
                        <a:pt x="2328" y="14748"/>
                        <a:pt x="0" y="5032"/>
                      </a:cubicBezTo>
                      <a:lnTo>
                        <a:pt x="21006" y="0"/>
                      </a:lnTo>
                      <a:lnTo>
                        <a:pt x="39208" y="11629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5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 charset="0"/>
                    <a:ea typeface="ＭＳ Ｐゴシック" charset="-128"/>
                  </a:endParaRPr>
                </a:p>
              </p:txBody>
            </p:sp>
            <p:sp>
              <p:nvSpPr>
                <p:cNvPr id="401" name="Arc 178">
                  <a:extLst>
                    <a:ext uri="{FF2B5EF4-FFF2-40B4-BE49-F238E27FC236}">
                      <a16:creationId xmlns:a16="http://schemas.microsoft.com/office/drawing/2014/main" id="{F829A43C-04AE-1E4F-8699-16F5C9B77A3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50" y="2048"/>
                  <a:ext cx="40" cy="11"/>
                </a:xfrm>
                <a:custGeom>
                  <a:avLst/>
                  <a:gdLst>
                    <a:gd name="T0" fmla="*/ 0 w 38927"/>
                    <a:gd name="T1" fmla="*/ 0 h 21600"/>
                    <a:gd name="T2" fmla="*/ 0 w 38927"/>
                    <a:gd name="T3" fmla="*/ 0 h 21600"/>
                    <a:gd name="T4" fmla="*/ 0 w 38927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38927"/>
                    <a:gd name="T10" fmla="*/ 0 h 21600"/>
                    <a:gd name="T11" fmla="*/ 38927 w 38927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38927" h="21600" fill="none" extrusionOk="0">
                      <a:moveTo>
                        <a:pt x="38926" y="11981"/>
                      </a:moveTo>
                      <a:cubicBezTo>
                        <a:pt x="34920" y="17990"/>
                        <a:pt x="28176" y="21599"/>
                        <a:pt x="20955" y="21600"/>
                      </a:cubicBezTo>
                      <a:cubicBezTo>
                        <a:pt x="11043" y="21600"/>
                        <a:pt x="2403" y="14854"/>
                        <a:pt x="-1" y="5239"/>
                      </a:cubicBezTo>
                    </a:path>
                    <a:path w="38927" h="21600" stroke="0" extrusionOk="0">
                      <a:moveTo>
                        <a:pt x="38926" y="11981"/>
                      </a:moveTo>
                      <a:cubicBezTo>
                        <a:pt x="34920" y="17990"/>
                        <a:pt x="28176" y="21599"/>
                        <a:pt x="20955" y="21600"/>
                      </a:cubicBezTo>
                      <a:cubicBezTo>
                        <a:pt x="11043" y="21600"/>
                        <a:pt x="2403" y="14854"/>
                        <a:pt x="-1" y="5239"/>
                      </a:cubicBezTo>
                      <a:lnTo>
                        <a:pt x="20955" y="0"/>
                      </a:lnTo>
                      <a:lnTo>
                        <a:pt x="38926" y="11981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 w="3175">
                  <a:solidFill>
                    <a:srgbClr val="6C8F9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5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 charset="0"/>
                    <a:ea typeface="ＭＳ Ｐゴシック" charset="-128"/>
                  </a:endParaRPr>
                </a:p>
              </p:txBody>
            </p:sp>
          </p:grpSp>
        </p:grpSp>
      </p:grpSp>
      <p:grpSp>
        <p:nvGrpSpPr>
          <p:cNvPr id="550" name="Group 356">
            <a:extLst>
              <a:ext uri="{FF2B5EF4-FFF2-40B4-BE49-F238E27FC236}">
                <a16:creationId xmlns:a16="http://schemas.microsoft.com/office/drawing/2014/main" id="{8D973A62-C790-7647-AB97-E490CB6803B3}"/>
              </a:ext>
            </a:extLst>
          </p:cNvPr>
          <p:cNvGrpSpPr>
            <a:grpSpLocks/>
          </p:cNvGrpSpPr>
          <p:nvPr/>
        </p:nvGrpSpPr>
        <p:grpSpPr bwMode="auto">
          <a:xfrm>
            <a:off x="3300011" y="2437323"/>
            <a:ext cx="1803400" cy="1625600"/>
            <a:chOff x="1358" y="1894"/>
            <a:chExt cx="2981" cy="1793"/>
          </a:xfrm>
        </p:grpSpPr>
        <p:sp>
          <p:nvSpPr>
            <p:cNvPr id="551" name="Oval 357">
              <a:extLst>
                <a:ext uri="{FF2B5EF4-FFF2-40B4-BE49-F238E27FC236}">
                  <a16:creationId xmlns:a16="http://schemas.microsoft.com/office/drawing/2014/main" id="{52DD7749-53CB-0E4B-B83F-BB3A2AC7A0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76" y="1894"/>
              <a:ext cx="1299" cy="742"/>
            </a:xfrm>
            <a:prstGeom prst="ellipse">
              <a:avLst/>
            </a:pr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x-none" altLang="x-none" sz="5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-128"/>
              </a:endParaRPr>
            </a:p>
          </p:txBody>
        </p:sp>
        <p:sp>
          <p:nvSpPr>
            <p:cNvPr id="552" name="Oval 358">
              <a:extLst>
                <a:ext uri="{FF2B5EF4-FFF2-40B4-BE49-F238E27FC236}">
                  <a16:creationId xmlns:a16="http://schemas.microsoft.com/office/drawing/2014/main" id="{18365AF7-F77F-9F42-8929-1E0AF2302A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62" y="2088"/>
              <a:ext cx="996" cy="742"/>
            </a:xfrm>
            <a:prstGeom prst="ellipse">
              <a:avLst/>
            </a:pr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x-none" altLang="x-none" sz="5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-128"/>
              </a:endParaRPr>
            </a:p>
          </p:txBody>
        </p:sp>
        <p:sp>
          <p:nvSpPr>
            <p:cNvPr id="553" name="Oval 359">
              <a:extLst>
                <a:ext uri="{FF2B5EF4-FFF2-40B4-BE49-F238E27FC236}">
                  <a16:creationId xmlns:a16="http://schemas.microsoft.com/office/drawing/2014/main" id="{7EAD414E-51EB-9740-AA78-FAEA3DF758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58" y="2535"/>
              <a:ext cx="672" cy="605"/>
            </a:xfrm>
            <a:prstGeom prst="ellipse">
              <a:avLst/>
            </a:pr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x-none" altLang="x-none" sz="5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-128"/>
              </a:endParaRPr>
            </a:p>
          </p:txBody>
        </p:sp>
        <p:sp>
          <p:nvSpPr>
            <p:cNvPr id="554" name="Oval 360">
              <a:extLst>
                <a:ext uri="{FF2B5EF4-FFF2-40B4-BE49-F238E27FC236}">
                  <a16:creationId xmlns:a16="http://schemas.microsoft.com/office/drawing/2014/main" id="{35ACCF1F-00C9-D444-8B17-F12894C602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61" y="2801"/>
              <a:ext cx="1010" cy="656"/>
            </a:xfrm>
            <a:prstGeom prst="ellipse">
              <a:avLst/>
            </a:pr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x-none" altLang="x-none" sz="5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-128"/>
              </a:endParaRPr>
            </a:p>
          </p:txBody>
        </p:sp>
        <p:sp>
          <p:nvSpPr>
            <p:cNvPr id="555" name="Oval 361">
              <a:extLst>
                <a:ext uri="{FF2B5EF4-FFF2-40B4-BE49-F238E27FC236}">
                  <a16:creationId xmlns:a16="http://schemas.microsoft.com/office/drawing/2014/main" id="{9B8A3939-C03A-824D-B61E-745CB3DD8E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75" y="2909"/>
              <a:ext cx="1509" cy="778"/>
            </a:xfrm>
            <a:prstGeom prst="ellipse">
              <a:avLst/>
            </a:pr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x-none" altLang="x-none" sz="5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-128"/>
              </a:endParaRPr>
            </a:p>
          </p:txBody>
        </p:sp>
        <p:sp>
          <p:nvSpPr>
            <p:cNvPr id="556" name="Oval 362">
              <a:extLst>
                <a:ext uri="{FF2B5EF4-FFF2-40B4-BE49-F238E27FC236}">
                  <a16:creationId xmlns:a16="http://schemas.microsoft.com/office/drawing/2014/main" id="{13C65D8B-B169-174A-A73C-A8E1AE07BE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5" y="2110"/>
              <a:ext cx="967" cy="583"/>
            </a:xfrm>
            <a:prstGeom prst="ellipse">
              <a:avLst/>
            </a:pr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x-none" altLang="x-none" sz="5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-128"/>
              </a:endParaRPr>
            </a:p>
          </p:txBody>
        </p:sp>
        <p:sp>
          <p:nvSpPr>
            <p:cNvPr id="557" name="Oval 363">
              <a:extLst>
                <a:ext uri="{FF2B5EF4-FFF2-40B4-BE49-F238E27FC236}">
                  <a16:creationId xmlns:a16="http://schemas.microsoft.com/office/drawing/2014/main" id="{48F97DB8-F5EA-EB42-9F89-B6BA49B959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9" y="2484"/>
              <a:ext cx="960" cy="584"/>
            </a:xfrm>
            <a:prstGeom prst="ellipse">
              <a:avLst/>
            </a:pr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x-none" altLang="x-none" sz="5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-128"/>
              </a:endParaRPr>
            </a:p>
          </p:txBody>
        </p:sp>
        <p:sp>
          <p:nvSpPr>
            <p:cNvPr id="558" name="Oval 364">
              <a:extLst>
                <a:ext uri="{FF2B5EF4-FFF2-40B4-BE49-F238E27FC236}">
                  <a16:creationId xmlns:a16="http://schemas.microsoft.com/office/drawing/2014/main" id="{E3958A18-FD97-A448-B255-27EC9C882F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93" y="2607"/>
              <a:ext cx="953" cy="958"/>
            </a:xfrm>
            <a:prstGeom prst="ellipse">
              <a:avLst/>
            </a:pr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x-none" altLang="x-none" sz="5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-128"/>
              </a:endParaRPr>
            </a:p>
          </p:txBody>
        </p:sp>
        <p:sp>
          <p:nvSpPr>
            <p:cNvPr id="559" name="Oval 365">
              <a:extLst>
                <a:ext uri="{FF2B5EF4-FFF2-40B4-BE49-F238E27FC236}">
                  <a16:creationId xmlns:a16="http://schemas.microsoft.com/office/drawing/2014/main" id="{EDBDF18E-EA70-7248-B85B-4AAF7F217B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0" y="2319"/>
              <a:ext cx="1934" cy="958"/>
            </a:xfrm>
            <a:prstGeom prst="ellipse">
              <a:avLst/>
            </a:pr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x-none" altLang="x-none" sz="5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-128"/>
              </a:endParaRPr>
            </a:p>
          </p:txBody>
        </p:sp>
      </p:grpSp>
      <p:grpSp>
        <p:nvGrpSpPr>
          <p:cNvPr id="560" name="Group 366">
            <a:extLst>
              <a:ext uri="{FF2B5EF4-FFF2-40B4-BE49-F238E27FC236}">
                <a16:creationId xmlns:a16="http://schemas.microsoft.com/office/drawing/2014/main" id="{21483B5B-F033-044E-BB0B-8EDCE52CB0D8}"/>
              </a:ext>
            </a:extLst>
          </p:cNvPr>
          <p:cNvGrpSpPr>
            <a:grpSpLocks/>
          </p:cNvGrpSpPr>
          <p:nvPr/>
        </p:nvGrpSpPr>
        <p:grpSpPr bwMode="auto">
          <a:xfrm>
            <a:off x="5030386" y="2530985"/>
            <a:ext cx="2414587" cy="1681163"/>
            <a:chOff x="1358" y="1894"/>
            <a:chExt cx="2981" cy="1793"/>
          </a:xfrm>
        </p:grpSpPr>
        <p:sp>
          <p:nvSpPr>
            <p:cNvPr id="561" name="Oval 367">
              <a:extLst>
                <a:ext uri="{FF2B5EF4-FFF2-40B4-BE49-F238E27FC236}">
                  <a16:creationId xmlns:a16="http://schemas.microsoft.com/office/drawing/2014/main" id="{527DE530-8110-9543-9EA0-5F46478369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76" y="1894"/>
              <a:ext cx="1299" cy="742"/>
            </a:xfrm>
            <a:prstGeom prst="ellipse">
              <a:avLst/>
            </a:pr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x-none" altLang="x-none" sz="5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-128"/>
              </a:endParaRPr>
            </a:p>
          </p:txBody>
        </p:sp>
        <p:sp>
          <p:nvSpPr>
            <p:cNvPr id="562" name="Oval 368">
              <a:extLst>
                <a:ext uri="{FF2B5EF4-FFF2-40B4-BE49-F238E27FC236}">
                  <a16:creationId xmlns:a16="http://schemas.microsoft.com/office/drawing/2014/main" id="{8630285D-AE93-0943-95B7-02397A642D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62" y="2088"/>
              <a:ext cx="996" cy="742"/>
            </a:xfrm>
            <a:prstGeom prst="ellipse">
              <a:avLst/>
            </a:pr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x-none" altLang="x-none" sz="5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-128"/>
              </a:endParaRPr>
            </a:p>
          </p:txBody>
        </p:sp>
        <p:sp>
          <p:nvSpPr>
            <p:cNvPr id="563" name="Oval 369">
              <a:extLst>
                <a:ext uri="{FF2B5EF4-FFF2-40B4-BE49-F238E27FC236}">
                  <a16:creationId xmlns:a16="http://schemas.microsoft.com/office/drawing/2014/main" id="{408D312C-4302-794F-A4C2-53AD34CA2E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58" y="2535"/>
              <a:ext cx="672" cy="605"/>
            </a:xfrm>
            <a:prstGeom prst="ellipse">
              <a:avLst/>
            </a:pr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x-none" altLang="x-none" sz="5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-128"/>
              </a:endParaRPr>
            </a:p>
          </p:txBody>
        </p:sp>
        <p:sp>
          <p:nvSpPr>
            <p:cNvPr id="564" name="Oval 370">
              <a:extLst>
                <a:ext uri="{FF2B5EF4-FFF2-40B4-BE49-F238E27FC236}">
                  <a16:creationId xmlns:a16="http://schemas.microsoft.com/office/drawing/2014/main" id="{C59A3F8F-C49C-1F48-AF1D-804A19DD4C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61" y="2801"/>
              <a:ext cx="1010" cy="656"/>
            </a:xfrm>
            <a:prstGeom prst="ellipse">
              <a:avLst/>
            </a:pr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x-none" altLang="x-none" sz="5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-128"/>
              </a:endParaRPr>
            </a:p>
          </p:txBody>
        </p:sp>
        <p:sp>
          <p:nvSpPr>
            <p:cNvPr id="565" name="Oval 371">
              <a:extLst>
                <a:ext uri="{FF2B5EF4-FFF2-40B4-BE49-F238E27FC236}">
                  <a16:creationId xmlns:a16="http://schemas.microsoft.com/office/drawing/2014/main" id="{D12E0832-2089-0F41-B8EA-1939F9EC71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75" y="2909"/>
              <a:ext cx="1509" cy="778"/>
            </a:xfrm>
            <a:prstGeom prst="ellipse">
              <a:avLst/>
            </a:pr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x-none" altLang="x-none" sz="5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-128"/>
              </a:endParaRPr>
            </a:p>
          </p:txBody>
        </p:sp>
        <p:sp>
          <p:nvSpPr>
            <p:cNvPr id="566" name="Oval 372">
              <a:extLst>
                <a:ext uri="{FF2B5EF4-FFF2-40B4-BE49-F238E27FC236}">
                  <a16:creationId xmlns:a16="http://schemas.microsoft.com/office/drawing/2014/main" id="{745B1A5C-062C-6949-8EF5-D4DA178794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5" y="2110"/>
              <a:ext cx="967" cy="583"/>
            </a:xfrm>
            <a:prstGeom prst="ellipse">
              <a:avLst/>
            </a:pr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x-none" altLang="x-none" sz="5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-128"/>
              </a:endParaRPr>
            </a:p>
          </p:txBody>
        </p:sp>
        <p:sp>
          <p:nvSpPr>
            <p:cNvPr id="567" name="Oval 373">
              <a:extLst>
                <a:ext uri="{FF2B5EF4-FFF2-40B4-BE49-F238E27FC236}">
                  <a16:creationId xmlns:a16="http://schemas.microsoft.com/office/drawing/2014/main" id="{D49AB797-79E9-7D42-8AD2-64626C4F75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9" y="2484"/>
              <a:ext cx="960" cy="584"/>
            </a:xfrm>
            <a:prstGeom prst="ellipse">
              <a:avLst/>
            </a:pr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x-none" altLang="x-none" sz="5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-128"/>
              </a:endParaRPr>
            </a:p>
          </p:txBody>
        </p:sp>
        <p:sp>
          <p:nvSpPr>
            <p:cNvPr id="568" name="Oval 374">
              <a:extLst>
                <a:ext uri="{FF2B5EF4-FFF2-40B4-BE49-F238E27FC236}">
                  <a16:creationId xmlns:a16="http://schemas.microsoft.com/office/drawing/2014/main" id="{4A10CB59-514D-444B-BD65-1201FD3CAC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93" y="2607"/>
              <a:ext cx="953" cy="958"/>
            </a:xfrm>
            <a:prstGeom prst="ellipse">
              <a:avLst/>
            </a:pr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x-none" altLang="x-none" sz="5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-128"/>
              </a:endParaRPr>
            </a:p>
          </p:txBody>
        </p:sp>
        <p:sp>
          <p:nvSpPr>
            <p:cNvPr id="569" name="Oval 375">
              <a:extLst>
                <a:ext uri="{FF2B5EF4-FFF2-40B4-BE49-F238E27FC236}">
                  <a16:creationId xmlns:a16="http://schemas.microsoft.com/office/drawing/2014/main" id="{A81063A5-5D4A-7341-A8AE-DBF1FF9511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0" y="2319"/>
              <a:ext cx="1934" cy="958"/>
            </a:xfrm>
            <a:prstGeom prst="ellipse">
              <a:avLst/>
            </a:pr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x-none" altLang="x-none" sz="5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-128"/>
              </a:endParaRPr>
            </a:p>
          </p:txBody>
        </p:sp>
      </p:grpSp>
      <p:grpSp>
        <p:nvGrpSpPr>
          <p:cNvPr id="570" name="Group 376">
            <a:extLst>
              <a:ext uri="{FF2B5EF4-FFF2-40B4-BE49-F238E27FC236}">
                <a16:creationId xmlns:a16="http://schemas.microsoft.com/office/drawing/2014/main" id="{34776392-7C02-1C45-AB81-90207E019057}"/>
              </a:ext>
            </a:extLst>
          </p:cNvPr>
          <p:cNvGrpSpPr>
            <a:grpSpLocks/>
          </p:cNvGrpSpPr>
          <p:nvPr/>
        </p:nvGrpSpPr>
        <p:grpSpPr bwMode="auto">
          <a:xfrm>
            <a:off x="5063723" y="2561148"/>
            <a:ext cx="2393950" cy="1709737"/>
            <a:chOff x="1358" y="1886"/>
            <a:chExt cx="2989" cy="1810"/>
          </a:xfrm>
        </p:grpSpPr>
        <p:sp>
          <p:nvSpPr>
            <p:cNvPr id="571" name="Arc 377">
              <a:extLst>
                <a:ext uri="{FF2B5EF4-FFF2-40B4-BE49-F238E27FC236}">
                  <a16:creationId xmlns:a16="http://schemas.microsoft.com/office/drawing/2014/main" id="{B0994FAF-2B71-224B-A71C-B23967AEBCB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4" y="1886"/>
              <a:ext cx="1247" cy="375"/>
            </a:xfrm>
            <a:custGeom>
              <a:avLst/>
              <a:gdLst>
                <a:gd name="T0" fmla="*/ 0 w 40985"/>
                <a:gd name="T1" fmla="*/ 0 h 21600"/>
                <a:gd name="T2" fmla="*/ 0 w 40985"/>
                <a:gd name="T3" fmla="*/ 0 h 21600"/>
                <a:gd name="T4" fmla="*/ 0 w 40985"/>
                <a:gd name="T5" fmla="*/ 0 h 21600"/>
                <a:gd name="T6" fmla="*/ 0 60000 65536"/>
                <a:gd name="T7" fmla="*/ 0 60000 65536"/>
                <a:gd name="T8" fmla="*/ 0 60000 65536"/>
                <a:gd name="T9" fmla="*/ 0 w 40985"/>
                <a:gd name="T10" fmla="*/ 0 h 21600"/>
                <a:gd name="T11" fmla="*/ 40985 w 40985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0985" h="21600" fill="none" extrusionOk="0">
                  <a:moveTo>
                    <a:pt x="0" y="15316"/>
                  </a:moveTo>
                  <a:cubicBezTo>
                    <a:pt x="2766" y="6218"/>
                    <a:pt x="11157" y="-1"/>
                    <a:pt x="20666" y="0"/>
                  </a:cubicBezTo>
                  <a:cubicBezTo>
                    <a:pt x="29769" y="0"/>
                    <a:pt x="37896" y="5708"/>
                    <a:pt x="40984" y="14272"/>
                  </a:cubicBezTo>
                </a:path>
                <a:path w="40985" h="21600" stroke="0" extrusionOk="0">
                  <a:moveTo>
                    <a:pt x="0" y="15316"/>
                  </a:moveTo>
                  <a:cubicBezTo>
                    <a:pt x="2766" y="6218"/>
                    <a:pt x="11157" y="-1"/>
                    <a:pt x="20666" y="0"/>
                  </a:cubicBezTo>
                  <a:cubicBezTo>
                    <a:pt x="29769" y="0"/>
                    <a:pt x="37896" y="5708"/>
                    <a:pt x="40984" y="14272"/>
                  </a:cubicBezTo>
                  <a:lnTo>
                    <a:pt x="20666" y="21600"/>
                  </a:lnTo>
                  <a:lnTo>
                    <a:pt x="0" y="15316"/>
                  </a:lnTo>
                  <a:close/>
                </a:path>
              </a:pathLst>
            </a:cu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500">
                <a:solidFill>
                  <a:srgbClr val="000000"/>
                </a:solidFill>
                <a:latin typeface="Comic Sans MS" charset="0"/>
                <a:ea typeface="ＭＳ Ｐゴシック" charset="-128"/>
              </a:endParaRPr>
            </a:p>
          </p:txBody>
        </p:sp>
        <p:sp>
          <p:nvSpPr>
            <p:cNvPr id="572" name="Arc 378">
              <a:extLst>
                <a:ext uri="{FF2B5EF4-FFF2-40B4-BE49-F238E27FC236}">
                  <a16:creationId xmlns:a16="http://schemas.microsoft.com/office/drawing/2014/main" id="{22D3EE03-4F8F-1840-B412-B524B0F815D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12" y="1893"/>
              <a:ext cx="1232" cy="368"/>
            </a:xfrm>
            <a:custGeom>
              <a:avLst/>
              <a:gdLst>
                <a:gd name="T0" fmla="*/ 0 w 40951"/>
                <a:gd name="T1" fmla="*/ 0 h 21600"/>
                <a:gd name="T2" fmla="*/ 0 w 40951"/>
                <a:gd name="T3" fmla="*/ 0 h 21600"/>
                <a:gd name="T4" fmla="*/ 0 w 40951"/>
                <a:gd name="T5" fmla="*/ 0 h 21600"/>
                <a:gd name="T6" fmla="*/ 0 60000 65536"/>
                <a:gd name="T7" fmla="*/ 0 60000 65536"/>
                <a:gd name="T8" fmla="*/ 0 60000 65536"/>
                <a:gd name="T9" fmla="*/ 0 w 40951"/>
                <a:gd name="T10" fmla="*/ 0 h 21600"/>
                <a:gd name="T11" fmla="*/ 40951 w 40951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0951" h="21600" fill="none" extrusionOk="0">
                  <a:moveTo>
                    <a:pt x="-1" y="15268"/>
                  </a:moveTo>
                  <a:cubicBezTo>
                    <a:pt x="2781" y="6195"/>
                    <a:pt x="11160" y="-1"/>
                    <a:pt x="20651" y="0"/>
                  </a:cubicBezTo>
                  <a:cubicBezTo>
                    <a:pt x="29734" y="0"/>
                    <a:pt x="37847" y="5683"/>
                    <a:pt x="40951" y="14219"/>
                  </a:cubicBezTo>
                </a:path>
                <a:path w="40951" h="21600" stroke="0" extrusionOk="0">
                  <a:moveTo>
                    <a:pt x="-1" y="15268"/>
                  </a:moveTo>
                  <a:cubicBezTo>
                    <a:pt x="2781" y="6195"/>
                    <a:pt x="11160" y="-1"/>
                    <a:pt x="20651" y="0"/>
                  </a:cubicBezTo>
                  <a:cubicBezTo>
                    <a:pt x="29734" y="0"/>
                    <a:pt x="37847" y="5683"/>
                    <a:pt x="40951" y="14219"/>
                  </a:cubicBezTo>
                  <a:lnTo>
                    <a:pt x="20651" y="21600"/>
                  </a:lnTo>
                  <a:lnTo>
                    <a:pt x="-1" y="15268"/>
                  </a:lnTo>
                  <a:close/>
                </a:path>
              </a:pathLst>
            </a:custGeom>
            <a:solidFill>
              <a:srgbClr val="B6C7C9"/>
            </a:solidFill>
            <a:ln w="22225">
              <a:solidFill>
                <a:srgbClr val="6C8F93"/>
              </a:solidFill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500">
                <a:solidFill>
                  <a:srgbClr val="000000"/>
                </a:solidFill>
                <a:latin typeface="Comic Sans MS" charset="0"/>
                <a:ea typeface="ＭＳ Ｐゴシック" charset="-128"/>
              </a:endParaRPr>
            </a:p>
          </p:txBody>
        </p:sp>
        <p:sp>
          <p:nvSpPr>
            <p:cNvPr id="573" name="Arc 379">
              <a:extLst>
                <a:ext uri="{FF2B5EF4-FFF2-40B4-BE49-F238E27FC236}">
                  <a16:creationId xmlns:a16="http://schemas.microsoft.com/office/drawing/2014/main" id="{A7CB6341-3BF3-244C-887A-B84338A462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662" y="2081"/>
              <a:ext cx="766" cy="446"/>
            </a:xfrm>
            <a:custGeom>
              <a:avLst/>
              <a:gdLst>
                <a:gd name="T0" fmla="*/ 0 w 33007"/>
                <a:gd name="T1" fmla="*/ 0 h 25698"/>
                <a:gd name="T2" fmla="*/ 0 w 33007"/>
                <a:gd name="T3" fmla="*/ 0 h 25698"/>
                <a:gd name="T4" fmla="*/ 0 w 33007"/>
                <a:gd name="T5" fmla="*/ 0 h 25698"/>
                <a:gd name="T6" fmla="*/ 0 60000 65536"/>
                <a:gd name="T7" fmla="*/ 0 60000 65536"/>
                <a:gd name="T8" fmla="*/ 0 60000 65536"/>
                <a:gd name="T9" fmla="*/ 0 w 33007"/>
                <a:gd name="T10" fmla="*/ 0 h 25698"/>
                <a:gd name="T11" fmla="*/ 33007 w 33007"/>
                <a:gd name="T12" fmla="*/ 25698 h 2569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3007" h="25698" fill="none" extrusionOk="0">
                  <a:moveTo>
                    <a:pt x="392" y="25697"/>
                  </a:moveTo>
                  <a:cubicBezTo>
                    <a:pt x="131" y="24347"/>
                    <a:pt x="0" y="22975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25631" y="-1"/>
                    <a:pt x="29583" y="1128"/>
                    <a:pt x="33007" y="3257"/>
                  </a:cubicBezTo>
                </a:path>
                <a:path w="33007" h="25698" stroke="0" extrusionOk="0">
                  <a:moveTo>
                    <a:pt x="392" y="25697"/>
                  </a:moveTo>
                  <a:cubicBezTo>
                    <a:pt x="131" y="24347"/>
                    <a:pt x="0" y="22975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25631" y="-1"/>
                    <a:pt x="29583" y="1128"/>
                    <a:pt x="33007" y="3257"/>
                  </a:cubicBezTo>
                  <a:lnTo>
                    <a:pt x="21600" y="21600"/>
                  </a:lnTo>
                  <a:lnTo>
                    <a:pt x="392" y="25697"/>
                  </a:lnTo>
                  <a:close/>
                </a:path>
              </a:pathLst>
            </a:cu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500">
                <a:solidFill>
                  <a:srgbClr val="000000"/>
                </a:solidFill>
                <a:latin typeface="Comic Sans MS" charset="0"/>
                <a:ea typeface="ＭＳ Ｐゴシック" charset="-128"/>
              </a:endParaRPr>
            </a:p>
          </p:txBody>
        </p:sp>
        <p:sp>
          <p:nvSpPr>
            <p:cNvPr id="574" name="Arc 380">
              <a:extLst>
                <a:ext uri="{FF2B5EF4-FFF2-40B4-BE49-F238E27FC236}">
                  <a16:creationId xmlns:a16="http://schemas.microsoft.com/office/drawing/2014/main" id="{E05B0511-6C32-9D44-82C4-A2766CCC05B0}"/>
                </a:ext>
              </a:extLst>
            </p:cNvPr>
            <p:cNvSpPr>
              <a:spLocks/>
            </p:cNvSpPr>
            <p:nvPr/>
          </p:nvSpPr>
          <p:spPr bwMode="auto">
            <a:xfrm>
              <a:off x="1669" y="2088"/>
              <a:ext cx="755" cy="438"/>
            </a:xfrm>
            <a:custGeom>
              <a:avLst/>
              <a:gdLst>
                <a:gd name="T0" fmla="*/ 0 w 32968"/>
                <a:gd name="T1" fmla="*/ 0 h 25717"/>
                <a:gd name="T2" fmla="*/ 0 w 32968"/>
                <a:gd name="T3" fmla="*/ 0 h 25717"/>
                <a:gd name="T4" fmla="*/ 0 w 32968"/>
                <a:gd name="T5" fmla="*/ 0 h 25717"/>
                <a:gd name="T6" fmla="*/ 0 60000 65536"/>
                <a:gd name="T7" fmla="*/ 0 60000 65536"/>
                <a:gd name="T8" fmla="*/ 0 60000 65536"/>
                <a:gd name="T9" fmla="*/ 0 w 32968"/>
                <a:gd name="T10" fmla="*/ 0 h 25717"/>
                <a:gd name="T11" fmla="*/ 32968 w 32968"/>
                <a:gd name="T12" fmla="*/ 25717 h 2571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2968" h="25717" fill="none" extrusionOk="0">
                  <a:moveTo>
                    <a:pt x="395" y="25717"/>
                  </a:moveTo>
                  <a:cubicBezTo>
                    <a:pt x="132" y="24360"/>
                    <a:pt x="0" y="22981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25616" y="-1"/>
                    <a:pt x="29552" y="1119"/>
                    <a:pt x="32967" y="3233"/>
                  </a:cubicBezTo>
                </a:path>
                <a:path w="32968" h="25717" stroke="0" extrusionOk="0">
                  <a:moveTo>
                    <a:pt x="395" y="25717"/>
                  </a:moveTo>
                  <a:cubicBezTo>
                    <a:pt x="132" y="24360"/>
                    <a:pt x="0" y="22981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25616" y="-1"/>
                    <a:pt x="29552" y="1119"/>
                    <a:pt x="32967" y="3233"/>
                  </a:cubicBezTo>
                  <a:lnTo>
                    <a:pt x="21600" y="21600"/>
                  </a:lnTo>
                  <a:lnTo>
                    <a:pt x="395" y="25717"/>
                  </a:lnTo>
                  <a:close/>
                </a:path>
              </a:pathLst>
            </a:custGeom>
            <a:solidFill>
              <a:srgbClr val="B6C7C9"/>
            </a:solidFill>
            <a:ln w="22225">
              <a:solidFill>
                <a:srgbClr val="6C8F93"/>
              </a:solidFill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500">
                <a:solidFill>
                  <a:srgbClr val="000000"/>
                </a:solidFill>
                <a:latin typeface="Comic Sans MS" charset="0"/>
                <a:ea typeface="ＭＳ Ｐゴシック" charset="-128"/>
              </a:endParaRPr>
            </a:p>
          </p:txBody>
        </p:sp>
        <p:sp>
          <p:nvSpPr>
            <p:cNvPr id="575" name="Arc 381">
              <a:extLst>
                <a:ext uri="{FF2B5EF4-FFF2-40B4-BE49-F238E27FC236}">
                  <a16:creationId xmlns:a16="http://schemas.microsoft.com/office/drawing/2014/main" id="{24E8E066-1EA8-C94E-87A6-9690D4923643}"/>
                </a:ext>
              </a:extLst>
            </p:cNvPr>
            <p:cNvSpPr>
              <a:spLocks/>
            </p:cNvSpPr>
            <p:nvPr/>
          </p:nvSpPr>
          <p:spPr bwMode="auto">
            <a:xfrm>
              <a:off x="1553" y="3120"/>
              <a:ext cx="773" cy="345"/>
            </a:xfrm>
            <a:custGeom>
              <a:avLst/>
              <a:gdLst>
                <a:gd name="T0" fmla="*/ 0 w 32097"/>
                <a:gd name="T1" fmla="*/ 0 h 21984"/>
                <a:gd name="T2" fmla="*/ 0 w 32097"/>
                <a:gd name="T3" fmla="*/ 0 h 21984"/>
                <a:gd name="T4" fmla="*/ 0 w 32097"/>
                <a:gd name="T5" fmla="*/ 0 h 21984"/>
                <a:gd name="T6" fmla="*/ 0 60000 65536"/>
                <a:gd name="T7" fmla="*/ 0 60000 65536"/>
                <a:gd name="T8" fmla="*/ 0 60000 65536"/>
                <a:gd name="T9" fmla="*/ 0 w 32097"/>
                <a:gd name="T10" fmla="*/ 0 h 21984"/>
                <a:gd name="T11" fmla="*/ 32097 w 32097"/>
                <a:gd name="T12" fmla="*/ 21984 h 2198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2097" h="21984" fill="none" extrusionOk="0">
                  <a:moveTo>
                    <a:pt x="32096" y="19261"/>
                  </a:moveTo>
                  <a:cubicBezTo>
                    <a:pt x="28886" y="21047"/>
                    <a:pt x="25273" y="21983"/>
                    <a:pt x="21600" y="21984"/>
                  </a:cubicBezTo>
                  <a:cubicBezTo>
                    <a:pt x="9670" y="21984"/>
                    <a:pt x="0" y="12313"/>
                    <a:pt x="0" y="384"/>
                  </a:cubicBezTo>
                  <a:cubicBezTo>
                    <a:pt x="-1" y="255"/>
                    <a:pt x="1" y="127"/>
                    <a:pt x="3" y="0"/>
                  </a:cubicBezTo>
                </a:path>
                <a:path w="32097" h="21984" stroke="0" extrusionOk="0">
                  <a:moveTo>
                    <a:pt x="32096" y="19261"/>
                  </a:moveTo>
                  <a:cubicBezTo>
                    <a:pt x="28886" y="21047"/>
                    <a:pt x="25273" y="21983"/>
                    <a:pt x="21600" y="21984"/>
                  </a:cubicBezTo>
                  <a:cubicBezTo>
                    <a:pt x="9670" y="21984"/>
                    <a:pt x="0" y="12313"/>
                    <a:pt x="0" y="384"/>
                  </a:cubicBezTo>
                  <a:cubicBezTo>
                    <a:pt x="-1" y="255"/>
                    <a:pt x="1" y="127"/>
                    <a:pt x="3" y="0"/>
                  </a:cubicBezTo>
                  <a:lnTo>
                    <a:pt x="21600" y="384"/>
                  </a:lnTo>
                  <a:lnTo>
                    <a:pt x="32096" y="19261"/>
                  </a:lnTo>
                  <a:close/>
                </a:path>
              </a:pathLst>
            </a:cu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500">
                <a:solidFill>
                  <a:srgbClr val="000000"/>
                </a:solidFill>
                <a:latin typeface="Comic Sans MS" charset="0"/>
                <a:ea typeface="ＭＳ Ｐゴシック" charset="-128"/>
              </a:endParaRPr>
            </a:p>
          </p:txBody>
        </p:sp>
        <p:sp>
          <p:nvSpPr>
            <p:cNvPr id="576" name="Arc 382">
              <a:extLst>
                <a:ext uri="{FF2B5EF4-FFF2-40B4-BE49-F238E27FC236}">
                  <a16:creationId xmlns:a16="http://schemas.microsoft.com/office/drawing/2014/main" id="{7A57F5FC-F48C-EC4A-8CB0-73CA1FF56C6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60" y="3120"/>
              <a:ext cx="761" cy="337"/>
            </a:xfrm>
            <a:custGeom>
              <a:avLst/>
              <a:gdLst>
                <a:gd name="T0" fmla="*/ 0 w 32039"/>
                <a:gd name="T1" fmla="*/ 0 h 21986"/>
                <a:gd name="T2" fmla="*/ 0 w 32039"/>
                <a:gd name="T3" fmla="*/ 0 h 21986"/>
                <a:gd name="T4" fmla="*/ 0 w 32039"/>
                <a:gd name="T5" fmla="*/ 0 h 21986"/>
                <a:gd name="T6" fmla="*/ 0 60000 65536"/>
                <a:gd name="T7" fmla="*/ 0 60000 65536"/>
                <a:gd name="T8" fmla="*/ 0 60000 65536"/>
                <a:gd name="T9" fmla="*/ 0 w 32039"/>
                <a:gd name="T10" fmla="*/ 0 h 21986"/>
                <a:gd name="T11" fmla="*/ 32039 w 32039"/>
                <a:gd name="T12" fmla="*/ 21986 h 2198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2039" h="21986" fill="none" extrusionOk="0">
                  <a:moveTo>
                    <a:pt x="32038" y="19295"/>
                  </a:moveTo>
                  <a:cubicBezTo>
                    <a:pt x="28842" y="21060"/>
                    <a:pt x="25251" y="21985"/>
                    <a:pt x="21600" y="21986"/>
                  </a:cubicBezTo>
                  <a:cubicBezTo>
                    <a:pt x="9670" y="21986"/>
                    <a:pt x="0" y="12315"/>
                    <a:pt x="0" y="386"/>
                  </a:cubicBezTo>
                  <a:cubicBezTo>
                    <a:pt x="-1" y="257"/>
                    <a:pt x="1" y="128"/>
                    <a:pt x="3" y="0"/>
                  </a:cubicBezTo>
                </a:path>
                <a:path w="32039" h="21986" stroke="0" extrusionOk="0">
                  <a:moveTo>
                    <a:pt x="32038" y="19295"/>
                  </a:moveTo>
                  <a:cubicBezTo>
                    <a:pt x="28842" y="21060"/>
                    <a:pt x="25251" y="21985"/>
                    <a:pt x="21600" y="21986"/>
                  </a:cubicBezTo>
                  <a:cubicBezTo>
                    <a:pt x="9670" y="21986"/>
                    <a:pt x="0" y="12315"/>
                    <a:pt x="0" y="386"/>
                  </a:cubicBezTo>
                  <a:cubicBezTo>
                    <a:pt x="-1" y="257"/>
                    <a:pt x="1" y="128"/>
                    <a:pt x="3" y="0"/>
                  </a:cubicBezTo>
                  <a:lnTo>
                    <a:pt x="21600" y="386"/>
                  </a:lnTo>
                  <a:lnTo>
                    <a:pt x="32038" y="19295"/>
                  </a:lnTo>
                  <a:close/>
                </a:path>
              </a:pathLst>
            </a:custGeom>
            <a:solidFill>
              <a:srgbClr val="B6C7C9"/>
            </a:solidFill>
            <a:ln w="22225">
              <a:solidFill>
                <a:srgbClr val="6C8F93"/>
              </a:solidFill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500">
                <a:solidFill>
                  <a:srgbClr val="000000"/>
                </a:solidFill>
                <a:latin typeface="Comic Sans MS" charset="0"/>
                <a:ea typeface="ＭＳ Ｐゴシック" charset="-128"/>
              </a:endParaRPr>
            </a:p>
          </p:txBody>
        </p:sp>
        <p:sp>
          <p:nvSpPr>
            <p:cNvPr id="577" name="Arc 383">
              <a:extLst>
                <a:ext uri="{FF2B5EF4-FFF2-40B4-BE49-F238E27FC236}">
                  <a16:creationId xmlns:a16="http://schemas.microsoft.com/office/drawing/2014/main" id="{9D0AD9FA-A24C-B742-8BF3-D0A1378B7535}"/>
                </a:ext>
              </a:extLst>
            </p:cNvPr>
            <p:cNvSpPr>
              <a:spLocks/>
            </p:cNvSpPr>
            <p:nvPr/>
          </p:nvSpPr>
          <p:spPr bwMode="auto">
            <a:xfrm>
              <a:off x="3626" y="2103"/>
              <a:ext cx="584" cy="427"/>
            </a:xfrm>
            <a:custGeom>
              <a:avLst/>
              <a:gdLst>
                <a:gd name="T0" fmla="*/ 0 w 26070"/>
                <a:gd name="T1" fmla="*/ 0 h 31631"/>
                <a:gd name="T2" fmla="*/ 0 w 26070"/>
                <a:gd name="T3" fmla="*/ 0 h 31631"/>
                <a:gd name="T4" fmla="*/ 0 w 26070"/>
                <a:gd name="T5" fmla="*/ 0 h 31631"/>
                <a:gd name="T6" fmla="*/ 0 60000 65536"/>
                <a:gd name="T7" fmla="*/ 0 60000 65536"/>
                <a:gd name="T8" fmla="*/ 0 60000 65536"/>
                <a:gd name="T9" fmla="*/ 0 w 26070"/>
                <a:gd name="T10" fmla="*/ 0 h 31631"/>
                <a:gd name="T11" fmla="*/ 26070 w 26070"/>
                <a:gd name="T12" fmla="*/ 31631 h 3163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6070" h="31631" fill="none" extrusionOk="0">
                  <a:moveTo>
                    <a:pt x="-1" y="467"/>
                  </a:moveTo>
                  <a:cubicBezTo>
                    <a:pt x="1469" y="156"/>
                    <a:pt x="2967" y="-1"/>
                    <a:pt x="4470" y="0"/>
                  </a:cubicBezTo>
                  <a:cubicBezTo>
                    <a:pt x="16399" y="0"/>
                    <a:pt x="26070" y="9670"/>
                    <a:pt x="26070" y="21600"/>
                  </a:cubicBezTo>
                  <a:cubicBezTo>
                    <a:pt x="26070" y="25094"/>
                    <a:pt x="25222" y="28536"/>
                    <a:pt x="23599" y="31631"/>
                  </a:cubicBezTo>
                </a:path>
                <a:path w="26070" h="31631" stroke="0" extrusionOk="0">
                  <a:moveTo>
                    <a:pt x="-1" y="467"/>
                  </a:moveTo>
                  <a:cubicBezTo>
                    <a:pt x="1469" y="156"/>
                    <a:pt x="2967" y="-1"/>
                    <a:pt x="4470" y="0"/>
                  </a:cubicBezTo>
                  <a:cubicBezTo>
                    <a:pt x="16399" y="0"/>
                    <a:pt x="26070" y="9670"/>
                    <a:pt x="26070" y="21600"/>
                  </a:cubicBezTo>
                  <a:cubicBezTo>
                    <a:pt x="26070" y="25094"/>
                    <a:pt x="25222" y="28536"/>
                    <a:pt x="23599" y="31631"/>
                  </a:cubicBezTo>
                  <a:lnTo>
                    <a:pt x="4470" y="21600"/>
                  </a:lnTo>
                  <a:lnTo>
                    <a:pt x="-1" y="467"/>
                  </a:lnTo>
                  <a:close/>
                </a:path>
              </a:pathLst>
            </a:cu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500">
                <a:solidFill>
                  <a:srgbClr val="000000"/>
                </a:solidFill>
                <a:latin typeface="Comic Sans MS" charset="0"/>
                <a:ea typeface="ＭＳ Ｐゴシック" charset="-128"/>
              </a:endParaRPr>
            </a:p>
          </p:txBody>
        </p:sp>
        <p:sp>
          <p:nvSpPr>
            <p:cNvPr id="578" name="Arc 384">
              <a:extLst>
                <a:ext uri="{FF2B5EF4-FFF2-40B4-BE49-F238E27FC236}">
                  <a16:creationId xmlns:a16="http://schemas.microsoft.com/office/drawing/2014/main" id="{EDAF6E05-61ED-1B4B-BD67-277316714FB7}"/>
                </a:ext>
              </a:extLst>
            </p:cNvPr>
            <p:cNvSpPr>
              <a:spLocks/>
            </p:cNvSpPr>
            <p:nvPr/>
          </p:nvSpPr>
          <p:spPr bwMode="auto">
            <a:xfrm>
              <a:off x="3628" y="2110"/>
              <a:ext cx="574" cy="418"/>
            </a:xfrm>
            <a:custGeom>
              <a:avLst/>
              <a:gdLst>
                <a:gd name="T0" fmla="*/ 0 w 26029"/>
                <a:gd name="T1" fmla="*/ 0 h 31708"/>
                <a:gd name="T2" fmla="*/ 0 w 26029"/>
                <a:gd name="T3" fmla="*/ 0 h 31708"/>
                <a:gd name="T4" fmla="*/ 0 w 26029"/>
                <a:gd name="T5" fmla="*/ 0 h 31708"/>
                <a:gd name="T6" fmla="*/ 0 60000 65536"/>
                <a:gd name="T7" fmla="*/ 0 60000 65536"/>
                <a:gd name="T8" fmla="*/ 0 60000 65536"/>
                <a:gd name="T9" fmla="*/ 0 w 26029"/>
                <a:gd name="T10" fmla="*/ 0 h 31708"/>
                <a:gd name="T11" fmla="*/ 26029 w 26029"/>
                <a:gd name="T12" fmla="*/ 31708 h 3170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6029" h="31708" fill="none" extrusionOk="0">
                  <a:moveTo>
                    <a:pt x="-1" y="458"/>
                  </a:moveTo>
                  <a:cubicBezTo>
                    <a:pt x="1456" y="153"/>
                    <a:pt x="2940" y="-1"/>
                    <a:pt x="4429" y="0"/>
                  </a:cubicBezTo>
                  <a:cubicBezTo>
                    <a:pt x="16358" y="0"/>
                    <a:pt x="26029" y="9670"/>
                    <a:pt x="26029" y="21600"/>
                  </a:cubicBezTo>
                  <a:cubicBezTo>
                    <a:pt x="26029" y="25123"/>
                    <a:pt x="25166" y="28593"/>
                    <a:pt x="23517" y="31707"/>
                  </a:cubicBezTo>
                </a:path>
                <a:path w="26029" h="31708" stroke="0" extrusionOk="0">
                  <a:moveTo>
                    <a:pt x="-1" y="458"/>
                  </a:moveTo>
                  <a:cubicBezTo>
                    <a:pt x="1456" y="153"/>
                    <a:pt x="2940" y="-1"/>
                    <a:pt x="4429" y="0"/>
                  </a:cubicBezTo>
                  <a:cubicBezTo>
                    <a:pt x="16358" y="0"/>
                    <a:pt x="26029" y="9670"/>
                    <a:pt x="26029" y="21600"/>
                  </a:cubicBezTo>
                  <a:cubicBezTo>
                    <a:pt x="26029" y="25123"/>
                    <a:pt x="25166" y="28593"/>
                    <a:pt x="23517" y="31707"/>
                  </a:cubicBezTo>
                  <a:lnTo>
                    <a:pt x="4429" y="21600"/>
                  </a:lnTo>
                  <a:lnTo>
                    <a:pt x="-1" y="458"/>
                  </a:lnTo>
                  <a:close/>
                </a:path>
              </a:pathLst>
            </a:custGeom>
            <a:solidFill>
              <a:srgbClr val="B6C7C9"/>
            </a:solidFill>
            <a:ln w="22225">
              <a:solidFill>
                <a:srgbClr val="6C8F93"/>
              </a:solidFill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500">
                <a:solidFill>
                  <a:srgbClr val="000000"/>
                </a:solidFill>
                <a:latin typeface="Comic Sans MS" charset="0"/>
                <a:ea typeface="ＭＳ Ｐゴシック" charset="-128"/>
              </a:endParaRPr>
            </a:p>
          </p:txBody>
        </p:sp>
        <p:sp>
          <p:nvSpPr>
            <p:cNvPr id="579" name="Arc 385">
              <a:extLst>
                <a:ext uri="{FF2B5EF4-FFF2-40B4-BE49-F238E27FC236}">
                  <a16:creationId xmlns:a16="http://schemas.microsoft.com/office/drawing/2014/main" id="{18CC95E3-88E4-7A4C-8C11-B375C8BEE7E7}"/>
                </a:ext>
              </a:extLst>
            </p:cNvPr>
            <p:cNvSpPr>
              <a:spLocks/>
            </p:cNvSpPr>
            <p:nvPr/>
          </p:nvSpPr>
          <p:spPr bwMode="auto">
            <a:xfrm>
              <a:off x="3791" y="2534"/>
              <a:ext cx="556" cy="428"/>
            </a:xfrm>
            <a:custGeom>
              <a:avLst/>
              <a:gdLst>
                <a:gd name="T0" fmla="*/ 0 w 21600"/>
                <a:gd name="T1" fmla="*/ 0 h 29154"/>
                <a:gd name="T2" fmla="*/ 0 w 21600"/>
                <a:gd name="T3" fmla="*/ 0 h 29154"/>
                <a:gd name="T4" fmla="*/ 0 w 21600"/>
                <a:gd name="T5" fmla="*/ 0 h 29154"/>
                <a:gd name="T6" fmla="*/ 0 60000 65536"/>
                <a:gd name="T7" fmla="*/ 0 60000 65536"/>
                <a:gd name="T8" fmla="*/ 0 60000 65536"/>
                <a:gd name="T9" fmla="*/ 0 w 21600"/>
                <a:gd name="T10" fmla="*/ 0 h 29154"/>
                <a:gd name="T11" fmla="*/ 21600 w 21600"/>
                <a:gd name="T12" fmla="*/ 29154 h 2915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9154" fill="none" extrusionOk="0">
                  <a:moveTo>
                    <a:pt x="13583" y="0"/>
                  </a:moveTo>
                  <a:cubicBezTo>
                    <a:pt x="18654" y="4101"/>
                    <a:pt x="21600" y="10273"/>
                    <a:pt x="21600" y="16794"/>
                  </a:cubicBezTo>
                  <a:cubicBezTo>
                    <a:pt x="21600" y="21214"/>
                    <a:pt x="20243" y="25528"/>
                    <a:pt x="17714" y="29154"/>
                  </a:cubicBezTo>
                </a:path>
                <a:path w="21600" h="29154" stroke="0" extrusionOk="0">
                  <a:moveTo>
                    <a:pt x="13583" y="0"/>
                  </a:moveTo>
                  <a:cubicBezTo>
                    <a:pt x="18654" y="4101"/>
                    <a:pt x="21600" y="10273"/>
                    <a:pt x="21600" y="16794"/>
                  </a:cubicBezTo>
                  <a:cubicBezTo>
                    <a:pt x="21600" y="21214"/>
                    <a:pt x="20243" y="25528"/>
                    <a:pt x="17714" y="29154"/>
                  </a:cubicBezTo>
                  <a:lnTo>
                    <a:pt x="0" y="16794"/>
                  </a:lnTo>
                  <a:lnTo>
                    <a:pt x="13583" y="0"/>
                  </a:lnTo>
                  <a:close/>
                </a:path>
              </a:pathLst>
            </a:cu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500">
                <a:solidFill>
                  <a:srgbClr val="000000"/>
                </a:solidFill>
                <a:latin typeface="Comic Sans MS" charset="0"/>
                <a:ea typeface="ＭＳ Ｐゴシック" charset="-128"/>
              </a:endParaRPr>
            </a:p>
          </p:txBody>
        </p:sp>
        <p:sp>
          <p:nvSpPr>
            <p:cNvPr id="580" name="Arc 386">
              <a:extLst>
                <a:ext uri="{FF2B5EF4-FFF2-40B4-BE49-F238E27FC236}">
                  <a16:creationId xmlns:a16="http://schemas.microsoft.com/office/drawing/2014/main" id="{4B65B1AB-06BA-4247-99DC-588AD67D7B96}"/>
                </a:ext>
              </a:extLst>
            </p:cNvPr>
            <p:cNvSpPr>
              <a:spLocks/>
            </p:cNvSpPr>
            <p:nvPr/>
          </p:nvSpPr>
          <p:spPr bwMode="auto">
            <a:xfrm>
              <a:off x="3791" y="2538"/>
              <a:ext cx="549" cy="420"/>
            </a:xfrm>
            <a:custGeom>
              <a:avLst/>
              <a:gdLst>
                <a:gd name="T0" fmla="*/ 0 w 21600"/>
                <a:gd name="T1" fmla="*/ 0 h 29298"/>
                <a:gd name="T2" fmla="*/ 0 w 21600"/>
                <a:gd name="T3" fmla="*/ 0 h 29298"/>
                <a:gd name="T4" fmla="*/ 0 w 21600"/>
                <a:gd name="T5" fmla="*/ 0 h 29298"/>
                <a:gd name="T6" fmla="*/ 0 60000 65536"/>
                <a:gd name="T7" fmla="*/ 0 60000 65536"/>
                <a:gd name="T8" fmla="*/ 0 60000 65536"/>
                <a:gd name="T9" fmla="*/ 0 w 21600"/>
                <a:gd name="T10" fmla="*/ 0 h 29298"/>
                <a:gd name="T11" fmla="*/ 21600 w 21600"/>
                <a:gd name="T12" fmla="*/ 29298 h 2929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9298" fill="none" extrusionOk="0">
                  <a:moveTo>
                    <a:pt x="13504" y="0"/>
                  </a:moveTo>
                  <a:cubicBezTo>
                    <a:pt x="18621" y="4099"/>
                    <a:pt x="21600" y="10301"/>
                    <a:pt x="21600" y="16858"/>
                  </a:cubicBezTo>
                  <a:cubicBezTo>
                    <a:pt x="21600" y="21311"/>
                    <a:pt x="20223" y="25656"/>
                    <a:pt x="17658" y="29298"/>
                  </a:cubicBezTo>
                </a:path>
                <a:path w="21600" h="29298" stroke="0" extrusionOk="0">
                  <a:moveTo>
                    <a:pt x="13504" y="0"/>
                  </a:moveTo>
                  <a:cubicBezTo>
                    <a:pt x="18621" y="4099"/>
                    <a:pt x="21600" y="10301"/>
                    <a:pt x="21600" y="16858"/>
                  </a:cubicBezTo>
                  <a:cubicBezTo>
                    <a:pt x="21600" y="21311"/>
                    <a:pt x="20223" y="25656"/>
                    <a:pt x="17658" y="29298"/>
                  </a:cubicBezTo>
                  <a:lnTo>
                    <a:pt x="0" y="16858"/>
                  </a:lnTo>
                  <a:lnTo>
                    <a:pt x="13504" y="0"/>
                  </a:lnTo>
                  <a:close/>
                </a:path>
              </a:pathLst>
            </a:custGeom>
            <a:solidFill>
              <a:srgbClr val="B6C7C9"/>
            </a:solidFill>
            <a:ln w="22225">
              <a:solidFill>
                <a:srgbClr val="6C8F93"/>
              </a:solidFill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500">
                <a:solidFill>
                  <a:srgbClr val="000000"/>
                </a:solidFill>
                <a:latin typeface="Comic Sans MS" charset="0"/>
                <a:ea typeface="ＭＳ Ｐゴシック" charset="-128"/>
              </a:endParaRPr>
            </a:p>
          </p:txBody>
        </p:sp>
        <p:sp>
          <p:nvSpPr>
            <p:cNvPr id="581" name="Arc 387">
              <a:extLst>
                <a:ext uri="{FF2B5EF4-FFF2-40B4-BE49-F238E27FC236}">
                  <a16:creationId xmlns:a16="http://schemas.microsoft.com/office/drawing/2014/main" id="{BC11ED90-AA67-BF4E-A09D-6A120428F7A9}"/>
                </a:ext>
              </a:extLst>
            </p:cNvPr>
            <p:cNvSpPr>
              <a:spLocks/>
            </p:cNvSpPr>
            <p:nvPr/>
          </p:nvSpPr>
          <p:spPr bwMode="auto">
            <a:xfrm>
              <a:off x="3609" y="2973"/>
              <a:ext cx="651" cy="607"/>
            </a:xfrm>
            <a:custGeom>
              <a:avLst/>
              <a:gdLst>
                <a:gd name="T0" fmla="*/ 0 w 28655"/>
                <a:gd name="T1" fmla="*/ 0 h 27157"/>
                <a:gd name="T2" fmla="*/ 0 w 28655"/>
                <a:gd name="T3" fmla="*/ 0 h 27157"/>
                <a:gd name="T4" fmla="*/ 0 w 28655"/>
                <a:gd name="T5" fmla="*/ 0 h 27157"/>
                <a:gd name="T6" fmla="*/ 0 60000 65536"/>
                <a:gd name="T7" fmla="*/ 0 60000 65536"/>
                <a:gd name="T8" fmla="*/ 0 60000 65536"/>
                <a:gd name="T9" fmla="*/ 0 w 28655"/>
                <a:gd name="T10" fmla="*/ 0 h 27157"/>
                <a:gd name="T11" fmla="*/ 28655 w 28655"/>
                <a:gd name="T12" fmla="*/ 27157 h 2715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8655" h="27157" fill="none" extrusionOk="0">
                  <a:moveTo>
                    <a:pt x="27927" y="0"/>
                  </a:moveTo>
                  <a:cubicBezTo>
                    <a:pt x="28410" y="1812"/>
                    <a:pt x="28655" y="3680"/>
                    <a:pt x="28655" y="5557"/>
                  </a:cubicBezTo>
                  <a:cubicBezTo>
                    <a:pt x="28655" y="17486"/>
                    <a:pt x="18984" y="27157"/>
                    <a:pt x="7055" y="27157"/>
                  </a:cubicBezTo>
                  <a:cubicBezTo>
                    <a:pt x="4653" y="27157"/>
                    <a:pt x="2269" y="26756"/>
                    <a:pt x="-1" y="25972"/>
                  </a:cubicBezTo>
                </a:path>
                <a:path w="28655" h="27157" stroke="0" extrusionOk="0">
                  <a:moveTo>
                    <a:pt x="27927" y="0"/>
                  </a:moveTo>
                  <a:cubicBezTo>
                    <a:pt x="28410" y="1812"/>
                    <a:pt x="28655" y="3680"/>
                    <a:pt x="28655" y="5557"/>
                  </a:cubicBezTo>
                  <a:cubicBezTo>
                    <a:pt x="28655" y="17486"/>
                    <a:pt x="18984" y="27157"/>
                    <a:pt x="7055" y="27157"/>
                  </a:cubicBezTo>
                  <a:cubicBezTo>
                    <a:pt x="4653" y="27157"/>
                    <a:pt x="2269" y="26756"/>
                    <a:pt x="-1" y="25972"/>
                  </a:cubicBezTo>
                  <a:lnTo>
                    <a:pt x="7055" y="5557"/>
                  </a:lnTo>
                  <a:lnTo>
                    <a:pt x="27927" y="0"/>
                  </a:lnTo>
                  <a:close/>
                </a:path>
              </a:pathLst>
            </a:cu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500">
                <a:solidFill>
                  <a:srgbClr val="000000"/>
                </a:solidFill>
                <a:latin typeface="Comic Sans MS" charset="0"/>
                <a:ea typeface="ＭＳ Ｐゴシック" charset="-128"/>
              </a:endParaRPr>
            </a:p>
          </p:txBody>
        </p:sp>
        <p:sp>
          <p:nvSpPr>
            <p:cNvPr id="582" name="Arc 388">
              <a:extLst>
                <a:ext uri="{FF2B5EF4-FFF2-40B4-BE49-F238E27FC236}">
                  <a16:creationId xmlns:a16="http://schemas.microsoft.com/office/drawing/2014/main" id="{15203B08-F10C-0241-8302-503CBA9B5D28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1" y="2975"/>
              <a:ext cx="642" cy="598"/>
            </a:xfrm>
            <a:custGeom>
              <a:avLst/>
              <a:gdLst>
                <a:gd name="T0" fmla="*/ 0 w 28653"/>
                <a:gd name="T1" fmla="*/ 0 h 27158"/>
                <a:gd name="T2" fmla="*/ 0 w 28653"/>
                <a:gd name="T3" fmla="*/ 0 h 27158"/>
                <a:gd name="T4" fmla="*/ 0 w 28653"/>
                <a:gd name="T5" fmla="*/ 0 h 27158"/>
                <a:gd name="T6" fmla="*/ 0 60000 65536"/>
                <a:gd name="T7" fmla="*/ 0 60000 65536"/>
                <a:gd name="T8" fmla="*/ 0 60000 65536"/>
                <a:gd name="T9" fmla="*/ 0 w 28653"/>
                <a:gd name="T10" fmla="*/ 0 h 27158"/>
                <a:gd name="T11" fmla="*/ 28653 w 28653"/>
                <a:gd name="T12" fmla="*/ 27158 h 2715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8653" h="27158" fill="none" extrusionOk="0">
                  <a:moveTo>
                    <a:pt x="27925" y="0"/>
                  </a:moveTo>
                  <a:cubicBezTo>
                    <a:pt x="28408" y="1813"/>
                    <a:pt x="28653" y="3681"/>
                    <a:pt x="28653" y="5558"/>
                  </a:cubicBezTo>
                  <a:cubicBezTo>
                    <a:pt x="28653" y="17487"/>
                    <a:pt x="18982" y="27158"/>
                    <a:pt x="7053" y="27158"/>
                  </a:cubicBezTo>
                  <a:cubicBezTo>
                    <a:pt x="4652" y="27158"/>
                    <a:pt x="2268" y="26757"/>
                    <a:pt x="-1" y="25974"/>
                  </a:cubicBezTo>
                </a:path>
                <a:path w="28653" h="27158" stroke="0" extrusionOk="0">
                  <a:moveTo>
                    <a:pt x="27925" y="0"/>
                  </a:moveTo>
                  <a:cubicBezTo>
                    <a:pt x="28408" y="1813"/>
                    <a:pt x="28653" y="3681"/>
                    <a:pt x="28653" y="5558"/>
                  </a:cubicBezTo>
                  <a:cubicBezTo>
                    <a:pt x="28653" y="17487"/>
                    <a:pt x="18982" y="27158"/>
                    <a:pt x="7053" y="27158"/>
                  </a:cubicBezTo>
                  <a:cubicBezTo>
                    <a:pt x="4652" y="27158"/>
                    <a:pt x="2268" y="26757"/>
                    <a:pt x="-1" y="25974"/>
                  </a:cubicBezTo>
                  <a:lnTo>
                    <a:pt x="7053" y="5558"/>
                  </a:lnTo>
                  <a:lnTo>
                    <a:pt x="27925" y="0"/>
                  </a:lnTo>
                  <a:close/>
                </a:path>
              </a:pathLst>
            </a:custGeom>
            <a:solidFill>
              <a:srgbClr val="B6C7C9"/>
            </a:solidFill>
            <a:ln w="22225">
              <a:solidFill>
                <a:srgbClr val="6C8F93"/>
              </a:solidFill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500">
                <a:solidFill>
                  <a:srgbClr val="000000"/>
                </a:solidFill>
                <a:latin typeface="Comic Sans MS" charset="0"/>
                <a:ea typeface="ＭＳ Ｐゴシック" charset="-128"/>
              </a:endParaRPr>
            </a:p>
          </p:txBody>
        </p:sp>
        <p:sp>
          <p:nvSpPr>
            <p:cNvPr id="583" name="Arc 389">
              <a:extLst>
                <a:ext uri="{FF2B5EF4-FFF2-40B4-BE49-F238E27FC236}">
                  <a16:creationId xmlns:a16="http://schemas.microsoft.com/office/drawing/2014/main" id="{390D5378-B7D7-6B40-A690-D766789B1B11}"/>
                </a:ext>
              </a:extLst>
            </p:cNvPr>
            <p:cNvSpPr>
              <a:spLocks/>
            </p:cNvSpPr>
            <p:nvPr/>
          </p:nvSpPr>
          <p:spPr bwMode="auto">
            <a:xfrm>
              <a:off x="1358" y="2529"/>
              <a:ext cx="354" cy="592"/>
            </a:xfrm>
            <a:custGeom>
              <a:avLst/>
              <a:gdLst>
                <a:gd name="T0" fmla="*/ 0 w 21600"/>
                <a:gd name="T1" fmla="*/ 0 h 41297"/>
                <a:gd name="T2" fmla="*/ 0 w 21600"/>
                <a:gd name="T3" fmla="*/ 0 h 41297"/>
                <a:gd name="T4" fmla="*/ 0 w 21600"/>
                <a:gd name="T5" fmla="*/ 0 h 41297"/>
                <a:gd name="T6" fmla="*/ 0 60000 65536"/>
                <a:gd name="T7" fmla="*/ 0 60000 65536"/>
                <a:gd name="T8" fmla="*/ 0 60000 65536"/>
                <a:gd name="T9" fmla="*/ 0 w 21600"/>
                <a:gd name="T10" fmla="*/ 0 h 41297"/>
                <a:gd name="T11" fmla="*/ 21600 w 21600"/>
                <a:gd name="T12" fmla="*/ 41297 h 4129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41297" fill="none" extrusionOk="0">
                  <a:moveTo>
                    <a:pt x="12844" y="41297"/>
                  </a:moveTo>
                  <a:cubicBezTo>
                    <a:pt x="5035" y="37834"/>
                    <a:pt x="0" y="30094"/>
                    <a:pt x="0" y="21551"/>
                  </a:cubicBezTo>
                  <a:cubicBezTo>
                    <a:pt x="-1" y="10187"/>
                    <a:pt x="8803" y="767"/>
                    <a:pt x="20141" y="0"/>
                  </a:cubicBezTo>
                </a:path>
                <a:path w="21600" h="41297" stroke="0" extrusionOk="0">
                  <a:moveTo>
                    <a:pt x="12844" y="41297"/>
                  </a:moveTo>
                  <a:cubicBezTo>
                    <a:pt x="5035" y="37834"/>
                    <a:pt x="0" y="30094"/>
                    <a:pt x="0" y="21551"/>
                  </a:cubicBezTo>
                  <a:cubicBezTo>
                    <a:pt x="-1" y="10187"/>
                    <a:pt x="8803" y="767"/>
                    <a:pt x="20141" y="0"/>
                  </a:cubicBezTo>
                  <a:lnTo>
                    <a:pt x="21600" y="21551"/>
                  </a:lnTo>
                  <a:lnTo>
                    <a:pt x="12844" y="41297"/>
                  </a:lnTo>
                  <a:close/>
                </a:path>
              </a:pathLst>
            </a:cu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500">
                <a:solidFill>
                  <a:srgbClr val="000000"/>
                </a:solidFill>
                <a:latin typeface="Comic Sans MS" charset="0"/>
                <a:ea typeface="ＭＳ Ｐゴシック" charset="-128"/>
              </a:endParaRPr>
            </a:p>
          </p:txBody>
        </p:sp>
        <p:sp>
          <p:nvSpPr>
            <p:cNvPr id="584" name="Arc 390">
              <a:extLst>
                <a:ext uri="{FF2B5EF4-FFF2-40B4-BE49-F238E27FC236}">
                  <a16:creationId xmlns:a16="http://schemas.microsoft.com/office/drawing/2014/main" id="{73CFBBAE-5954-4148-A746-898C2D7A6FC2}"/>
                </a:ext>
              </a:extLst>
            </p:cNvPr>
            <p:cNvSpPr>
              <a:spLocks/>
            </p:cNvSpPr>
            <p:nvPr/>
          </p:nvSpPr>
          <p:spPr bwMode="auto">
            <a:xfrm>
              <a:off x="1365" y="2536"/>
              <a:ext cx="347" cy="578"/>
            </a:xfrm>
            <a:custGeom>
              <a:avLst/>
              <a:gdLst>
                <a:gd name="T0" fmla="*/ 0 w 21600"/>
                <a:gd name="T1" fmla="*/ 0 h 41307"/>
                <a:gd name="T2" fmla="*/ 0 w 21600"/>
                <a:gd name="T3" fmla="*/ 0 h 41307"/>
                <a:gd name="T4" fmla="*/ 0 w 21600"/>
                <a:gd name="T5" fmla="*/ 0 h 41307"/>
                <a:gd name="T6" fmla="*/ 0 60000 65536"/>
                <a:gd name="T7" fmla="*/ 0 60000 65536"/>
                <a:gd name="T8" fmla="*/ 0 60000 65536"/>
                <a:gd name="T9" fmla="*/ 0 w 21600"/>
                <a:gd name="T10" fmla="*/ 0 h 41307"/>
                <a:gd name="T11" fmla="*/ 21600 w 21600"/>
                <a:gd name="T12" fmla="*/ 41307 h 4130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41307" fill="none" extrusionOk="0">
                  <a:moveTo>
                    <a:pt x="12867" y="41306"/>
                  </a:moveTo>
                  <a:cubicBezTo>
                    <a:pt x="5045" y="37849"/>
                    <a:pt x="0" y="30102"/>
                    <a:pt x="0" y="21551"/>
                  </a:cubicBezTo>
                  <a:cubicBezTo>
                    <a:pt x="-1" y="10186"/>
                    <a:pt x="8806" y="765"/>
                    <a:pt x="20145" y="-1"/>
                  </a:cubicBezTo>
                </a:path>
                <a:path w="21600" h="41307" stroke="0" extrusionOk="0">
                  <a:moveTo>
                    <a:pt x="12867" y="41306"/>
                  </a:moveTo>
                  <a:cubicBezTo>
                    <a:pt x="5045" y="37849"/>
                    <a:pt x="0" y="30102"/>
                    <a:pt x="0" y="21551"/>
                  </a:cubicBezTo>
                  <a:cubicBezTo>
                    <a:pt x="-1" y="10186"/>
                    <a:pt x="8806" y="765"/>
                    <a:pt x="20145" y="-1"/>
                  </a:cubicBezTo>
                  <a:lnTo>
                    <a:pt x="21600" y="21551"/>
                  </a:lnTo>
                  <a:lnTo>
                    <a:pt x="12867" y="41306"/>
                  </a:lnTo>
                  <a:close/>
                </a:path>
              </a:pathLst>
            </a:custGeom>
            <a:solidFill>
              <a:srgbClr val="B6C7C9"/>
            </a:solidFill>
            <a:ln w="22225">
              <a:solidFill>
                <a:srgbClr val="6C8F93"/>
              </a:solidFill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500">
                <a:solidFill>
                  <a:srgbClr val="000000"/>
                </a:solidFill>
                <a:latin typeface="Comic Sans MS" charset="0"/>
                <a:ea typeface="ＭＳ Ｐゴシック" charset="-128"/>
              </a:endParaRPr>
            </a:p>
          </p:txBody>
        </p:sp>
        <p:sp>
          <p:nvSpPr>
            <p:cNvPr id="585" name="Arc 391">
              <a:extLst>
                <a:ext uri="{FF2B5EF4-FFF2-40B4-BE49-F238E27FC236}">
                  <a16:creationId xmlns:a16="http://schemas.microsoft.com/office/drawing/2014/main" id="{26DA5E55-E036-3849-A14D-57BD17BC6C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293" y="3335"/>
              <a:ext cx="1344" cy="361"/>
            </a:xfrm>
            <a:custGeom>
              <a:avLst/>
              <a:gdLst>
                <a:gd name="T0" fmla="*/ 0 w 39224"/>
                <a:gd name="T1" fmla="*/ 0 h 21600"/>
                <a:gd name="T2" fmla="*/ 0 w 39224"/>
                <a:gd name="T3" fmla="*/ 0 h 21600"/>
                <a:gd name="T4" fmla="*/ 0 w 39224"/>
                <a:gd name="T5" fmla="*/ 0 h 21600"/>
                <a:gd name="T6" fmla="*/ 0 60000 65536"/>
                <a:gd name="T7" fmla="*/ 0 60000 65536"/>
                <a:gd name="T8" fmla="*/ 0 60000 65536"/>
                <a:gd name="T9" fmla="*/ 0 w 39224"/>
                <a:gd name="T10" fmla="*/ 0 h 21600"/>
                <a:gd name="T11" fmla="*/ 39224 w 39224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9224" h="21600" fill="none" extrusionOk="0">
                  <a:moveTo>
                    <a:pt x="39224" y="12019"/>
                  </a:moveTo>
                  <a:cubicBezTo>
                    <a:pt x="35214" y="18006"/>
                    <a:pt x="28483" y="21599"/>
                    <a:pt x="21277" y="21600"/>
                  </a:cubicBezTo>
                  <a:cubicBezTo>
                    <a:pt x="10782" y="21600"/>
                    <a:pt x="1807" y="14057"/>
                    <a:pt x="-1" y="3720"/>
                  </a:cubicBezTo>
                </a:path>
                <a:path w="39224" h="21600" stroke="0" extrusionOk="0">
                  <a:moveTo>
                    <a:pt x="39224" y="12019"/>
                  </a:moveTo>
                  <a:cubicBezTo>
                    <a:pt x="35214" y="18006"/>
                    <a:pt x="28483" y="21599"/>
                    <a:pt x="21277" y="21600"/>
                  </a:cubicBezTo>
                  <a:cubicBezTo>
                    <a:pt x="10782" y="21600"/>
                    <a:pt x="1807" y="14057"/>
                    <a:pt x="-1" y="3720"/>
                  </a:cubicBezTo>
                  <a:lnTo>
                    <a:pt x="21277" y="0"/>
                  </a:lnTo>
                  <a:lnTo>
                    <a:pt x="39224" y="12019"/>
                  </a:lnTo>
                  <a:close/>
                </a:path>
              </a:pathLst>
            </a:cu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500">
                <a:solidFill>
                  <a:srgbClr val="000000"/>
                </a:solidFill>
                <a:latin typeface="Comic Sans MS" charset="0"/>
                <a:ea typeface="ＭＳ Ｐゴシック" charset="-128"/>
              </a:endParaRPr>
            </a:p>
          </p:txBody>
        </p:sp>
        <p:sp>
          <p:nvSpPr>
            <p:cNvPr id="586" name="Arc 392">
              <a:extLst>
                <a:ext uri="{FF2B5EF4-FFF2-40B4-BE49-F238E27FC236}">
                  <a16:creationId xmlns:a16="http://schemas.microsoft.com/office/drawing/2014/main" id="{4DDEDED6-538E-6646-80E1-53CE1C83A22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00" y="3335"/>
              <a:ext cx="1329" cy="354"/>
            </a:xfrm>
            <a:custGeom>
              <a:avLst/>
              <a:gdLst>
                <a:gd name="T0" fmla="*/ 0 w 39161"/>
                <a:gd name="T1" fmla="*/ 0 h 21600"/>
                <a:gd name="T2" fmla="*/ 0 w 39161"/>
                <a:gd name="T3" fmla="*/ 0 h 21600"/>
                <a:gd name="T4" fmla="*/ 0 w 39161"/>
                <a:gd name="T5" fmla="*/ 0 h 21600"/>
                <a:gd name="T6" fmla="*/ 0 60000 65536"/>
                <a:gd name="T7" fmla="*/ 0 60000 65536"/>
                <a:gd name="T8" fmla="*/ 0 60000 65536"/>
                <a:gd name="T9" fmla="*/ 0 w 39161"/>
                <a:gd name="T10" fmla="*/ 0 h 21600"/>
                <a:gd name="T11" fmla="*/ 39161 w 39161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9161" h="21600" fill="none" extrusionOk="0">
                  <a:moveTo>
                    <a:pt x="39161" y="12103"/>
                  </a:moveTo>
                  <a:cubicBezTo>
                    <a:pt x="35143" y="18042"/>
                    <a:pt x="28441" y="21599"/>
                    <a:pt x="21271" y="21600"/>
                  </a:cubicBezTo>
                  <a:cubicBezTo>
                    <a:pt x="10790" y="21600"/>
                    <a:pt x="1822" y="14076"/>
                    <a:pt x="0" y="3755"/>
                  </a:cubicBezTo>
                </a:path>
                <a:path w="39161" h="21600" stroke="0" extrusionOk="0">
                  <a:moveTo>
                    <a:pt x="39161" y="12103"/>
                  </a:moveTo>
                  <a:cubicBezTo>
                    <a:pt x="35143" y="18042"/>
                    <a:pt x="28441" y="21599"/>
                    <a:pt x="21271" y="21600"/>
                  </a:cubicBezTo>
                  <a:cubicBezTo>
                    <a:pt x="10790" y="21600"/>
                    <a:pt x="1822" y="14076"/>
                    <a:pt x="0" y="3755"/>
                  </a:cubicBezTo>
                  <a:lnTo>
                    <a:pt x="21271" y="0"/>
                  </a:lnTo>
                  <a:lnTo>
                    <a:pt x="39161" y="12103"/>
                  </a:lnTo>
                  <a:close/>
                </a:path>
              </a:pathLst>
            </a:custGeom>
            <a:solidFill>
              <a:srgbClr val="B6C7C9"/>
            </a:solidFill>
            <a:ln w="22225">
              <a:solidFill>
                <a:srgbClr val="6C8F93"/>
              </a:solidFill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500">
                <a:solidFill>
                  <a:srgbClr val="000000"/>
                </a:solidFill>
                <a:latin typeface="Comic Sans MS" charset="0"/>
                <a:ea typeface="ＭＳ Ｐゴシック" charset="-128"/>
              </a:endParaRPr>
            </a:p>
          </p:txBody>
        </p:sp>
      </p:grpSp>
      <p:grpSp>
        <p:nvGrpSpPr>
          <p:cNvPr id="587" name="Group 393">
            <a:extLst>
              <a:ext uri="{FF2B5EF4-FFF2-40B4-BE49-F238E27FC236}">
                <a16:creationId xmlns:a16="http://schemas.microsoft.com/office/drawing/2014/main" id="{203DE056-6064-794C-A862-E4AD347373C6}"/>
              </a:ext>
            </a:extLst>
          </p:cNvPr>
          <p:cNvGrpSpPr>
            <a:grpSpLocks/>
          </p:cNvGrpSpPr>
          <p:nvPr/>
        </p:nvGrpSpPr>
        <p:grpSpPr bwMode="auto">
          <a:xfrm>
            <a:off x="3300011" y="2437323"/>
            <a:ext cx="1803400" cy="1654175"/>
            <a:chOff x="1358" y="1886"/>
            <a:chExt cx="2989" cy="1810"/>
          </a:xfrm>
        </p:grpSpPr>
        <p:sp>
          <p:nvSpPr>
            <p:cNvPr id="588" name="Arc 394">
              <a:extLst>
                <a:ext uri="{FF2B5EF4-FFF2-40B4-BE49-F238E27FC236}">
                  <a16:creationId xmlns:a16="http://schemas.microsoft.com/office/drawing/2014/main" id="{FBDD480B-01B4-D449-B66D-7BBF92E311C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4" y="1886"/>
              <a:ext cx="1247" cy="375"/>
            </a:xfrm>
            <a:custGeom>
              <a:avLst/>
              <a:gdLst>
                <a:gd name="T0" fmla="*/ 0 w 40985"/>
                <a:gd name="T1" fmla="*/ 0 h 21600"/>
                <a:gd name="T2" fmla="*/ 0 w 40985"/>
                <a:gd name="T3" fmla="*/ 0 h 21600"/>
                <a:gd name="T4" fmla="*/ 0 w 40985"/>
                <a:gd name="T5" fmla="*/ 0 h 21600"/>
                <a:gd name="T6" fmla="*/ 0 60000 65536"/>
                <a:gd name="T7" fmla="*/ 0 60000 65536"/>
                <a:gd name="T8" fmla="*/ 0 60000 65536"/>
                <a:gd name="T9" fmla="*/ 0 w 40985"/>
                <a:gd name="T10" fmla="*/ 0 h 21600"/>
                <a:gd name="T11" fmla="*/ 40985 w 40985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0985" h="21600" fill="none" extrusionOk="0">
                  <a:moveTo>
                    <a:pt x="0" y="15316"/>
                  </a:moveTo>
                  <a:cubicBezTo>
                    <a:pt x="2766" y="6218"/>
                    <a:pt x="11157" y="-1"/>
                    <a:pt x="20666" y="0"/>
                  </a:cubicBezTo>
                  <a:cubicBezTo>
                    <a:pt x="29769" y="0"/>
                    <a:pt x="37896" y="5708"/>
                    <a:pt x="40984" y="14272"/>
                  </a:cubicBezTo>
                </a:path>
                <a:path w="40985" h="21600" stroke="0" extrusionOk="0">
                  <a:moveTo>
                    <a:pt x="0" y="15316"/>
                  </a:moveTo>
                  <a:cubicBezTo>
                    <a:pt x="2766" y="6218"/>
                    <a:pt x="11157" y="-1"/>
                    <a:pt x="20666" y="0"/>
                  </a:cubicBezTo>
                  <a:cubicBezTo>
                    <a:pt x="29769" y="0"/>
                    <a:pt x="37896" y="5708"/>
                    <a:pt x="40984" y="14272"/>
                  </a:cubicBezTo>
                  <a:lnTo>
                    <a:pt x="20666" y="21600"/>
                  </a:lnTo>
                  <a:lnTo>
                    <a:pt x="0" y="15316"/>
                  </a:lnTo>
                  <a:close/>
                </a:path>
              </a:pathLst>
            </a:cu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500">
                <a:solidFill>
                  <a:srgbClr val="000000"/>
                </a:solidFill>
                <a:latin typeface="Comic Sans MS" charset="0"/>
                <a:ea typeface="ＭＳ Ｐゴシック" charset="-128"/>
              </a:endParaRPr>
            </a:p>
          </p:txBody>
        </p:sp>
        <p:sp>
          <p:nvSpPr>
            <p:cNvPr id="589" name="Arc 395">
              <a:extLst>
                <a:ext uri="{FF2B5EF4-FFF2-40B4-BE49-F238E27FC236}">
                  <a16:creationId xmlns:a16="http://schemas.microsoft.com/office/drawing/2014/main" id="{6C13C186-2557-1946-9002-C2914230901F}"/>
                </a:ext>
              </a:extLst>
            </p:cNvPr>
            <p:cNvSpPr>
              <a:spLocks/>
            </p:cNvSpPr>
            <p:nvPr/>
          </p:nvSpPr>
          <p:spPr bwMode="auto">
            <a:xfrm>
              <a:off x="2412" y="1893"/>
              <a:ext cx="1232" cy="368"/>
            </a:xfrm>
            <a:custGeom>
              <a:avLst/>
              <a:gdLst>
                <a:gd name="T0" fmla="*/ 0 w 40951"/>
                <a:gd name="T1" fmla="*/ 0 h 21600"/>
                <a:gd name="T2" fmla="*/ 0 w 40951"/>
                <a:gd name="T3" fmla="*/ 0 h 21600"/>
                <a:gd name="T4" fmla="*/ 0 w 40951"/>
                <a:gd name="T5" fmla="*/ 0 h 21600"/>
                <a:gd name="T6" fmla="*/ 0 60000 65536"/>
                <a:gd name="T7" fmla="*/ 0 60000 65536"/>
                <a:gd name="T8" fmla="*/ 0 60000 65536"/>
                <a:gd name="T9" fmla="*/ 0 w 40951"/>
                <a:gd name="T10" fmla="*/ 0 h 21600"/>
                <a:gd name="T11" fmla="*/ 40951 w 40951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0951" h="21600" fill="none" extrusionOk="0">
                  <a:moveTo>
                    <a:pt x="-1" y="15268"/>
                  </a:moveTo>
                  <a:cubicBezTo>
                    <a:pt x="2781" y="6195"/>
                    <a:pt x="11160" y="-1"/>
                    <a:pt x="20651" y="0"/>
                  </a:cubicBezTo>
                  <a:cubicBezTo>
                    <a:pt x="29734" y="0"/>
                    <a:pt x="37847" y="5683"/>
                    <a:pt x="40951" y="14219"/>
                  </a:cubicBezTo>
                </a:path>
                <a:path w="40951" h="21600" stroke="0" extrusionOk="0">
                  <a:moveTo>
                    <a:pt x="-1" y="15268"/>
                  </a:moveTo>
                  <a:cubicBezTo>
                    <a:pt x="2781" y="6195"/>
                    <a:pt x="11160" y="-1"/>
                    <a:pt x="20651" y="0"/>
                  </a:cubicBezTo>
                  <a:cubicBezTo>
                    <a:pt x="29734" y="0"/>
                    <a:pt x="37847" y="5683"/>
                    <a:pt x="40951" y="14219"/>
                  </a:cubicBezTo>
                  <a:lnTo>
                    <a:pt x="20651" y="21600"/>
                  </a:lnTo>
                  <a:lnTo>
                    <a:pt x="-1" y="15268"/>
                  </a:lnTo>
                  <a:close/>
                </a:path>
              </a:pathLst>
            </a:custGeom>
            <a:solidFill>
              <a:srgbClr val="B6C7C9"/>
            </a:solidFill>
            <a:ln w="22225">
              <a:solidFill>
                <a:srgbClr val="6C8F93"/>
              </a:solidFill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500">
                <a:solidFill>
                  <a:srgbClr val="000000"/>
                </a:solidFill>
                <a:latin typeface="Comic Sans MS" charset="0"/>
                <a:ea typeface="ＭＳ Ｐゴシック" charset="-128"/>
              </a:endParaRPr>
            </a:p>
          </p:txBody>
        </p:sp>
        <p:sp>
          <p:nvSpPr>
            <p:cNvPr id="590" name="Arc 396">
              <a:extLst>
                <a:ext uri="{FF2B5EF4-FFF2-40B4-BE49-F238E27FC236}">
                  <a16:creationId xmlns:a16="http://schemas.microsoft.com/office/drawing/2014/main" id="{4E521615-A36A-CF48-9420-8C98D8FF9F77}"/>
                </a:ext>
              </a:extLst>
            </p:cNvPr>
            <p:cNvSpPr>
              <a:spLocks/>
            </p:cNvSpPr>
            <p:nvPr/>
          </p:nvSpPr>
          <p:spPr bwMode="auto">
            <a:xfrm>
              <a:off x="1662" y="2081"/>
              <a:ext cx="766" cy="446"/>
            </a:xfrm>
            <a:custGeom>
              <a:avLst/>
              <a:gdLst>
                <a:gd name="T0" fmla="*/ 0 w 33007"/>
                <a:gd name="T1" fmla="*/ 0 h 25698"/>
                <a:gd name="T2" fmla="*/ 0 w 33007"/>
                <a:gd name="T3" fmla="*/ 0 h 25698"/>
                <a:gd name="T4" fmla="*/ 0 w 33007"/>
                <a:gd name="T5" fmla="*/ 0 h 25698"/>
                <a:gd name="T6" fmla="*/ 0 60000 65536"/>
                <a:gd name="T7" fmla="*/ 0 60000 65536"/>
                <a:gd name="T8" fmla="*/ 0 60000 65536"/>
                <a:gd name="T9" fmla="*/ 0 w 33007"/>
                <a:gd name="T10" fmla="*/ 0 h 25698"/>
                <a:gd name="T11" fmla="*/ 33007 w 33007"/>
                <a:gd name="T12" fmla="*/ 25698 h 2569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3007" h="25698" fill="none" extrusionOk="0">
                  <a:moveTo>
                    <a:pt x="392" y="25697"/>
                  </a:moveTo>
                  <a:cubicBezTo>
                    <a:pt x="131" y="24347"/>
                    <a:pt x="0" y="22975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25631" y="-1"/>
                    <a:pt x="29583" y="1128"/>
                    <a:pt x="33007" y="3257"/>
                  </a:cubicBezTo>
                </a:path>
                <a:path w="33007" h="25698" stroke="0" extrusionOk="0">
                  <a:moveTo>
                    <a:pt x="392" y="25697"/>
                  </a:moveTo>
                  <a:cubicBezTo>
                    <a:pt x="131" y="24347"/>
                    <a:pt x="0" y="22975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25631" y="-1"/>
                    <a:pt x="29583" y="1128"/>
                    <a:pt x="33007" y="3257"/>
                  </a:cubicBezTo>
                  <a:lnTo>
                    <a:pt x="21600" y="21600"/>
                  </a:lnTo>
                  <a:lnTo>
                    <a:pt x="392" y="25697"/>
                  </a:lnTo>
                  <a:close/>
                </a:path>
              </a:pathLst>
            </a:cu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500">
                <a:solidFill>
                  <a:srgbClr val="000000"/>
                </a:solidFill>
                <a:latin typeface="Comic Sans MS" charset="0"/>
                <a:ea typeface="ＭＳ Ｐゴシック" charset="-128"/>
              </a:endParaRPr>
            </a:p>
          </p:txBody>
        </p:sp>
        <p:sp>
          <p:nvSpPr>
            <p:cNvPr id="591" name="Arc 397">
              <a:extLst>
                <a:ext uri="{FF2B5EF4-FFF2-40B4-BE49-F238E27FC236}">
                  <a16:creationId xmlns:a16="http://schemas.microsoft.com/office/drawing/2014/main" id="{4CA960AC-96E7-774D-BD3A-AFD381B7C14A}"/>
                </a:ext>
              </a:extLst>
            </p:cNvPr>
            <p:cNvSpPr>
              <a:spLocks/>
            </p:cNvSpPr>
            <p:nvPr/>
          </p:nvSpPr>
          <p:spPr bwMode="auto">
            <a:xfrm>
              <a:off x="1669" y="2088"/>
              <a:ext cx="755" cy="438"/>
            </a:xfrm>
            <a:custGeom>
              <a:avLst/>
              <a:gdLst>
                <a:gd name="T0" fmla="*/ 0 w 32968"/>
                <a:gd name="T1" fmla="*/ 0 h 25717"/>
                <a:gd name="T2" fmla="*/ 0 w 32968"/>
                <a:gd name="T3" fmla="*/ 0 h 25717"/>
                <a:gd name="T4" fmla="*/ 0 w 32968"/>
                <a:gd name="T5" fmla="*/ 0 h 25717"/>
                <a:gd name="T6" fmla="*/ 0 60000 65536"/>
                <a:gd name="T7" fmla="*/ 0 60000 65536"/>
                <a:gd name="T8" fmla="*/ 0 60000 65536"/>
                <a:gd name="T9" fmla="*/ 0 w 32968"/>
                <a:gd name="T10" fmla="*/ 0 h 25717"/>
                <a:gd name="T11" fmla="*/ 32968 w 32968"/>
                <a:gd name="T12" fmla="*/ 25717 h 2571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2968" h="25717" fill="none" extrusionOk="0">
                  <a:moveTo>
                    <a:pt x="395" y="25717"/>
                  </a:moveTo>
                  <a:cubicBezTo>
                    <a:pt x="132" y="24360"/>
                    <a:pt x="0" y="22981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25616" y="-1"/>
                    <a:pt x="29552" y="1119"/>
                    <a:pt x="32967" y="3233"/>
                  </a:cubicBezTo>
                </a:path>
                <a:path w="32968" h="25717" stroke="0" extrusionOk="0">
                  <a:moveTo>
                    <a:pt x="395" y="25717"/>
                  </a:moveTo>
                  <a:cubicBezTo>
                    <a:pt x="132" y="24360"/>
                    <a:pt x="0" y="22981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25616" y="-1"/>
                    <a:pt x="29552" y="1119"/>
                    <a:pt x="32967" y="3233"/>
                  </a:cubicBezTo>
                  <a:lnTo>
                    <a:pt x="21600" y="21600"/>
                  </a:lnTo>
                  <a:lnTo>
                    <a:pt x="395" y="25717"/>
                  </a:lnTo>
                  <a:close/>
                </a:path>
              </a:pathLst>
            </a:custGeom>
            <a:solidFill>
              <a:srgbClr val="B6C7C9"/>
            </a:solidFill>
            <a:ln w="22225">
              <a:solidFill>
                <a:srgbClr val="6C8F93"/>
              </a:solidFill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500">
                <a:solidFill>
                  <a:srgbClr val="000000"/>
                </a:solidFill>
                <a:latin typeface="Comic Sans MS" charset="0"/>
                <a:ea typeface="ＭＳ Ｐゴシック" charset="-128"/>
              </a:endParaRPr>
            </a:p>
          </p:txBody>
        </p:sp>
        <p:sp>
          <p:nvSpPr>
            <p:cNvPr id="592" name="Arc 398">
              <a:extLst>
                <a:ext uri="{FF2B5EF4-FFF2-40B4-BE49-F238E27FC236}">
                  <a16:creationId xmlns:a16="http://schemas.microsoft.com/office/drawing/2014/main" id="{A2733675-7668-0A4A-90B2-195ADA381F96}"/>
                </a:ext>
              </a:extLst>
            </p:cNvPr>
            <p:cNvSpPr>
              <a:spLocks/>
            </p:cNvSpPr>
            <p:nvPr/>
          </p:nvSpPr>
          <p:spPr bwMode="auto">
            <a:xfrm>
              <a:off x="1553" y="3120"/>
              <a:ext cx="773" cy="345"/>
            </a:xfrm>
            <a:custGeom>
              <a:avLst/>
              <a:gdLst>
                <a:gd name="T0" fmla="*/ 0 w 32097"/>
                <a:gd name="T1" fmla="*/ 0 h 21984"/>
                <a:gd name="T2" fmla="*/ 0 w 32097"/>
                <a:gd name="T3" fmla="*/ 0 h 21984"/>
                <a:gd name="T4" fmla="*/ 0 w 32097"/>
                <a:gd name="T5" fmla="*/ 0 h 21984"/>
                <a:gd name="T6" fmla="*/ 0 60000 65536"/>
                <a:gd name="T7" fmla="*/ 0 60000 65536"/>
                <a:gd name="T8" fmla="*/ 0 60000 65536"/>
                <a:gd name="T9" fmla="*/ 0 w 32097"/>
                <a:gd name="T10" fmla="*/ 0 h 21984"/>
                <a:gd name="T11" fmla="*/ 32097 w 32097"/>
                <a:gd name="T12" fmla="*/ 21984 h 2198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2097" h="21984" fill="none" extrusionOk="0">
                  <a:moveTo>
                    <a:pt x="32096" y="19261"/>
                  </a:moveTo>
                  <a:cubicBezTo>
                    <a:pt x="28886" y="21047"/>
                    <a:pt x="25273" y="21983"/>
                    <a:pt x="21600" y="21984"/>
                  </a:cubicBezTo>
                  <a:cubicBezTo>
                    <a:pt x="9670" y="21984"/>
                    <a:pt x="0" y="12313"/>
                    <a:pt x="0" y="384"/>
                  </a:cubicBezTo>
                  <a:cubicBezTo>
                    <a:pt x="-1" y="255"/>
                    <a:pt x="1" y="127"/>
                    <a:pt x="3" y="0"/>
                  </a:cubicBezTo>
                </a:path>
                <a:path w="32097" h="21984" stroke="0" extrusionOk="0">
                  <a:moveTo>
                    <a:pt x="32096" y="19261"/>
                  </a:moveTo>
                  <a:cubicBezTo>
                    <a:pt x="28886" y="21047"/>
                    <a:pt x="25273" y="21983"/>
                    <a:pt x="21600" y="21984"/>
                  </a:cubicBezTo>
                  <a:cubicBezTo>
                    <a:pt x="9670" y="21984"/>
                    <a:pt x="0" y="12313"/>
                    <a:pt x="0" y="384"/>
                  </a:cubicBezTo>
                  <a:cubicBezTo>
                    <a:pt x="-1" y="255"/>
                    <a:pt x="1" y="127"/>
                    <a:pt x="3" y="0"/>
                  </a:cubicBezTo>
                  <a:lnTo>
                    <a:pt x="21600" y="384"/>
                  </a:lnTo>
                  <a:lnTo>
                    <a:pt x="32096" y="19261"/>
                  </a:lnTo>
                  <a:close/>
                </a:path>
              </a:pathLst>
            </a:cu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500">
                <a:solidFill>
                  <a:srgbClr val="000000"/>
                </a:solidFill>
                <a:latin typeface="Comic Sans MS" charset="0"/>
                <a:ea typeface="ＭＳ Ｐゴシック" charset="-128"/>
              </a:endParaRPr>
            </a:p>
          </p:txBody>
        </p:sp>
        <p:sp>
          <p:nvSpPr>
            <p:cNvPr id="593" name="Arc 399">
              <a:extLst>
                <a:ext uri="{FF2B5EF4-FFF2-40B4-BE49-F238E27FC236}">
                  <a16:creationId xmlns:a16="http://schemas.microsoft.com/office/drawing/2014/main" id="{6B465F9A-C70D-BA48-8273-D35F0BDB5F0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60" y="3120"/>
              <a:ext cx="761" cy="337"/>
            </a:xfrm>
            <a:custGeom>
              <a:avLst/>
              <a:gdLst>
                <a:gd name="T0" fmla="*/ 0 w 32039"/>
                <a:gd name="T1" fmla="*/ 0 h 21986"/>
                <a:gd name="T2" fmla="*/ 0 w 32039"/>
                <a:gd name="T3" fmla="*/ 0 h 21986"/>
                <a:gd name="T4" fmla="*/ 0 w 32039"/>
                <a:gd name="T5" fmla="*/ 0 h 21986"/>
                <a:gd name="T6" fmla="*/ 0 60000 65536"/>
                <a:gd name="T7" fmla="*/ 0 60000 65536"/>
                <a:gd name="T8" fmla="*/ 0 60000 65536"/>
                <a:gd name="T9" fmla="*/ 0 w 32039"/>
                <a:gd name="T10" fmla="*/ 0 h 21986"/>
                <a:gd name="T11" fmla="*/ 32039 w 32039"/>
                <a:gd name="T12" fmla="*/ 21986 h 2198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2039" h="21986" fill="none" extrusionOk="0">
                  <a:moveTo>
                    <a:pt x="32038" y="19295"/>
                  </a:moveTo>
                  <a:cubicBezTo>
                    <a:pt x="28842" y="21060"/>
                    <a:pt x="25251" y="21985"/>
                    <a:pt x="21600" y="21986"/>
                  </a:cubicBezTo>
                  <a:cubicBezTo>
                    <a:pt x="9670" y="21986"/>
                    <a:pt x="0" y="12315"/>
                    <a:pt x="0" y="386"/>
                  </a:cubicBezTo>
                  <a:cubicBezTo>
                    <a:pt x="-1" y="257"/>
                    <a:pt x="1" y="128"/>
                    <a:pt x="3" y="0"/>
                  </a:cubicBezTo>
                </a:path>
                <a:path w="32039" h="21986" stroke="0" extrusionOk="0">
                  <a:moveTo>
                    <a:pt x="32038" y="19295"/>
                  </a:moveTo>
                  <a:cubicBezTo>
                    <a:pt x="28842" y="21060"/>
                    <a:pt x="25251" y="21985"/>
                    <a:pt x="21600" y="21986"/>
                  </a:cubicBezTo>
                  <a:cubicBezTo>
                    <a:pt x="9670" y="21986"/>
                    <a:pt x="0" y="12315"/>
                    <a:pt x="0" y="386"/>
                  </a:cubicBezTo>
                  <a:cubicBezTo>
                    <a:pt x="-1" y="257"/>
                    <a:pt x="1" y="128"/>
                    <a:pt x="3" y="0"/>
                  </a:cubicBezTo>
                  <a:lnTo>
                    <a:pt x="21600" y="386"/>
                  </a:lnTo>
                  <a:lnTo>
                    <a:pt x="32038" y="19295"/>
                  </a:lnTo>
                  <a:close/>
                </a:path>
              </a:pathLst>
            </a:custGeom>
            <a:solidFill>
              <a:srgbClr val="B6C7C9"/>
            </a:solidFill>
            <a:ln w="22225">
              <a:solidFill>
                <a:srgbClr val="6C8F93"/>
              </a:solidFill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500">
                <a:solidFill>
                  <a:srgbClr val="000000"/>
                </a:solidFill>
                <a:latin typeface="Comic Sans MS" charset="0"/>
                <a:ea typeface="ＭＳ Ｐゴシック" charset="-128"/>
              </a:endParaRPr>
            </a:p>
          </p:txBody>
        </p:sp>
        <p:sp>
          <p:nvSpPr>
            <p:cNvPr id="594" name="Arc 400">
              <a:extLst>
                <a:ext uri="{FF2B5EF4-FFF2-40B4-BE49-F238E27FC236}">
                  <a16:creationId xmlns:a16="http://schemas.microsoft.com/office/drawing/2014/main" id="{3EE9293B-393A-AC45-A1E2-1AB30DE795E6}"/>
                </a:ext>
              </a:extLst>
            </p:cNvPr>
            <p:cNvSpPr>
              <a:spLocks/>
            </p:cNvSpPr>
            <p:nvPr/>
          </p:nvSpPr>
          <p:spPr bwMode="auto">
            <a:xfrm>
              <a:off x="3626" y="2103"/>
              <a:ext cx="584" cy="427"/>
            </a:xfrm>
            <a:custGeom>
              <a:avLst/>
              <a:gdLst>
                <a:gd name="T0" fmla="*/ 0 w 26070"/>
                <a:gd name="T1" fmla="*/ 0 h 31631"/>
                <a:gd name="T2" fmla="*/ 0 w 26070"/>
                <a:gd name="T3" fmla="*/ 0 h 31631"/>
                <a:gd name="T4" fmla="*/ 0 w 26070"/>
                <a:gd name="T5" fmla="*/ 0 h 31631"/>
                <a:gd name="T6" fmla="*/ 0 60000 65536"/>
                <a:gd name="T7" fmla="*/ 0 60000 65536"/>
                <a:gd name="T8" fmla="*/ 0 60000 65536"/>
                <a:gd name="T9" fmla="*/ 0 w 26070"/>
                <a:gd name="T10" fmla="*/ 0 h 31631"/>
                <a:gd name="T11" fmla="*/ 26070 w 26070"/>
                <a:gd name="T12" fmla="*/ 31631 h 3163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6070" h="31631" fill="none" extrusionOk="0">
                  <a:moveTo>
                    <a:pt x="-1" y="467"/>
                  </a:moveTo>
                  <a:cubicBezTo>
                    <a:pt x="1469" y="156"/>
                    <a:pt x="2967" y="-1"/>
                    <a:pt x="4470" y="0"/>
                  </a:cubicBezTo>
                  <a:cubicBezTo>
                    <a:pt x="16399" y="0"/>
                    <a:pt x="26070" y="9670"/>
                    <a:pt x="26070" y="21600"/>
                  </a:cubicBezTo>
                  <a:cubicBezTo>
                    <a:pt x="26070" y="25094"/>
                    <a:pt x="25222" y="28536"/>
                    <a:pt x="23599" y="31631"/>
                  </a:cubicBezTo>
                </a:path>
                <a:path w="26070" h="31631" stroke="0" extrusionOk="0">
                  <a:moveTo>
                    <a:pt x="-1" y="467"/>
                  </a:moveTo>
                  <a:cubicBezTo>
                    <a:pt x="1469" y="156"/>
                    <a:pt x="2967" y="-1"/>
                    <a:pt x="4470" y="0"/>
                  </a:cubicBezTo>
                  <a:cubicBezTo>
                    <a:pt x="16399" y="0"/>
                    <a:pt x="26070" y="9670"/>
                    <a:pt x="26070" y="21600"/>
                  </a:cubicBezTo>
                  <a:cubicBezTo>
                    <a:pt x="26070" y="25094"/>
                    <a:pt x="25222" y="28536"/>
                    <a:pt x="23599" y="31631"/>
                  </a:cubicBezTo>
                  <a:lnTo>
                    <a:pt x="4470" y="21600"/>
                  </a:lnTo>
                  <a:lnTo>
                    <a:pt x="-1" y="467"/>
                  </a:lnTo>
                  <a:close/>
                </a:path>
              </a:pathLst>
            </a:cu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500">
                <a:solidFill>
                  <a:srgbClr val="000000"/>
                </a:solidFill>
                <a:latin typeface="Comic Sans MS" charset="0"/>
                <a:ea typeface="ＭＳ Ｐゴシック" charset="-128"/>
              </a:endParaRPr>
            </a:p>
          </p:txBody>
        </p:sp>
        <p:sp>
          <p:nvSpPr>
            <p:cNvPr id="595" name="Arc 401">
              <a:extLst>
                <a:ext uri="{FF2B5EF4-FFF2-40B4-BE49-F238E27FC236}">
                  <a16:creationId xmlns:a16="http://schemas.microsoft.com/office/drawing/2014/main" id="{8FCE33ED-F8F8-144D-ABA5-2C2A85827186}"/>
                </a:ext>
              </a:extLst>
            </p:cNvPr>
            <p:cNvSpPr>
              <a:spLocks/>
            </p:cNvSpPr>
            <p:nvPr/>
          </p:nvSpPr>
          <p:spPr bwMode="auto">
            <a:xfrm>
              <a:off x="3628" y="2110"/>
              <a:ext cx="574" cy="418"/>
            </a:xfrm>
            <a:custGeom>
              <a:avLst/>
              <a:gdLst>
                <a:gd name="T0" fmla="*/ 0 w 26029"/>
                <a:gd name="T1" fmla="*/ 0 h 31708"/>
                <a:gd name="T2" fmla="*/ 0 w 26029"/>
                <a:gd name="T3" fmla="*/ 0 h 31708"/>
                <a:gd name="T4" fmla="*/ 0 w 26029"/>
                <a:gd name="T5" fmla="*/ 0 h 31708"/>
                <a:gd name="T6" fmla="*/ 0 60000 65536"/>
                <a:gd name="T7" fmla="*/ 0 60000 65536"/>
                <a:gd name="T8" fmla="*/ 0 60000 65536"/>
                <a:gd name="T9" fmla="*/ 0 w 26029"/>
                <a:gd name="T10" fmla="*/ 0 h 31708"/>
                <a:gd name="T11" fmla="*/ 26029 w 26029"/>
                <a:gd name="T12" fmla="*/ 31708 h 3170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6029" h="31708" fill="none" extrusionOk="0">
                  <a:moveTo>
                    <a:pt x="-1" y="458"/>
                  </a:moveTo>
                  <a:cubicBezTo>
                    <a:pt x="1456" y="153"/>
                    <a:pt x="2940" y="-1"/>
                    <a:pt x="4429" y="0"/>
                  </a:cubicBezTo>
                  <a:cubicBezTo>
                    <a:pt x="16358" y="0"/>
                    <a:pt x="26029" y="9670"/>
                    <a:pt x="26029" y="21600"/>
                  </a:cubicBezTo>
                  <a:cubicBezTo>
                    <a:pt x="26029" y="25123"/>
                    <a:pt x="25166" y="28593"/>
                    <a:pt x="23517" y="31707"/>
                  </a:cubicBezTo>
                </a:path>
                <a:path w="26029" h="31708" stroke="0" extrusionOk="0">
                  <a:moveTo>
                    <a:pt x="-1" y="458"/>
                  </a:moveTo>
                  <a:cubicBezTo>
                    <a:pt x="1456" y="153"/>
                    <a:pt x="2940" y="-1"/>
                    <a:pt x="4429" y="0"/>
                  </a:cubicBezTo>
                  <a:cubicBezTo>
                    <a:pt x="16358" y="0"/>
                    <a:pt x="26029" y="9670"/>
                    <a:pt x="26029" y="21600"/>
                  </a:cubicBezTo>
                  <a:cubicBezTo>
                    <a:pt x="26029" y="25123"/>
                    <a:pt x="25166" y="28593"/>
                    <a:pt x="23517" y="31707"/>
                  </a:cubicBezTo>
                  <a:lnTo>
                    <a:pt x="4429" y="21600"/>
                  </a:lnTo>
                  <a:lnTo>
                    <a:pt x="-1" y="458"/>
                  </a:lnTo>
                  <a:close/>
                </a:path>
              </a:pathLst>
            </a:custGeom>
            <a:solidFill>
              <a:srgbClr val="B6C7C9"/>
            </a:solidFill>
            <a:ln w="22225">
              <a:solidFill>
                <a:srgbClr val="6C8F93"/>
              </a:solidFill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500">
                <a:solidFill>
                  <a:srgbClr val="000000"/>
                </a:solidFill>
                <a:latin typeface="Comic Sans MS" charset="0"/>
                <a:ea typeface="ＭＳ Ｐゴシック" charset="-128"/>
              </a:endParaRPr>
            </a:p>
          </p:txBody>
        </p:sp>
        <p:sp>
          <p:nvSpPr>
            <p:cNvPr id="596" name="Arc 402">
              <a:extLst>
                <a:ext uri="{FF2B5EF4-FFF2-40B4-BE49-F238E27FC236}">
                  <a16:creationId xmlns:a16="http://schemas.microsoft.com/office/drawing/2014/main" id="{4F119F99-9F03-174F-9C01-4F80920D57E8}"/>
                </a:ext>
              </a:extLst>
            </p:cNvPr>
            <p:cNvSpPr>
              <a:spLocks/>
            </p:cNvSpPr>
            <p:nvPr/>
          </p:nvSpPr>
          <p:spPr bwMode="auto">
            <a:xfrm>
              <a:off x="3791" y="2534"/>
              <a:ext cx="556" cy="428"/>
            </a:xfrm>
            <a:custGeom>
              <a:avLst/>
              <a:gdLst>
                <a:gd name="T0" fmla="*/ 0 w 21600"/>
                <a:gd name="T1" fmla="*/ 0 h 29154"/>
                <a:gd name="T2" fmla="*/ 0 w 21600"/>
                <a:gd name="T3" fmla="*/ 0 h 29154"/>
                <a:gd name="T4" fmla="*/ 0 w 21600"/>
                <a:gd name="T5" fmla="*/ 0 h 29154"/>
                <a:gd name="T6" fmla="*/ 0 60000 65536"/>
                <a:gd name="T7" fmla="*/ 0 60000 65536"/>
                <a:gd name="T8" fmla="*/ 0 60000 65536"/>
                <a:gd name="T9" fmla="*/ 0 w 21600"/>
                <a:gd name="T10" fmla="*/ 0 h 29154"/>
                <a:gd name="T11" fmla="*/ 21600 w 21600"/>
                <a:gd name="T12" fmla="*/ 29154 h 2915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9154" fill="none" extrusionOk="0">
                  <a:moveTo>
                    <a:pt x="13583" y="0"/>
                  </a:moveTo>
                  <a:cubicBezTo>
                    <a:pt x="18654" y="4101"/>
                    <a:pt x="21600" y="10273"/>
                    <a:pt x="21600" y="16794"/>
                  </a:cubicBezTo>
                  <a:cubicBezTo>
                    <a:pt x="21600" y="21214"/>
                    <a:pt x="20243" y="25528"/>
                    <a:pt x="17714" y="29154"/>
                  </a:cubicBezTo>
                </a:path>
                <a:path w="21600" h="29154" stroke="0" extrusionOk="0">
                  <a:moveTo>
                    <a:pt x="13583" y="0"/>
                  </a:moveTo>
                  <a:cubicBezTo>
                    <a:pt x="18654" y="4101"/>
                    <a:pt x="21600" y="10273"/>
                    <a:pt x="21600" y="16794"/>
                  </a:cubicBezTo>
                  <a:cubicBezTo>
                    <a:pt x="21600" y="21214"/>
                    <a:pt x="20243" y="25528"/>
                    <a:pt x="17714" y="29154"/>
                  </a:cubicBezTo>
                  <a:lnTo>
                    <a:pt x="0" y="16794"/>
                  </a:lnTo>
                  <a:lnTo>
                    <a:pt x="13583" y="0"/>
                  </a:lnTo>
                  <a:close/>
                </a:path>
              </a:pathLst>
            </a:cu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500">
                <a:solidFill>
                  <a:srgbClr val="000000"/>
                </a:solidFill>
                <a:latin typeface="Comic Sans MS" charset="0"/>
                <a:ea typeface="ＭＳ Ｐゴシック" charset="-128"/>
              </a:endParaRPr>
            </a:p>
          </p:txBody>
        </p:sp>
        <p:sp>
          <p:nvSpPr>
            <p:cNvPr id="597" name="Arc 403">
              <a:extLst>
                <a:ext uri="{FF2B5EF4-FFF2-40B4-BE49-F238E27FC236}">
                  <a16:creationId xmlns:a16="http://schemas.microsoft.com/office/drawing/2014/main" id="{19E76317-BFB7-DD45-A041-960CEDD78045}"/>
                </a:ext>
              </a:extLst>
            </p:cNvPr>
            <p:cNvSpPr>
              <a:spLocks/>
            </p:cNvSpPr>
            <p:nvPr/>
          </p:nvSpPr>
          <p:spPr bwMode="auto">
            <a:xfrm>
              <a:off x="3791" y="2538"/>
              <a:ext cx="549" cy="420"/>
            </a:xfrm>
            <a:custGeom>
              <a:avLst/>
              <a:gdLst>
                <a:gd name="T0" fmla="*/ 0 w 21600"/>
                <a:gd name="T1" fmla="*/ 0 h 29298"/>
                <a:gd name="T2" fmla="*/ 0 w 21600"/>
                <a:gd name="T3" fmla="*/ 0 h 29298"/>
                <a:gd name="T4" fmla="*/ 0 w 21600"/>
                <a:gd name="T5" fmla="*/ 0 h 29298"/>
                <a:gd name="T6" fmla="*/ 0 60000 65536"/>
                <a:gd name="T7" fmla="*/ 0 60000 65536"/>
                <a:gd name="T8" fmla="*/ 0 60000 65536"/>
                <a:gd name="T9" fmla="*/ 0 w 21600"/>
                <a:gd name="T10" fmla="*/ 0 h 29298"/>
                <a:gd name="T11" fmla="*/ 21600 w 21600"/>
                <a:gd name="T12" fmla="*/ 29298 h 2929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9298" fill="none" extrusionOk="0">
                  <a:moveTo>
                    <a:pt x="13504" y="0"/>
                  </a:moveTo>
                  <a:cubicBezTo>
                    <a:pt x="18621" y="4099"/>
                    <a:pt x="21600" y="10301"/>
                    <a:pt x="21600" y="16858"/>
                  </a:cubicBezTo>
                  <a:cubicBezTo>
                    <a:pt x="21600" y="21311"/>
                    <a:pt x="20223" y="25656"/>
                    <a:pt x="17658" y="29298"/>
                  </a:cubicBezTo>
                </a:path>
                <a:path w="21600" h="29298" stroke="0" extrusionOk="0">
                  <a:moveTo>
                    <a:pt x="13504" y="0"/>
                  </a:moveTo>
                  <a:cubicBezTo>
                    <a:pt x="18621" y="4099"/>
                    <a:pt x="21600" y="10301"/>
                    <a:pt x="21600" y="16858"/>
                  </a:cubicBezTo>
                  <a:cubicBezTo>
                    <a:pt x="21600" y="21311"/>
                    <a:pt x="20223" y="25656"/>
                    <a:pt x="17658" y="29298"/>
                  </a:cubicBezTo>
                  <a:lnTo>
                    <a:pt x="0" y="16858"/>
                  </a:lnTo>
                  <a:lnTo>
                    <a:pt x="13504" y="0"/>
                  </a:lnTo>
                  <a:close/>
                </a:path>
              </a:pathLst>
            </a:custGeom>
            <a:solidFill>
              <a:srgbClr val="B6C7C9"/>
            </a:solidFill>
            <a:ln w="22225">
              <a:solidFill>
                <a:srgbClr val="6C8F93"/>
              </a:solidFill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500">
                <a:solidFill>
                  <a:srgbClr val="000000"/>
                </a:solidFill>
                <a:latin typeface="Comic Sans MS" charset="0"/>
                <a:ea typeface="ＭＳ Ｐゴシック" charset="-128"/>
              </a:endParaRPr>
            </a:p>
          </p:txBody>
        </p:sp>
        <p:sp>
          <p:nvSpPr>
            <p:cNvPr id="598" name="Arc 404">
              <a:extLst>
                <a:ext uri="{FF2B5EF4-FFF2-40B4-BE49-F238E27FC236}">
                  <a16:creationId xmlns:a16="http://schemas.microsoft.com/office/drawing/2014/main" id="{565741D9-2506-BD48-99FA-E4AFB55CA648}"/>
                </a:ext>
              </a:extLst>
            </p:cNvPr>
            <p:cNvSpPr>
              <a:spLocks/>
            </p:cNvSpPr>
            <p:nvPr/>
          </p:nvSpPr>
          <p:spPr bwMode="auto">
            <a:xfrm>
              <a:off x="3609" y="2973"/>
              <a:ext cx="651" cy="607"/>
            </a:xfrm>
            <a:custGeom>
              <a:avLst/>
              <a:gdLst>
                <a:gd name="T0" fmla="*/ 0 w 28655"/>
                <a:gd name="T1" fmla="*/ 0 h 27157"/>
                <a:gd name="T2" fmla="*/ 0 w 28655"/>
                <a:gd name="T3" fmla="*/ 0 h 27157"/>
                <a:gd name="T4" fmla="*/ 0 w 28655"/>
                <a:gd name="T5" fmla="*/ 0 h 27157"/>
                <a:gd name="T6" fmla="*/ 0 60000 65536"/>
                <a:gd name="T7" fmla="*/ 0 60000 65536"/>
                <a:gd name="T8" fmla="*/ 0 60000 65536"/>
                <a:gd name="T9" fmla="*/ 0 w 28655"/>
                <a:gd name="T10" fmla="*/ 0 h 27157"/>
                <a:gd name="T11" fmla="*/ 28655 w 28655"/>
                <a:gd name="T12" fmla="*/ 27157 h 2715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8655" h="27157" fill="none" extrusionOk="0">
                  <a:moveTo>
                    <a:pt x="27927" y="0"/>
                  </a:moveTo>
                  <a:cubicBezTo>
                    <a:pt x="28410" y="1812"/>
                    <a:pt x="28655" y="3680"/>
                    <a:pt x="28655" y="5557"/>
                  </a:cubicBezTo>
                  <a:cubicBezTo>
                    <a:pt x="28655" y="17486"/>
                    <a:pt x="18984" y="27157"/>
                    <a:pt x="7055" y="27157"/>
                  </a:cubicBezTo>
                  <a:cubicBezTo>
                    <a:pt x="4653" y="27157"/>
                    <a:pt x="2269" y="26756"/>
                    <a:pt x="-1" y="25972"/>
                  </a:cubicBezTo>
                </a:path>
                <a:path w="28655" h="27157" stroke="0" extrusionOk="0">
                  <a:moveTo>
                    <a:pt x="27927" y="0"/>
                  </a:moveTo>
                  <a:cubicBezTo>
                    <a:pt x="28410" y="1812"/>
                    <a:pt x="28655" y="3680"/>
                    <a:pt x="28655" y="5557"/>
                  </a:cubicBezTo>
                  <a:cubicBezTo>
                    <a:pt x="28655" y="17486"/>
                    <a:pt x="18984" y="27157"/>
                    <a:pt x="7055" y="27157"/>
                  </a:cubicBezTo>
                  <a:cubicBezTo>
                    <a:pt x="4653" y="27157"/>
                    <a:pt x="2269" y="26756"/>
                    <a:pt x="-1" y="25972"/>
                  </a:cubicBezTo>
                  <a:lnTo>
                    <a:pt x="7055" y="5557"/>
                  </a:lnTo>
                  <a:lnTo>
                    <a:pt x="27927" y="0"/>
                  </a:lnTo>
                  <a:close/>
                </a:path>
              </a:pathLst>
            </a:cu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500">
                <a:solidFill>
                  <a:srgbClr val="000000"/>
                </a:solidFill>
                <a:latin typeface="Comic Sans MS" charset="0"/>
                <a:ea typeface="ＭＳ Ｐゴシック" charset="-128"/>
              </a:endParaRPr>
            </a:p>
          </p:txBody>
        </p:sp>
        <p:sp>
          <p:nvSpPr>
            <p:cNvPr id="599" name="Arc 405">
              <a:extLst>
                <a:ext uri="{FF2B5EF4-FFF2-40B4-BE49-F238E27FC236}">
                  <a16:creationId xmlns:a16="http://schemas.microsoft.com/office/drawing/2014/main" id="{E26F9C02-546B-D84A-A69F-CCFA28126233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1" y="2975"/>
              <a:ext cx="642" cy="598"/>
            </a:xfrm>
            <a:custGeom>
              <a:avLst/>
              <a:gdLst>
                <a:gd name="T0" fmla="*/ 0 w 28653"/>
                <a:gd name="T1" fmla="*/ 0 h 27158"/>
                <a:gd name="T2" fmla="*/ 0 w 28653"/>
                <a:gd name="T3" fmla="*/ 0 h 27158"/>
                <a:gd name="T4" fmla="*/ 0 w 28653"/>
                <a:gd name="T5" fmla="*/ 0 h 27158"/>
                <a:gd name="T6" fmla="*/ 0 60000 65536"/>
                <a:gd name="T7" fmla="*/ 0 60000 65536"/>
                <a:gd name="T8" fmla="*/ 0 60000 65536"/>
                <a:gd name="T9" fmla="*/ 0 w 28653"/>
                <a:gd name="T10" fmla="*/ 0 h 27158"/>
                <a:gd name="T11" fmla="*/ 28653 w 28653"/>
                <a:gd name="T12" fmla="*/ 27158 h 2715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8653" h="27158" fill="none" extrusionOk="0">
                  <a:moveTo>
                    <a:pt x="27925" y="0"/>
                  </a:moveTo>
                  <a:cubicBezTo>
                    <a:pt x="28408" y="1813"/>
                    <a:pt x="28653" y="3681"/>
                    <a:pt x="28653" y="5558"/>
                  </a:cubicBezTo>
                  <a:cubicBezTo>
                    <a:pt x="28653" y="17487"/>
                    <a:pt x="18982" y="27158"/>
                    <a:pt x="7053" y="27158"/>
                  </a:cubicBezTo>
                  <a:cubicBezTo>
                    <a:pt x="4652" y="27158"/>
                    <a:pt x="2268" y="26757"/>
                    <a:pt x="-1" y="25974"/>
                  </a:cubicBezTo>
                </a:path>
                <a:path w="28653" h="27158" stroke="0" extrusionOk="0">
                  <a:moveTo>
                    <a:pt x="27925" y="0"/>
                  </a:moveTo>
                  <a:cubicBezTo>
                    <a:pt x="28408" y="1813"/>
                    <a:pt x="28653" y="3681"/>
                    <a:pt x="28653" y="5558"/>
                  </a:cubicBezTo>
                  <a:cubicBezTo>
                    <a:pt x="28653" y="17487"/>
                    <a:pt x="18982" y="27158"/>
                    <a:pt x="7053" y="27158"/>
                  </a:cubicBezTo>
                  <a:cubicBezTo>
                    <a:pt x="4652" y="27158"/>
                    <a:pt x="2268" y="26757"/>
                    <a:pt x="-1" y="25974"/>
                  </a:cubicBezTo>
                  <a:lnTo>
                    <a:pt x="7053" y="5558"/>
                  </a:lnTo>
                  <a:lnTo>
                    <a:pt x="27925" y="0"/>
                  </a:lnTo>
                  <a:close/>
                </a:path>
              </a:pathLst>
            </a:custGeom>
            <a:solidFill>
              <a:srgbClr val="B6C7C9"/>
            </a:solidFill>
            <a:ln w="22225">
              <a:solidFill>
                <a:srgbClr val="6C8F93"/>
              </a:solidFill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500">
                <a:solidFill>
                  <a:srgbClr val="000000"/>
                </a:solidFill>
                <a:latin typeface="Comic Sans MS" charset="0"/>
                <a:ea typeface="ＭＳ Ｐゴシック" charset="-128"/>
              </a:endParaRPr>
            </a:p>
          </p:txBody>
        </p:sp>
        <p:sp>
          <p:nvSpPr>
            <p:cNvPr id="600" name="Arc 406">
              <a:extLst>
                <a:ext uri="{FF2B5EF4-FFF2-40B4-BE49-F238E27FC236}">
                  <a16:creationId xmlns:a16="http://schemas.microsoft.com/office/drawing/2014/main" id="{C62C0498-E4C2-4B41-924B-D2A35D182BFA}"/>
                </a:ext>
              </a:extLst>
            </p:cNvPr>
            <p:cNvSpPr>
              <a:spLocks/>
            </p:cNvSpPr>
            <p:nvPr/>
          </p:nvSpPr>
          <p:spPr bwMode="auto">
            <a:xfrm>
              <a:off x="1358" y="2529"/>
              <a:ext cx="354" cy="592"/>
            </a:xfrm>
            <a:custGeom>
              <a:avLst/>
              <a:gdLst>
                <a:gd name="T0" fmla="*/ 0 w 21600"/>
                <a:gd name="T1" fmla="*/ 0 h 41297"/>
                <a:gd name="T2" fmla="*/ 0 w 21600"/>
                <a:gd name="T3" fmla="*/ 0 h 41297"/>
                <a:gd name="T4" fmla="*/ 0 w 21600"/>
                <a:gd name="T5" fmla="*/ 0 h 41297"/>
                <a:gd name="T6" fmla="*/ 0 60000 65536"/>
                <a:gd name="T7" fmla="*/ 0 60000 65536"/>
                <a:gd name="T8" fmla="*/ 0 60000 65536"/>
                <a:gd name="T9" fmla="*/ 0 w 21600"/>
                <a:gd name="T10" fmla="*/ 0 h 41297"/>
                <a:gd name="T11" fmla="*/ 21600 w 21600"/>
                <a:gd name="T12" fmla="*/ 41297 h 4129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41297" fill="none" extrusionOk="0">
                  <a:moveTo>
                    <a:pt x="12844" y="41297"/>
                  </a:moveTo>
                  <a:cubicBezTo>
                    <a:pt x="5035" y="37834"/>
                    <a:pt x="0" y="30094"/>
                    <a:pt x="0" y="21551"/>
                  </a:cubicBezTo>
                  <a:cubicBezTo>
                    <a:pt x="-1" y="10187"/>
                    <a:pt x="8803" y="767"/>
                    <a:pt x="20141" y="0"/>
                  </a:cubicBezTo>
                </a:path>
                <a:path w="21600" h="41297" stroke="0" extrusionOk="0">
                  <a:moveTo>
                    <a:pt x="12844" y="41297"/>
                  </a:moveTo>
                  <a:cubicBezTo>
                    <a:pt x="5035" y="37834"/>
                    <a:pt x="0" y="30094"/>
                    <a:pt x="0" y="21551"/>
                  </a:cubicBezTo>
                  <a:cubicBezTo>
                    <a:pt x="-1" y="10187"/>
                    <a:pt x="8803" y="767"/>
                    <a:pt x="20141" y="0"/>
                  </a:cubicBezTo>
                  <a:lnTo>
                    <a:pt x="21600" y="21551"/>
                  </a:lnTo>
                  <a:lnTo>
                    <a:pt x="12844" y="41297"/>
                  </a:lnTo>
                  <a:close/>
                </a:path>
              </a:pathLst>
            </a:cu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500">
                <a:solidFill>
                  <a:srgbClr val="000000"/>
                </a:solidFill>
                <a:latin typeface="Comic Sans MS" charset="0"/>
                <a:ea typeface="ＭＳ Ｐゴシック" charset="-128"/>
              </a:endParaRPr>
            </a:p>
          </p:txBody>
        </p:sp>
        <p:sp>
          <p:nvSpPr>
            <p:cNvPr id="601" name="Arc 407">
              <a:extLst>
                <a:ext uri="{FF2B5EF4-FFF2-40B4-BE49-F238E27FC236}">
                  <a16:creationId xmlns:a16="http://schemas.microsoft.com/office/drawing/2014/main" id="{F8377ACD-3F04-A344-88B7-633C6B9BE100}"/>
                </a:ext>
              </a:extLst>
            </p:cNvPr>
            <p:cNvSpPr>
              <a:spLocks/>
            </p:cNvSpPr>
            <p:nvPr/>
          </p:nvSpPr>
          <p:spPr bwMode="auto">
            <a:xfrm>
              <a:off x="1365" y="2536"/>
              <a:ext cx="347" cy="578"/>
            </a:xfrm>
            <a:custGeom>
              <a:avLst/>
              <a:gdLst>
                <a:gd name="T0" fmla="*/ 0 w 21600"/>
                <a:gd name="T1" fmla="*/ 0 h 41307"/>
                <a:gd name="T2" fmla="*/ 0 w 21600"/>
                <a:gd name="T3" fmla="*/ 0 h 41307"/>
                <a:gd name="T4" fmla="*/ 0 w 21600"/>
                <a:gd name="T5" fmla="*/ 0 h 41307"/>
                <a:gd name="T6" fmla="*/ 0 60000 65536"/>
                <a:gd name="T7" fmla="*/ 0 60000 65536"/>
                <a:gd name="T8" fmla="*/ 0 60000 65536"/>
                <a:gd name="T9" fmla="*/ 0 w 21600"/>
                <a:gd name="T10" fmla="*/ 0 h 41307"/>
                <a:gd name="T11" fmla="*/ 21600 w 21600"/>
                <a:gd name="T12" fmla="*/ 41307 h 4130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41307" fill="none" extrusionOk="0">
                  <a:moveTo>
                    <a:pt x="12867" y="41306"/>
                  </a:moveTo>
                  <a:cubicBezTo>
                    <a:pt x="5045" y="37849"/>
                    <a:pt x="0" y="30102"/>
                    <a:pt x="0" y="21551"/>
                  </a:cubicBezTo>
                  <a:cubicBezTo>
                    <a:pt x="-1" y="10186"/>
                    <a:pt x="8806" y="765"/>
                    <a:pt x="20145" y="-1"/>
                  </a:cubicBezTo>
                </a:path>
                <a:path w="21600" h="41307" stroke="0" extrusionOk="0">
                  <a:moveTo>
                    <a:pt x="12867" y="41306"/>
                  </a:moveTo>
                  <a:cubicBezTo>
                    <a:pt x="5045" y="37849"/>
                    <a:pt x="0" y="30102"/>
                    <a:pt x="0" y="21551"/>
                  </a:cubicBezTo>
                  <a:cubicBezTo>
                    <a:pt x="-1" y="10186"/>
                    <a:pt x="8806" y="765"/>
                    <a:pt x="20145" y="-1"/>
                  </a:cubicBezTo>
                  <a:lnTo>
                    <a:pt x="21600" y="21551"/>
                  </a:lnTo>
                  <a:lnTo>
                    <a:pt x="12867" y="41306"/>
                  </a:lnTo>
                  <a:close/>
                </a:path>
              </a:pathLst>
            </a:custGeom>
            <a:solidFill>
              <a:srgbClr val="B6C7C9"/>
            </a:solidFill>
            <a:ln w="22225">
              <a:solidFill>
                <a:srgbClr val="6C8F93"/>
              </a:solidFill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500">
                <a:solidFill>
                  <a:srgbClr val="000000"/>
                </a:solidFill>
                <a:latin typeface="Comic Sans MS" charset="0"/>
                <a:ea typeface="ＭＳ Ｐゴシック" charset="-128"/>
              </a:endParaRPr>
            </a:p>
          </p:txBody>
        </p:sp>
        <p:sp>
          <p:nvSpPr>
            <p:cNvPr id="602" name="Arc 408">
              <a:extLst>
                <a:ext uri="{FF2B5EF4-FFF2-40B4-BE49-F238E27FC236}">
                  <a16:creationId xmlns:a16="http://schemas.microsoft.com/office/drawing/2014/main" id="{D0DE3812-3FA5-CC45-8FF8-AE089CE3BC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293" y="3335"/>
              <a:ext cx="1344" cy="361"/>
            </a:xfrm>
            <a:custGeom>
              <a:avLst/>
              <a:gdLst>
                <a:gd name="T0" fmla="*/ 0 w 39224"/>
                <a:gd name="T1" fmla="*/ 0 h 21600"/>
                <a:gd name="T2" fmla="*/ 0 w 39224"/>
                <a:gd name="T3" fmla="*/ 0 h 21600"/>
                <a:gd name="T4" fmla="*/ 0 w 39224"/>
                <a:gd name="T5" fmla="*/ 0 h 21600"/>
                <a:gd name="T6" fmla="*/ 0 60000 65536"/>
                <a:gd name="T7" fmla="*/ 0 60000 65536"/>
                <a:gd name="T8" fmla="*/ 0 60000 65536"/>
                <a:gd name="T9" fmla="*/ 0 w 39224"/>
                <a:gd name="T10" fmla="*/ 0 h 21600"/>
                <a:gd name="T11" fmla="*/ 39224 w 39224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9224" h="21600" fill="none" extrusionOk="0">
                  <a:moveTo>
                    <a:pt x="39224" y="12019"/>
                  </a:moveTo>
                  <a:cubicBezTo>
                    <a:pt x="35214" y="18006"/>
                    <a:pt x="28483" y="21599"/>
                    <a:pt x="21277" y="21600"/>
                  </a:cubicBezTo>
                  <a:cubicBezTo>
                    <a:pt x="10782" y="21600"/>
                    <a:pt x="1807" y="14057"/>
                    <a:pt x="-1" y="3720"/>
                  </a:cubicBezTo>
                </a:path>
                <a:path w="39224" h="21600" stroke="0" extrusionOk="0">
                  <a:moveTo>
                    <a:pt x="39224" y="12019"/>
                  </a:moveTo>
                  <a:cubicBezTo>
                    <a:pt x="35214" y="18006"/>
                    <a:pt x="28483" y="21599"/>
                    <a:pt x="21277" y="21600"/>
                  </a:cubicBezTo>
                  <a:cubicBezTo>
                    <a:pt x="10782" y="21600"/>
                    <a:pt x="1807" y="14057"/>
                    <a:pt x="-1" y="3720"/>
                  </a:cubicBezTo>
                  <a:lnTo>
                    <a:pt x="21277" y="0"/>
                  </a:lnTo>
                  <a:lnTo>
                    <a:pt x="39224" y="12019"/>
                  </a:lnTo>
                  <a:close/>
                </a:path>
              </a:pathLst>
            </a:cu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500">
                <a:solidFill>
                  <a:srgbClr val="000000"/>
                </a:solidFill>
                <a:latin typeface="Comic Sans MS" charset="0"/>
                <a:ea typeface="ＭＳ Ｐゴシック" charset="-128"/>
              </a:endParaRPr>
            </a:p>
          </p:txBody>
        </p:sp>
        <p:sp>
          <p:nvSpPr>
            <p:cNvPr id="603" name="Arc 409">
              <a:extLst>
                <a:ext uri="{FF2B5EF4-FFF2-40B4-BE49-F238E27FC236}">
                  <a16:creationId xmlns:a16="http://schemas.microsoft.com/office/drawing/2014/main" id="{FD6E06E8-4090-1041-A62A-63D62F406B1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00" y="3335"/>
              <a:ext cx="1329" cy="354"/>
            </a:xfrm>
            <a:custGeom>
              <a:avLst/>
              <a:gdLst>
                <a:gd name="T0" fmla="*/ 0 w 39161"/>
                <a:gd name="T1" fmla="*/ 0 h 21600"/>
                <a:gd name="T2" fmla="*/ 0 w 39161"/>
                <a:gd name="T3" fmla="*/ 0 h 21600"/>
                <a:gd name="T4" fmla="*/ 0 w 39161"/>
                <a:gd name="T5" fmla="*/ 0 h 21600"/>
                <a:gd name="T6" fmla="*/ 0 60000 65536"/>
                <a:gd name="T7" fmla="*/ 0 60000 65536"/>
                <a:gd name="T8" fmla="*/ 0 60000 65536"/>
                <a:gd name="T9" fmla="*/ 0 w 39161"/>
                <a:gd name="T10" fmla="*/ 0 h 21600"/>
                <a:gd name="T11" fmla="*/ 39161 w 39161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9161" h="21600" fill="none" extrusionOk="0">
                  <a:moveTo>
                    <a:pt x="39161" y="12103"/>
                  </a:moveTo>
                  <a:cubicBezTo>
                    <a:pt x="35143" y="18042"/>
                    <a:pt x="28441" y="21599"/>
                    <a:pt x="21271" y="21600"/>
                  </a:cubicBezTo>
                  <a:cubicBezTo>
                    <a:pt x="10790" y="21600"/>
                    <a:pt x="1822" y="14076"/>
                    <a:pt x="0" y="3755"/>
                  </a:cubicBezTo>
                </a:path>
                <a:path w="39161" h="21600" stroke="0" extrusionOk="0">
                  <a:moveTo>
                    <a:pt x="39161" y="12103"/>
                  </a:moveTo>
                  <a:cubicBezTo>
                    <a:pt x="35143" y="18042"/>
                    <a:pt x="28441" y="21599"/>
                    <a:pt x="21271" y="21600"/>
                  </a:cubicBezTo>
                  <a:cubicBezTo>
                    <a:pt x="10790" y="21600"/>
                    <a:pt x="1822" y="14076"/>
                    <a:pt x="0" y="3755"/>
                  </a:cubicBezTo>
                  <a:lnTo>
                    <a:pt x="21271" y="0"/>
                  </a:lnTo>
                  <a:lnTo>
                    <a:pt x="39161" y="12103"/>
                  </a:lnTo>
                  <a:close/>
                </a:path>
              </a:pathLst>
            </a:custGeom>
            <a:solidFill>
              <a:srgbClr val="B6C7C9"/>
            </a:solidFill>
            <a:ln w="22225">
              <a:solidFill>
                <a:srgbClr val="6C8F93"/>
              </a:solidFill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500">
                <a:solidFill>
                  <a:srgbClr val="000000"/>
                </a:solidFill>
                <a:latin typeface="Comic Sans MS" charset="0"/>
                <a:ea typeface="ＭＳ Ｐゴシック" charset="-128"/>
              </a:endParaRPr>
            </a:p>
          </p:txBody>
        </p:sp>
      </p:grpSp>
      <p:sp>
        <p:nvSpPr>
          <p:cNvPr id="604" name="Line 410">
            <a:extLst>
              <a:ext uri="{FF2B5EF4-FFF2-40B4-BE49-F238E27FC236}">
                <a16:creationId xmlns:a16="http://schemas.microsoft.com/office/drawing/2014/main" id="{BCE4BEC4-31C0-E04C-A06B-3CDB93E61752}"/>
              </a:ext>
            </a:extLst>
          </p:cNvPr>
          <p:cNvSpPr>
            <a:spLocks noChangeShapeType="1"/>
          </p:cNvSpPr>
          <p:nvPr/>
        </p:nvSpPr>
        <p:spPr bwMode="auto">
          <a:xfrm>
            <a:off x="3612748" y="2711960"/>
            <a:ext cx="280988" cy="496888"/>
          </a:xfrm>
          <a:prstGeom prst="line">
            <a:avLst/>
          </a:prstGeom>
          <a:noFill/>
          <a:ln w="3175">
            <a:solidFill>
              <a:srgbClr val="00B9EA"/>
            </a:solidFill>
            <a:round/>
            <a:headEnd/>
            <a:tailEnd/>
          </a:ln>
          <a:effectLst>
            <a:outerShdw dist="17961" dir="27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5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charset="0"/>
              <a:ea typeface="ＭＳ Ｐゴシック" charset="-128"/>
            </a:endParaRPr>
          </a:p>
        </p:txBody>
      </p:sp>
      <p:sp>
        <p:nvSpPr>
          <p:cNvPr id="605" name="Line 411">
            <a:extLst>
              <a:ext uri="{FF2B5EF4-FFF2-40B4-BE49-F238E27FC236}">
                <a16:creationId xmlns:a16="http://schemas.microsoft.com/office/drawing/2014/main" id="{89EC9C31-960C-D74B-AC86-9859D8F0FA4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939773" y="2988185"/>
            <a:ext cx="609600" cy="220663"/>
          </a:xfrm>
          <a:prstGeom prst="line">
            <a:avLst/>
          </a:prstGeom>
          <a:noFill/>
          <a:ln w="3175">
            <a:solidFill>
              <a:srgbClr val="00B9EA"/>
            </a:solidFill>
            <a:round/>
            <a:headEnd/>
            <a:tailEnd/>
          </a:ln>
          <a:effectLst>
            <a:outerShdw dist="17961" dir="27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5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charset="0"/>
              <a:ea typeface="ＭＳ Ｐゴシック" charset="-128"/>
            </a:endParaRPr>
          </a:p>
        </p:txBody>
      </p:sp>
      <p:sp>
        <p:nvSpPr>
          <p:cNvPr id="606" name="Line 412">
            <a:extLst>
              <a:ext uri="{FF2B5EF4-FFF2-40B4-BE49-F238E27FC236}">
                <a16:creationId xmlns:a16="http://schemas.microsoft.com/office/drawing/2014/main" id="{757378E3-C71A-DD40-A66A-82198037BB08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893736" y="3264410"/>
            <a:ext cx="420687" cy="441325"/>
          </a:xfrm>
          <a:prstGeom prst="line">
            <a:avLst/>
          </a:prstGeom>
          <a:noFill/>
          <a:ln w="3175">
            <a:solidFill>
              <a:srgbClr val="00B9EA"/>
            </a:solidFill>
            <a:round/>
            <a:headEnd/>
            <a:tailEnd/>
          </a:ln>
          <a:effectLst>
            <a:outerShdw dist="17961" dir="27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5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charset="0"/>
              <a:ea typeface="ＭＳ Ｐゴシック" charset="-128"/>
            </a:endParaRPr>
          </a:p>
        </p:txBody>
      </p:sp>
      <p:sp>
        <p:nvSpPr>
          <p:cNvPr id="607" name="Line 413">
            <a:extLst>
              <a:ext uri="{FF2B5EF4-FFF2-40B4-BE49-F238E27FC236}">
                <a16:creationId xmlns:a16="http://schemas.microsoft.com/office/drawing/2014/main" id="{DB7B51D5-1B22-A647-81A8-1510C3DA1A2A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595411" y="2988185"/>
            <a:ext cx="511175" cy="153988"/>
          </a:xfrm>
          <a:prstGeom prst="line">
            <a:avLst/>
          </a:prstGeom>
          <a:noFill/>
          <a:ln w="3175">
            <a:solidFill>
              <a:srgbClr val="00B9EA"/>
            </a:solidFill>
            <a:round/>
            <a:headEnd/>
            <a:tailEnd/>
          </a:ln>
          <a:effectLst>
            <a:outerShdw dist="17961" dir="27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5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charset="0"/>
              <a:ea typeface="ＭＳ Ｐゴシック" charset="-128"/>
            </a:endParaRPr>
          </a:p>
        </p:txBody>
      </p:sp>
      <p:sp>
        <p:nvSpPr>
          <p:cNvPr id="608" name="Line 414">
            <a:extLst>
              <a:ext uri="{FF2B5EF4-FFF2-40B4-BE49-F238E27FC236}">
                <a16:creationId xmlns:a16="http://schemas.microsoft.com/office/drawing/2014/main" id="{9B2584F4-E8E6-1B4A-887C-6474581D03A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314423" y="3218373"/>
            <a:ext cx="792163" cy="431800"/>
          </a:xfrm>
          <a:prstGeom prst="line">
            <a:avLst/>
          </a:prstGeom>
          <a:noFill/>
          <a:ln w="3175">
            <a:solidFill>
              <a:srgbClr val="00B9EA"/>
            </a:solidFill>
            <a:round/>
            <a:headEnd/>
            <a:tailEnd/>
          </a:ln>
          <a:effectLst>
            <a:outerShdw dist="17961" dir="27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5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charset="0"/>
              <a:ea typeface="ＭＳ Ｐゴシック" charset="-128"/>
            </a:endParaRPr>
          </a:p>
        </p:txBody>
      </p:sp>
      <p:sp>
        <p:nvSpPr>
          <p:cNvPr id="609" name="Line 415">
            <a:extLst>
              <a:ext uri="{FF2B5EF4-FFF2-40B4-BE49-F238E27FC236}">
                <a16:creationId xmlns:a16="http://schemas.microsoft.com/office/drawing/2014/main" id="{C6F5A43C-F053-2341-B2B1-1D3AA964A7F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279623" y="2916748"/>
            <a:ext cx="1030288" cy="112712"/>
          </a:xfrm>
          <a:prstGeom prst="line">
            <a:avLst/>
          </a:prstGeom>
          <a:noFill/>
          <a:ln w="3175">
            <a:solidFill>
              <a:srgbClr val="00B9EA"/>
            </a:solidFill>
            <a:round/>
            <a:headEnd/>
            <a:tailEnd/>
          </a:ln>
          <a:effectLst>
            <a:outerShdw dist="17961" dir="27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5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charset="0"/>
              <a:ea typeface="ＭＳ Ｐゴシック" charset="-128"/>
            </a:endParaRPr>
          </a:p>
        </p:txBody>
      </p:sp>
      <p:sp>
        <p:nvSpPr>
          <p:cNvPr id="610" name="Line 416">
            <a:extLst>
              <a:ext uri="{FF2B5EF4-FFF2-40B4-BE49-F238E27FC236}">
                <a16:creationId xmlns:a16="http://schemas.microsoft.com/office/drawing/2014/main" id="{49343D59-BDF7-2B4B-8081-74AE6422D4D4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325661" y="3029460"/>
            <a:ext cx="374650" cy="661988"/>
          </a:xfrm>
          <a:prstGeom prst="line">
            <a:avLst/>
          </a:prstGeom>
          <a:noFill/>
          <a:ln w="3175">
            <a:solidFill>
              <a:srgbClr val="00B9EA"/>
            </a:solidFill>
            <a:round/>
            <a:headEnd/>
            <a:tailEnd/>
          </a:ln>
          <a:effectLst>
            <a:outerShdw dist="17961" dir="27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5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charset="0"/>
              <a:ea typeface="ＭＳ Ｐゴシック" charset="-128"/>
            </a:endParaRPr>
          </a:p>
        </p:txBody>
      </p:sp>
      <p:sp>
        <p:nvSpPr>
          <p:cNvPr id="611" name="Line 417">
            <a:extLst>
              <a:ext uri="{FF2B5EF4-FFF2-40B4-BE49-F238E27FC236}">
                <a16:creationId xmlns:a16="http://schemas.microsoft.com/office/drawing/2014/main" id="{1985B3D0-6E07-3542-B403-B37994F8BF82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325661" y="2972310"/>
            <a:ext cx="563562" cy="330200"/>
          </a:xfrm>
          <a:prstGeom prst="line">
            <a:avLst/>
          </a:prstGeom>
          <a:noFill/>
          <a:ln w="3175">
            <a:solidFill>
              <a:srgbClr val="00B9EA"/>
            </a:solidFill>
            <a:round/>
            <a:headEnd/>
            <a:tailEnd/>
          </a:ln>
          <a:effectLst>
            <a:outerShdw dist="17961" dir="27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5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charset="0"/>
              <a:ea typeface="ＭＳ Ｐゴシック" charset="-128"/>
            </a:endParaRPr>
          </a:p>
        </p:txBody>
      </p:sp>
      <p:sp>
        <p:nvSpPr>
          <p:cNvPr id="612" name="Line 418">
            <a:extLst>
              <a:ext uri="{FF2B5EF4-FFF2-40B4-BE49-F238E27FC236}">
                <a16:creationId xmlns:a16="http://schemas.microsoft.com/office/drawing/2014/main" id="{4B2EBD72-F90F-204D-9354-69FDC3DF162E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889223" y="3302510"/>
            <a:ext cx="1123950" cy="55563"/>
          </a:xfrm>
          <a:prstGeom prst="line">
            <a:avLst/>
          </a:prstGeom>
          <a:noFill/>
          <a:ln w="3175">
            <a:solidFill>
              <a:srgbClr val="00B9EA"/>
            </a:solidFill>
            <a:round/>
            <a:headEnd/>
            <a:tailEnd/>
          </a:ln>
          <a:effectLst>
            <a:outerShdw dist="17961" dir="27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5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charset="0"/>
              <a:ea typeface="ＭＳ Ｐゴシック" charset="-128"/>
            </a:endParaRPr>
          </a:p>
        </p:txBody>
      </p:sp>
      <p:sp>
        <p:nvSpPr>
          <p:cNvPr id="613" name="Line 419">
            <a:extLst>
              <a:ext uri="{FF2B5EF4-FFF2-40B4-BE49-F238E27FC236}">
                <a16:creationId xmlns:a16="http://schemas.microsoft.com/office/drawing/2014/main" id="{36AAFFD0-3EAE-084D-BEBE-06FD3CFEF213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355948" y="2916748"/>
            <a:ext cx="515938" cy="166687"/>
          </a:xfrm>
          <a:prstGeom prst="line">
            <a:avLst/>
          </a:prstGeom>
          <a:noFill/>
          <a:ln w="3175">
            <a:solidFill>
              <a:srgbClr val="00B9EA"/>
            </a:solidFill>
            <a:round/>
            <a:headEnd/>
            <a:tailEnd/>
          </a:ln>
          <a:effectLst>
            <a:outerShdw dist="17961" dir="27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5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charset="0"/>
              <a:ea typeface="ＭＳ Ｐゴシック" charset="-128"/>
            </a:endParaRPr>
          </a:p>
        </p:txBody>
      </p:sp>
      <p:sp>
        <p:nvSpPr>
          <p:cNvPr id="614" name="Line 420">
            <a:extLst>
              <a:ext uri="{FF2B5EF4-FFF2-40B4-BE49-F238E27FC236}">
                <a16:creationId xmlns:a16="http://schemas.microsoft.com/office/drawing/2014/main" id="{A595A6AE-8ED8-B84A-98D5-B19CC2C34D9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700311" y="3745423"/>
            <a:ext cx="1030287" cy="0"/>
          </a:xfrm>
          <a:prstGeom prst="line">
            <a:avLst/>
          </a:prstGeom>
          <a:noFill/>
          <a:ln w="3175">
            <a:solidFill>
              <a:srgbClr val="00B9EA"/>
            </a:solidFill>
            <a:round/>
            <a:headEnd/>
            <a:tailEnd/>
          </a:ln>
          <a:effectLst>
            <a:outerShdw dist="17961" dir="27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5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charset="0"/>
              <a:ea typeface="ＭＳ Ｐゴシック" charset="-128"/>
            </a:endParaRPr>
          </a:p>
        </p:txBody>
      </p:sp>
      <p:sp>
        <p:nvSpPr>
          <p:cNvPr id="615" name="Line 421">
            <a:extLst>
              <a:ext uri="{FF2B5EF4-FFF2-40B4-BE49-F238E27FC236}">
                <a16:creationId xmlns:a16="http://schemas.microsoft.com/office/drawing/2014/main" id="{4C63C002-DD79-D34E-A2E6-AD992C7AEA1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778223" y="3358073"/>
            <a:ext cx="280988" cy="387350"/>
          </a:xfrm>
          <a:prstGeom prst="line">
            <a:avLst/>
          </a:prstGeom>
          <a:noFill/>
          <a:ln w="3175">
            <a:solidFill>
              <a:srgbClr val="00B9EA"/>
            </a:solidFill>
            <a:round/>
            <a:headEnd/>
            <a:tailEnd/>
          </a:ln>
          <a:effectLst>
            <a:outerShdw dist="17961" dir="27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5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charset="0"/>
              <a:ea typeface="ＭＳ Ｐゴシック" charset="-128"/>
            </a:endParaRPr>
          </a:p>
        </p:txBody>
      </p:sp>
      <p:sp>
        <p:nvSpPr>
          <p:cNvPr id="616" name="Line 422">
            <a:extLst>
              <a:ext uri="{FF2B5EF4-FFF2-40B4-BE49-F238E27FC236}">
                <a16:creationId xmlns:a16="http://schemas.microsoft.com/office/drawing/2014/main" id="{F919EBA7-12F2-0A40-AF4E-225DAFC05CC1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917923" y="3083435"/>
            <a:ext cx="141288" cy="274638"/>
          </a:xfrm>
          <a:prstGeom prst="line">
            <a:avLst/>
          </a:prstGeom>
          <a:noFill/>
          <a:ln w="3175">
            <a:solidFill>
              <a:srgbClr val="00B9EA"/>
            </a:solidFill>
            <a:round/>
            <a:headEnd/>
            <a:tailEnd/>
          </a:ln>
          <a:effectLst>
            <a:outerShdw dist="17961" dir="27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5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charset="0"/>
              <a:ea typeface="ＭＳ Ｐゴシック" charset="-128"/>
            </a:endParaRPr>
          </a:p>
        </p:txBody>
      </p:sp>
      <p:sp>
        <p:nvSpPr>
          <p:cNvPr id="617" name="Line 423">
            <a:extLst>
              <a:ext uri="{FF2B5EF4-FFF2-40B4-BE49-F238E27FC236}">
                <a16:creationId xmlns:a16="http://schemas.microsoft.com/office/drawing/2014/main" id="{657FE4F5-ACCC-6E4F-A24D-DE519E080E3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862361" y="3599373"/>
            <a:ext cx="457200" cy="230187"/>
          </a:xfrm>
          <a:prstGeom prst="line">
            <a:avLst/>
          </a:prstGeom>
          <a:noFill/>
          <a:ln w="3175">
            <a:solidFill>
              <a:srgbClr val="00B9EA"/>
            </a:solidFill>
            <a:round/>
            <a:headEnd/>
            <a:tailEnd/>
          </a:ln>
          <a:effectLst>
            <a:outerShdw dist="17961" dir="27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5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charset="0"/>
              <a:ea typeface="ＭＳ Ｐゴシック" charset="-128"/>
            </a:endParaRPr>
          </a:p>
        </p:txBody>
      </p:sp>
      <p:pic>
        <p:nvPicPr>
          <p:cNvPr id="618" name="Picture 424">
            <a:extLst>
              <a:ext uri="{FF2B5EF4-FFF2-40B4-BE49-F238E27FC236}">
                <a16:creationId xmlns:a16="http://schemas.microsoft.com/office/drawing/2014/main" id="{7F4836B3-F143-244D-8DD9-5171F1081039}"/>
              </a:ext>
            </a:extLst>
          </p:cNvPr>
          <p:cNvPicPr>
            <a:picLocks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87323" y="2600835"/>
            <a:ext cx="365125" cy="265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9" name="Line 425">
            <a:extLst>
              <a:ext uri="{FF2B5EF4-FFF2-40B4-BE49-F238E27FC236}">
                <a16:creationId xmlns:a16="http://schemas.microsoft.com/office/drawing/2014/main" id="{C824ACB5-884A-6E43-A09B-40F6265E163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284136" y="3264410"/>
            <a:ext cx="609600" cy="165100"/>
          </a:xfrm>
          <a:prstGeom prst="line">
            <a:avLst/>
          </a:prstGeom>
          <a:noFill/>
          <a:ln w="3175">
            <a:solidFill>
              <a:srgbClr val="00B9EA"/>
            </a:solidFill>
            <a:round/>
            <a:headEnd/>
            <a:tailEnd/>
          </a:ln>
          <a:effectLst>
            <a:outerShdw dist="17961" dir="27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5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charset="0"/>
              <a:ea typeface="ＭＳ Ｐゴシック" charset="-128"/>
            </a:endParaRPr>
          </a:p>
        </p:txBody>
      </p:sp>
      <p:pic>
        <p:nvPicPr>
          <p:cNvPr id="620" name="Picture 426">
            <a:extLst>
              <a:ext uri="{FF2B5EF4-FFF2-40B4-BE49-F238E27FC236}">
                <a16:creationId xmlns:a16="http://schemas.microsoft.com/office/drawing/2014/main" id="{6D62BAB4-2BD6-314F-92C5-4ED74094F44E}"/>
              </a:ext>
            </a:extLst>
          </p:cNvPr>
          <p:cNvPicPr>
            <a:picLocks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07998" y="3131060"/>
            <a:ext cx="365125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1" name="Picture 427">
            <a:extLst>
              <a:ext uri="{FF2B5EF4-FFF2-40B4-BE49-F238E27FC236}">
                <a16:creationId xmlns:a16="http://schemas.microsoft.com/office/drawing/2014/main" id="{8D6F9364-D6D1-A44A-8EAA-1A831EEB64BC}"/>
              </a:ext>
            </a:extLst>
          </p:cNvPr>
          <p:cNvPicPr>
            <a:picLocks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71573" y="2891348"/>
            <a:ext cx="365125" cy="26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2" name="Picture 428">
            <a:extLst>
              <a:ext uri="{FF2B5EF4-FFF2-40B4-BE49-F238E27FC236}">
                <a16:creationId xmlns:a16="http://schemas.microsoft.com/office/drawing/2014/main" id="{D0635774-821B-5742-89EE-69663FEC1DC6}"/>
              </a:ext>
            </a:extLst>
          </p:cNvPr>
          <p:cNvPicPr>
            <a:picLocks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27098" y="3607310"/>
            <a:ext cx="368300" cy="26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3" name="Picture 429">
            <a:extLst>
              <a:ext uri="{FF2B5EF4-FFF2-40B4-BE49-F238E27FC236}">
                <a16:creationId xmlns:a16="http://schemas.microsoft.com/office/drawing/2014/main" id="{6DD7792A-86C1-D54D-B783-DE7C1D806D25}"/>
              </a:ext>
            </a:extLst>
          </p:cNvPr>
          <p:cNvPicPr>
            <a:picLocks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36798" y="3640648"/>
            <a:ext cx="393700" cy="26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4" name="Picture 430">
            <a:extLst>
              <a:ext uri="{FF2B5EF4-FFF2-40B4-BE49-F238E27FC236}">
                <a16:creationId xmlns:a16="http://schemas.microsoft.com/office/drawing/2014/main" id="{390FB0FF-74AE-8B47-882A-36F33157F618}"/>
              </a:ext>
            </a:extLst>
          </p:cNvPr>
          <p:cNvPicPr>
            <a:picLocks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54273" y="3192973"/>
            <a:ext cx="392113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5" name="Picture 431">
            <a:extLst>
              <a:ext uri="{FF2B5EF4-FFF2-40B4-BE49-F238E27FC236}">
                <a16:creationId xmlns:a16="http://schemas.microsoft.com/office/drawing/2014/main" id="{1BA7768E-9242-D94E-9890-CBDB817DFEBD}"/>
              </a:ext>
            </a:extLst>
          </p:cNvPr>
          <p:cNvPicPr>
            <a:picLocks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57498" y="2819910"/>
            <a:ext cx="392113" cy="26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6" name="Picture 432">
            <a:extLst>
              <a:ext uri="{FF2B5EF4-FFF2-40B4-BE49-F238E27FC236}">
                <a16:creationId xmlns:a16="http://schemas.microsoft.com/office/drawing/2014/main" id="{E8072897-E05B-E44F-BE62-70A31584D215}"/>
              </a:ext>
            </a:extLst>
          </p:cNvPr>
          <p:cNvPicPr>
            <a:picLocks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65511" y="2967548"/>
            <a:ext cx="393700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7" name="Picture 433">
            <a:extLst>
              <a:ext uri="{FF2B5EF4-FFF2-40B4-BE49-F238E27FC236}">
                <a16:creationId xmlns:a16="http://schemas.microsoft.com/office/drawing/2014/main" id="{40C0D50B-872C-5E4A-9C67-69AF1ED8C83A}"/>
              </a:ext>
            </a:extLst>
          </p:cNvPr>
          <p:cNvPicPr>
            <a:picLocks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09936" y="3685098"/>
            <a:ext cx="393700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8" name="Picture 434">
            <a:extLst>
              <a:ext uri="{FF2B5EF4-FFF2-40B4-BE49-F238E27FC236}">
                <a16:creationId xmlns:a16="http://schemas.microsoft.com/office/drawing/2014/main" id="{137E6585-C710-3146-B36E-FFF57A6E47AE}"/>
              </a:ext>
            </a:extLst>
          </p:cNvPr>
          <p:cNvPicPr>
            <a:picLocks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94098" y="3280285"/>
            <a:ext cx="392113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9" name="Text Box 435">
            <a:extLst>
              <a:ext uri="{FF2B5EF4-FFF2-40B4-BE49-F238E27FC236}">
                <a16:creationId xmlns:a16="http://schemas.microsoft.com/office/drawing/2014/main" id="{B2E23059-B55A-5B4D-854E-51361EAFED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78098" y="1973773"/>
            <a:ext cx="14700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557" tIns="45781" rIns="91557" bIns="45781">
            <a:spAutoFit/>
          </a:bodyPr>
          <a:lstStyle>
            <a:lvl1pPr defTabSz="915988"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15988"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15988"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15988"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15988"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15988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15988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15988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15988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x-none" sz="1600">
                <a:solidFill>
                  <a:srgbClr val="000000"/>
                </a:solidFill>
                <a:latin typeface="Arial" charset="0"/>
              </a:rPr>
              <a:t>Backbone</a:t>
            </a:r>
            <a:r>
              <a:rPr lang="en-US" altLang="zh-CN" sz="1600">
                <a:solidFill>
                  <a:srgbClr val="000000"/>
                </a:solidFill>
                <a:latin typeface="Arial" charset="0"/>
              </a:rPr>
              <a:t> ISP</a:t>
            </a:r>
            <a:endParaRPr lang="en-US" altLang="x-none" sz="16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630" name="Text Box 436">
            <a:extLst>
              <a:ext uri="{FF2B5EF4-FFF2-40B4-BE49-F238E27FC236}">
                <a16:creationId xmlns:a16="http://schemas.microsoft.com/office/drawing/2014/main" id="{2FB3C840-8D92-A847-BFC9-342BB97A77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03286" y="2000760"/>
            <a:ext cx="471487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557" tIns="45781" rIns="91557" bIns="45781">
            <a:spAutoFit/>
          </a:bodyPr>
          <a:lstStyle>
            <a:lvl1pPr defTabSz="915988"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15988"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15988"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15988"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15988"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15988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15988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15988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15988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x-none" sz="1400">
                <a:solidFill>
                  <a:srgbClr val="000000"/>
                </a:solidFill>
                <a:latin typeface="Arial" charset="0"/>
              </a:rPr>
              <a:t>ISP</a:t>
            </a:r>
          </a:p>
        </p:txBody>
      </p:sp>
      <p:pic>
        <p:nvPicPr>
          <p:cNvPr id="631" name="Picture 438">
            <a:extLst>
              <a:ext uri="{FF2B5EF4-FFF2-40B4-BE49-F238E27FC236}">
                <a16:creationId xmlns:a16="http://schemas.microsoft.com/office/drawing/2014/main" id="{E5F6A460-43A2-2143-9DB2-8176072618EF}"/>
              </a:ext>
            </a:extLst>
          </p:cNvPr>
          <p:cNvPicPr>
            <a:picLocks noChangeArrowheads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30386" y="2989773"/>
            <a:ext cx="365125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32" name="Group 439">
            <a:extLst>
              <a:ext uri="{FF2B5EF4-FFF2-40B4-BE49-F238E27FC236}">
                <a16:creationId xmlns:a16="http://schemas.microsoft.com/office/drawing/2014/main" id="{9E78A832-426F-9241-A885-EDA266552B55}"/>
              </a:ext>
            </a:extLst>
          </p:cNvPr>
          <p:cNvGrpSpPr>
            <a:grpSpLocks/>
          </p:cNvGrpSpPr>
          <p:nvPr/>
        </p:nvGrpSpPr>
        <p:grpSpPr bwMode="auto">
          <a:xfrm>
            <a:off x="7471961" y="2454785"/>
            <a:ext cx="1803400" cy="1627188"/>
            <a:chOff x="1358" y="1894"/>
            <a:chExt cx="2981" cy="1793"/>
          </a:xfrm>
        </p:grpSpPr>
        <p:sp>
          <p:nvSpPr>
            <p:cNvPr id="633" name="Oval 440">
              <a:extLst>
                <a:ext uri="{FF2B5EF4-FFF2-40B4-BE49-F238E27FC236}">
                  <a16:creationId xmlns:a16="http://schemas.microsoft.com/office/drawing/2014/main" id="{223E11E0-F538-A247-B4A8-B1C5EE6162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76" y="1894"/>
              <a:ext cx="1299" cy="742"/>
            </a:xfrm>
            <a:prstGeom prst="ellipse">
              <a:avLst/>
            </a:pr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x-none" altLang="x-none" sz="5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-128"/>
              </a:endParaRPr>
            </a:p>
          </p:txBody>
        </p:sp>
        <p:sp>
          <p:nvSpPr>
            <p:cNvPr id="634" name="Oval 441">
              <a:extLst>
                <a:ext uri="{FF2B5EF4-FFF2-40B4-BE49-F238E27FC236}">
                  <a16:creationId xmlns:a16="http://schemas.microsoft.com/office/drawing/2014/main" id="{5C2B2355-5B2D-4F48-9EE3-76D581F6EE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62" y="2088"/>
              <a:ext cx="996" cy="742"/>
            </a:xfrm>
            <a:prstGeom prst="ellipse">
              <a:avLst/>
            </a:pr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x-none" altLang="x-none" sz="5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-128"/>
              </a:endParaRPr>
            </a:p>
          </p:txBody>
        </p:sp>
        <p:sp>
          <p:nvSpPr>
            <p:cNvPr id="635" name="Oval 442">
              <a:extLst>
                <a:ext uri="{FF2B5EF4-FFF2-40B4-BE49-F238E27FC236}">
                  <a16:creationId xmlns:a16="http://schemas.microsoft.com/office/drawing/2014/main" id="{150B3A11-5F2C-B947-AAEB-C627FB2167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58" y="2535"/>
              <a:ext cx="672" cy="605"/>
            </a:xfrm>
            <a:prstGeom prst="ellipse">
              <a:avLst/>
            </a:pr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x-none" altLang="x-none" sz="5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-128"/>
              </a:endParaRPr>
            </a:p>
          </p:txBody>
        </p:sp>
        <p:sp>
          <p:nvSpPr>
            <p:cNvPr id="636" name="Oval 443">
              <a:extLst>
                <a:ext uri="{FF2B5EF4-FFF2-40B4-BE49-F238E27FC236}">
                  <a16:creationId xmlns:a16="http://schemas.microsoft.com/office/drawing/2014/main" id="{3D74683F-520E-624D-9BBC-1BC59EF6F8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61" y="2801"/>
              <a:ext cx="1010" cy="656"/>
            </a:xfrm>
            <a:prstGeom prst="ellipse">
              <a:avLst/>
            </a:pr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x-none" altLang="x-none" sz="5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-128"/>
              </a:endParaRPr>
            </a:p>
          </p:txBody>
        </p:sp>
        <p:sp>
          <p:nvSpPr>
            <p:cNvPr id="637" name="Oval 444">
              <a:extLst>
                <a:ext uri="{FF2B5EF4-FFF2-40B4-BE49-F238E27FC236}">
                  <a16:creationId xmlns:a16="http://schemas.microsoft.com/office/drawing/2014/main" id="{33AF07DA-73A4-1842-967A-26889690B0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75" y="2909"/>
              <a:ext cx="1509" cy="778"/>
            </a:xfrm>
            <a:prstGeom prst="ellipse">
              <a:avLst/>
            </a:pr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x-none" altLang="x-none" sz="5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-128"/>
              </a:endParaRPr>
            </a:p>
          </p:txBody>
        </p:sp>
        <p:sp>
          <p:nvSpPr>
            <p:cNvPr id="638" name="Oval 445">
              <a:extLst>
                <a:ext uri="{FF2B5EF4-FFF2-40B4-BE49-F238E27FC236}">
                  <a16:creationId xmlns:a16="http://schemas.microsoft.com/office/drawing/2014/main" id="{54C4A70A-7981-A647-80FB-3DDD1558D6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5" y="2110"/>
              <a:ext cx="967" cy="583"/>
            </a:xfrm>
            <a:prstGeom prst="ellipse">
              <a:avLst/>
            </a:pr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x-none" altLang="x-none" sz="5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-128"/>
              </a:endParaRPr>
            </a:p>
          </p:txBody>
        </p:sp>
        <p:sp>
          <p:nvSpPr>
            <p:cNvPr id="639" name="Oval 446">
              <a:extLst>
                <a:ext uri="{FF2B5EF4-FFF2-40B4-BE49-F238E27FC236}">
                  <a16:creationId xmlns:a16="http://schemas.microsoft.com/office/drawing/2014/main" id="{E8843366-4746-AA4F-B48F-C5CC51303D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9" y="2484"/>
              <a:ext cx="960" cy="584"/>
            </a:xfrm>
            <a:prstGeom prst="ellipse">
              <a:avLst/>
            </a:pr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x-none" altLang="x-none" sz="5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-128"/>
              </a:endParaRPr>
            </a:p>
          </p:txBody>
        </p:sp>
        <p:sp>
          <p:nvSpPr>
            <p:cNvPr id="640" name="Oval 447">
              <a:extLst>
                <a:ext uri="{FF2B5EF4-FFF2-40B4-BE49-F238E27FC236}">
                  <a16:creationId xmlns:a16="http://schemas.microsoft.com/office/drawing/2014/main" id="{6FF19907-D991-EA41-88DE-5C5AEFCB22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93" y="2607"/>
              <a:ext cx="953" cy="958"/>
            </a:xfrm>
            <a:prstGeom prst="ellipse">
              <a:avLst/>
            </a:pr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x-none" altLang="x-none" sz="5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-128"/>
              </a:endParaRPr>
            </a:p>
          </p:txBody>
        </p:sp>
        <p:sp>
          <p:nvSpPr>
            <p:cNvPr id="641" name="Oval 448">
              <a:extLst>
                <a:ext uri="{FF2B5EF4-FFF2-40B4-BE49-F238E27FC236}">
                  <a16:creationId xmlns:a16="http://schemas.microsoft.com/office/drawing/2014/main" id="{E24F6D7F-4F56-AC4A-AF0A-3C75BBBBF9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0" y="2319"/>
              <a:ext cx="1934" cy="958"/>
            </a:xfrm>
            <a:prstGeom prst="ellipse">
              <a:avLst/>
            </a:pr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x-none" altLang="x-none" sz="5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-128"/>
              </a:endParaRPr>
            </a:p>
          </p:txBody>
        </p:sp>
      </p:grpSp>
      <p:grpSp>
        <p:nvGrpSpPr>
          <p:cNvPr id="642" name="Group 449">
            <a:extLst>
              <a:ext uri="{FF2B5EF4-FFF2-40B4-BE49-F238E27FC236}">
                <a16:creationId xmlns:a16="http://schemas.microsoft.com/office/drawing/2014/main" id="{5FC29FBB-58D8-EE4C-A4A4-97898D3EDAD0}"/>
              </a:ext>
            </a:extLst>
          </p:cNvPr>
          <p:cNvGrpSpPr>
            <a:grpSpLocks/>
          </p:cNvGrpSpPr>
          <p:nvPr/>
        </p:nvGrpSpPr>
        <p:grpSpPr bwMode="auto">
          <a:xfrm>
            <a:off x="7471961" y="2454785"/>
            <a:ext cx="1803400" cy="1655763"/>
            <a:chOff x="1358" y="1886"/>
            <a:chExt cx="2989" cy="1810"/>
          </a:xfrm>
        </p:grpSpPr>
        <p:sp>
          <p:nvSpPr>
            <p:cNvPr id="643" name="Arc 450">
              <a:extLst>
                <a:ext uri="{FF2B5EF4-FFF2-40B4-BE49-F238E27FC236}">
                  <a16:creationId xmlns:a16="http://schemas.microsoft.com/office/drawing/2014/main" id="{38FB6CFA-A36E-7A4B-9A38-7511E21E1D1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4" y="1886"/>
              <a:ext cx="1247" cy="375"/>
            </a:xfrm>
            <a:custGeom>
              <a:avLst/>
              <a:gdLst>
                <a:gd name="T0" fmla="*/ 0 w 40985"/>
                <a:gd name="T1" fmla="*/ 0 h 21600"/>
                <a:gd name="T2" fmla="*/ 0 w 40985"/>
                <a:gd name="T3" fmla="*/ 0 h 21600"/>
                <a:gd name="T4" fmla="*/ 0 w 40985"/>
                <a:gd name="T5" fmla="*/ 0 h 21600"/>
                <a:gd name="T6" fmla="*/ 0 60000 65536"/>
                <a:gd name="T7" fmla="*/ 0 60000 65536"/>
                <a:gd name="T8" fmla="*/ 0 60000 65536"/>
                <a:gd name="T9" fmla="*/ 0 w 40985"/>
                <a:gd name="T10" fmla="*/ 0 h 21600"/>
                <a:gd name="T11" fmla="*/ 40985 w 40985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0985" h="21600" fill="none" extrusionOk="0">
                  <a:moveTo>
                    <a:pt x="0" y="15316"/>
                  </a:moveTo>
                  <a:cubicBezTo>
                    <a:pt x="2766" y="6218"/>
                    <a:pt x="11157" y="-1"/>
                    <a:pt x="20666" y="0"/>
                  </a:cubicBezTo>
                  <a:cubicBezTo>
                    <a:pt x="29769" y="0"/>
                    <a:pt x="37896" y="5708"/>
                    <a:pt x="40984" y="14272"/>
                  </a:cubicBezTo>
                </a:path>
                <a:path w="40985" h="21600" stroke="0" extrusionOk="0">
                  <a:moveTo>
                    <a:pt x="0" y="15316"/>
                  </a:moveTo>
                  <a:cubicBezTo>
                    <a:pt x="2766" y="6218"/>
                    <a:pt x="11157" y="-1"/>
                    <a:pt x="20666" y="0"/>
                  </a:cubicBezTo>
                  <a:cubicBezTo>
                    <a:pt x="29769" y="0"/>
                    <a:pt x="37896" y="5708"/>
                    <a:pt x="40984" y="14272"/>
                  </a:cubicBezTo>
                  <a:lnTo>
                    <a:pt x="20666" y="21600"/>
                  </a:lnTo>
                  <a:lnTo>
                    <a:pt x="0" y="15316"/>
                  </a:lnTo>
                  <a:close/>
                </a:path>
              </a:pathLst>
            </a:cu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500">
                <a:solidFill>
                  <a:srgbClr val="000000"/>
                </a:solidFill>
                <a:latin typeface="Comic Sans MS" charset="0"/>
                <a:ea typeface="ＭＳ Ｐゴシック" charset="-128"/>
              </a:endParaRPr>
            </a:p>
          </p:txBody>
        </p:sp>
        <p:sp>
          <p:nvSpPr>
            <p:cNvPr id="644" name="Arc 451">
              <a:extLst>
                <a:ext uri="{FF2B5EF4-FFF2-40B4-BE49-F238E27FC236}">
                  <a16:creationId xmlns:a16="http://schemas.microsoft.com/office/drawing/2014/main" id="{162E0541-1D03-0A45-9521-50E247ECB4AD}"/>
                </a:ext>
              </a:extLst>
            </p:cNvPr>
            <p:cNvSpPr>
              <a:spLocks/>
            </p:cNvSpPr>
            <p:nvPr/>
          </p:nvSpPr>
          <p:spPr bwMode="auto">
            <a:xfrm>
              <a:off x="2412" y="1893"/>
              <a:ext cx="1232" cy="368"/>
            </a:xfrm>
            <a:custGeom>
              <a:avLst/>
              <a:gdLst>
                <a:gd name="T0" fmla="*/ 0 w 40951"/>
                <a:gd name="T1" fmla="*/ 0 h 21600"/>
                <a:gd name="T2" fmla="*/ 0 w 40951"/>
                <a:gd name="T3" fmla="*/ 0 h 21600"/>
                <a:gd name="T4" fmla="*/ 0 w 40951"/>
                <a:gd name="T5" fmla="*/ 0 h 21600"/>
                <a:gd name="T6" fmla="*/ 0 60000 65536"/>
                <a:gd name="T7" fmla="*/ 0 60000 65536"/>
                <a:gd name="T8" fmla="*/ 0 60000 65536"/>
                <a:gd name="T9" fmla="*/ 0 w 40951"/>
                <a:gd name="T10" fmla="*/ 0 h 21600"/>
                <a:gd name="T11" fmla="*/ 40951 w 40951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0951" h="21600" fill="none" extrusionOk="0">
                  <a:moveTo>
                    <a:pt x="-1" y="15268"/>
                  </a:moveTo>
                  <a:cubicBezTo>
                    <a:pt x="2781" y="6195"/>
                    <a:pt x="11160" y="-1"/>
                    <a:pt x="20651" y="0"/>
                  </a:cubicBezTo>
                  <a:cubicBezTo>
                    <a:pt x="29734" y="0"/>
                    <a:pt x="37847" y="5683"/>
                    <a:pt x="40951" y="14219"/>
                  </a:cubicBezTo>
                </a:path>
                <a:path w="40951" h="21600" stroke="0" extrusionOk="0">
                  <a:moveTo>
                    <a:pt x="-1" y="15268"/>
                  </a:moveTo>
                  <a:cubicBezTo>
                    <a:pt x="2781" y="6195"/>
                    <a:pt x="11160" y="-1"/>
                    <a:pt x="20651" y="0"/>
                  </a:cubicBezTo>
                  <a:cubicBezTo>
                    <a:pt x="29734" y="0"/>
                    <a:pt x="37847" y="5683"/>
                    <a:pt x="40951" y="14219"/>
                  </a:cubicBezTo>
                  <a:lnTo>
                    <a:pt x="20651" y="21600"/>
                  </a:lnTo>
                  <a:lnTo>
                    <a:pt x="-1" y="15268"/>
                  </a:lnTo>
                  <a:close/>
                </a:path>
              </a:pathLst>
            </a:custGeom>
            <a:solidFill>
              <a:srgbClr val="B6C7C9"/>
            </a:solidFill>
            <a:ln w="22225">
              <a:solidFill>
                <a:srgbClr val="6C8F93"/>
              </a:solidFill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500">
                <a:solidFill>
                  <a:srgbClr val="000000"/>
                </a:solidFill>
                <a:latin typeface="Comic Sans MS" charset="0"/>
                <a:ea typeface="ＭＳ Ｐゴシック" charset="-128"/>
              </a:endParaRPr>
            </a:p>
          </p:txBody>
        </p:sp>
        <p:sp>
          <p:nvSpPr>
            <p:cNvPr id="645" name="Arc 452">
              <a:extLst>
                <a:ext uri="{FF2B5EF4-FFF2-40B4-BE49-F238E27FC236}">
                  <a16:creationId xmlns:a16="http://schemas.microsoft.com/office/drawing/2014/main" id="{03DB4BD4-0B26-C34F-BFBE-CD23EB9ACDFC}"/>
                </a:ext>
              </a:extLst>
            </p:cNvPr>
            <p:cNvSpPr>
              <a:spLocks/>
            </p:cNvSpPr>
            <p:nvPr/>
          </p:nvSpPr>
          <p:spPr bwMode="auto">
            <a:xfrm>
              <a:off x="1662" y="2081"/>
              <a:ext cx="766" cy="446"/>
            </a:xfrm>
            <a:custGeom>
              <a:avLst/>
              <a:gdLst>
                <a:gd name="T0" fmla="*/ 0 w 33007"/>
                <a:gd name="T1" fmla="*/ 0 h 25698"/>
                <a:gd name="T2" fmla="*/ 0 w 33007"/>
                <a:gd name="T3" fmla="*/ 0 h 25698"/>
                <a:gd name="T4" fmla="*/ 0 w 33007"/>
                <a:gd name="T5" fmla="*/ 0 h 25698"/>
                <a:gd name="T6" fmla="*/ 0 60000 65536"/>
                <a:gd name="T7" fmla="*/ 0 60000 65536"/>
                <a:gd name="T8" fmla="*/ 0 60000 65536"/>
                <a:gd name="T9" fmla="*/ 0 w 33007"/>
                <a:gd name="T10" fmla="*/ 0 h 25698"/>
                <a:gd name="T11" fmla="*/ 33007 w 33007"/>
                <a:gd name="T12" fmla="*/ 25698 h 2569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3007" h="25698" fill="none" extrusionOk="0">
                  <a:moveTo>
                    <a:pt x="392" y="25697"/>
                  </a:moveTo>
                  <a:cubicBezTo>
                    <a:pt x="131" y="24347"/>
                    <a:pt x="0" y="22975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25631" y="-1"/>
                    <a:pt x="29583" y="1128"/>
                    <a:pt x="33007" y="3257"/>
                  </a:cubicBezTo>
                </a:path>
                <a:path w="33007" h="25698" stroke="0" extrusionOk="0">
                  <a:moveTo>
                    <a:pt x="392" y="25697"/>
                  </a:moveTo>
                  <a:cubicBezTo>
                    <a:pt x="131" y="24347"/>
                    <a:pt x="0" y="22975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25631" y="-1"/>
                    <a:pt x="29583" y="1128"/>
                    <a:pt x="33007" y="3257"/>
                  </a:cubicBezTo>
                  <a:lnTo>
                    <a:pt x="21600" y="21600"/>
                  </a:lnTo>
                  <a:lnTo>
                    <a:pt x="392" y="25697"/>
                  </a:lnTo>
                  <a:close/>
                </a:path>
              </a:pathLst>
            </a:cu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500">
                <a:solidFill>
                  <a:srgbClr val="000000"/>
                </a:solidFill>
                <a:latin typeface="Comic Sans MS" charset="0"/>
                <a:ea typeface="ＭＳ Ｐゴシック" charset="-128"/>
              </a:endParaRPr>
            </a:p>
          </p:txBody>
        </p:sp>
        <p:sp>
          <p:nvSpPr>
            <p:cNvPr id="646" name="Arc 453">
              <a:extLst>
                <a:ext uri="{FF2B5EF4-FFF2-40B4-BE49-F238E27FC236}">
                  <a16:creationId xmlns:a16="http://schemas.microsoft.com/office/drawing/2014/main" id="{1B8414A2-79FB-2D49-8F28-A9324E30986B}"/>
                </a:ext>
              </a:extLst>
            </p:cNvPr>
            <p:cNvSpPr>
              <a:spLocks/>
            </p:cNvSpPr>
            <p:nvPr/>
          </p:nvSpPr>
          <p:spPr bwMode="auto">
            <a:xfrm>
              <a:off x="1669" y="2088"/>
              <a:ext cx="755" cy="438"/>
            </a:xfrm>
            <a:custGeom>
              <a:avLst/>
              <a:gdLst>
                <a:gd name="T0" fmla="*/ 0 w 32968"/>
                <a:gd name="T1" fmla="*/ 0 h 25717"/>
                <a:gd name="T2" fmla="*/ 0 w 32968"/>
                <a:gd name="T3" fmla="*/ 0 h 25717"/>
                <a:gd name="T4" fmla="*/ 0 w 32968"/>
                <a:gd name="T5" fmla="*/ 0 h 25717"/>
                <a:gd name="T6" fmla="*/ 0 60000 65536"/>
                <a:gd name="T7" fmla="*/ 0 60000 65536"/>
                <a:gd name="T8" fmla="*/ 0 60000 65536"/>
                <a:gd name="T9" fmla="*/ 0 w 32968"/>
                <a:gd name="T10" fmla="*/ 0 h 25717"/>
                <a:gd name="T11" fmla="*/ 32968 w 32968"/>
                <a:gd name="T12" fmla="*/ 25717 h 2571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2968" h="25717" fill="none" extrusionOk="0">
                  <a:moveTo>
                    <a:pt x="395" y="25717"/>
                  </a:moveTo>
                  <a:cubicBezTo>
                    <a:pt x="132" y="24360"/>
                    <a:pt x="0" y="22981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25616" y="-1"/>
                    <a:pt x="29552" y="1119"/>
                    <a:pt x="32967" y="3233"/>
                  </a:cubicBezTo>
                </a:path>
                <a:path w="32968" h="25717" stroke="0" extrusionOk="0">
                  <a:moveTo>
                    <a:pt x="395" y="25717"/>
                  </a:moveTo>
                  <a:cubicBezTo>
                    <a:pt x="132" y="24360"/>
                    <a:pt x="0" y="22981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25616" y="-1"/>
                    <a:pt x="29552" y="1119"/>
                    <a:pt x="32967" y="3233"/>
                  </a:cubicBezTo>
                  <a:lnTo>
                    <a:pt x="21600" y="21600"/>
                  </a:lnTo>
                  <a:lnTo>
                    <a:pt x="395" y="25717"/>
                  </a:lnTo>
                  <a:close/>
                </a:path>
              </a:pathLst>
            </a:custGeom>
            <a:solidFill>
              <a:srgbClr val="B6C7C9"/>
            </a:solidFill>
            <a:ln w="22225">
              <a:solidFill>
                <a:srgbClr val="6C8F93"/>
              </a:solidFill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500">
                <a:solidFill>
                  <a:srgbClr val="000000"/>
                </a:solidFill>
                <a:latin typeface="Comic Sans MS" charset="0"/>
                <a:ea typeface="ＭＳ Ｐゴシック" charset="-128"/>
              </a:endParaRPr>
            </a:p>
          </p:txBody>
        </p:sp>
        <p:sp>
          <p:nvSpPr>
            <p:cNvPr id="647" name="Arc 454">
              <a:extLst>
                <a:ext uri="{FF2B5EF4-FFF2-40B4-BE49-F238E27FC236}">
                  <a16:creationId xmlns:a16="http://schemas.microsoft.com/office/drawing/2014/main" id="{A4471EFA-7121-C24A-9790-92BF7752C3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53" y="3120"/>
              <a:ext cx="773" cy="345"/>
            </a:xfrm>
            <a:custGeom>
              <a:avLst/>
              <a:gdLst>
                <a:gd name="T0" fmla="*/ 0 w 32097"/>
                <a:gd name="T1" fmla="*/ 0 h 21984"/>
                <a:gd name="T2" fmla="*/ 0 w 32097"/>
                <a:gd name="T3" fmla="*/ 0 h 21984"/>
                <a:gd name="T4" fmla="*/ 0 w 32097"/>
                <a:gd name="T5" fmla="*/ 0 h 21984"/>
                <a:gd name="T6" fmla="*/ 0 60000 65536"/>
                <a:gd name="T7" fmla="*/ 0 60000 65536"/>
                <a:gd name="T8" fmla="*/ 0 60000 65536"/>
                <a:gd name="T9" fmla="*/ 0 w 32097"/>
                <a:gd name="T10" fmla="*/ 0 h 21984"/>
                <a:gd name="T11" fmla="*/ 32097 w 32097"/>
                <a:gd name="T12" fmla="*/ 21984 h 2198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2097" h="21984" fill="none" extrusionOk="0">
                  <a:moveTo>
                    <a:pt x="32096" y="19261"/>
                  </a:moveTo>
                  <a:cubicBezTo>
                    <a:pt x="28886" y="21047"/>
                    <a:pt x="25273" y="21983"/>
                    <a:pt x="21600" y="21984"/>
                  </a:cubicBezTo>
                  <a:cubicBezTo>
                    <a:pt x="9670" y="21984"/>
                    <a:pt x="0" y="12313"/>
                    <a:pt x="0" y="384"/>
                  </a:cubicBezTo>
                  <a:cubicBezTo>
                    <a:pt x="-1" y="255"/>
                    <a:pt x="1" y="127"/>
                    <a:pt x="3" y="0"/>
                  </a:cubicBezTo>
                </a:path>
                <a:path w="32097" h="21984" stroke="0" extrusionOk="0">
                  <a:moveTo>
                    <a:pt x="32096" y="19261"/>
                  </a:moveTo>
                  <a:cubicBezTo>
                    <a:pt x="28886" y="21047"/>
                    <a:pt x="25273" y="21983"/>
                    <a:pt x="21600" y="21984"/>
                  </a:cubicBezTo>
                  <a:cubicBezTo>
                    <a:pt x="9670" y="21984"/>
                    <a:pt x="0" y="12313"/>
                    <a:pt x="0" y="384"/>
                  </a:cubicBezTo>
                  <a:cubicBezTo>
                    <a:pt x="-1" y="255"/>
                    <a:pt x="1" y="127"/>
                    <a:pt x="3" y="0"/>
                  </a:cubicBezTo>
                  <a:lnTo>
                    <a:pt x="21600" y="384"/>
                  </a:lnTo>
                  <a:lnTo>
                    <a:pt x="32096" y="19261"/>
                  </a:lnTo>
                  <a:close/>
                </a:path>
              </a:pathLst>
            </a:cu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500">
                <a:solidFill>
                  <a:srgbClr val="000000"/>
                </a:solidFill>
                <a:latin typeface="Comic Sans MS" charset="0"/>
                <a:ea typeface="ＭＳ Ｐゴシック" charset="-128"/>
              </a:endParaRPr>
            </a:p>
          </p:txBody>
        </p:sp>
        <p:sp>
          <p:nvSpPr>
            <p:cNvPr id="648" name="Arc 455">
              <a:extLst>
                <a:ext uri="{FF2B5EF4-FFF2-40B4-BE49-F238E27FC236}">
                  <a16:creationId xmlns:a16="http://schemas.microsoft.com/office/drawing/2014/main" id="{F47C96E9-BEE5-F24F-A10F-485B078A6112}"/>
                </a:ext>
              </a:extLst>
            </p:cNvPr>
            <p:cNvSpPr>
              <a:spLocks/>
            </p:cNvSpPr>
            <p:nvPr/>
          </p:nvSpPr>
          <p:spPr bwMode="auto">
            <a:xfrm>
              <a:off x="1560" y="3120"/>
              <a:ext cx="761" cy="337"/>
            </a:xfrm>
            <a:custGeom>
              <a:avLst/>
              <a:gdLst>
                <a:gd name="T0" fmla="*/ 0 w 32039"/>
                <a:gd name="T1" fmla="*/ 0 h 21986"/>
                <a:gd name="T2" fmla="*/ 0 w 32039"/>
                <a:gd name="T3" fmla="*/ 0 h 21986"/>
                <a:gd name="T4" fmla="*/ 0 w 32039"/>
                <a:gd name="T5" fmla="*/ 0 h 21986"/>
                <a:gd name="T6" fmla="*/ 0 60000 65536"/>
                <a:gd name="T7" fmla="*/ 0 60000 65536"/>
                <a:gd name="T8" fmla="*/ 0 60000 65536"/>
                <a:gd name="T9" fmla="*/ 0 w 32039"/>
                <a:gd name="T10" fmla="*/ 0 h 21986"/>
                <a:gd name="T11" fmla="*/ 32039 w 32039"/>
                <a:gd name="T12" fmla="*/ 21986 h 2198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2039" h="21986" fill="none" extrusionOk="0">
                  <a:moveTo>
                    <a:pt x="32038" y="19295"/>
                  </a:moveTo>
                  <a:cubicBezTo>
                    <a:pt x="28842" y="21060"/>
                    <a:pt x="25251" y="21985"/>
                    <a:pt x="21600" y="21986"/>
                  </a:cubicBezTo>
                  <a:cubicBezTo>
                    <a:pt x="9670" y="21986"/>
                    <a:pt x="0" y="12315"/>
                    <a:pt x="0" y="386"/>
                  </a:cubicBezTo>
                  <a:cubicBezTo>
                    <a:pt x="-1" y="257"/>
                    <a:pt x="1" y="128"/>
                    <a:pt x="3" y="0"/>
                  </a:cubicBezTo>
                </a:path>
                <a:path w="32039" h="21986" stroke="0" extrusionOk="0">
                  <a:moveTo>
                    <a:pt x="32038" y="19295"/>
                  </a:moveTo>
                  <a:cubicBezTo>
                    <a:pt x="28842" y="21060"/>
                    <a:pt x="25251" y="21985"/>
                    <a:pt x="21600" y="21986"/>
                  </a:cubicBezTo>
                  <a:cubicBezTo>
                    <a:pt x="9670" y="21986"/>
                    <a:pt x="0" y="12315"/>
                    <a:pt x="0" y="386"/>
                  </a:cubicBezTo>
                  <a:cubicBezTo>
                    <a:pt x="-1" y="257"/>
                    <a:pt x="1" y="128"/>
                    <a:pt x="3" y="0"/>
                  </a:cubicBezTo>
                  <a:lnTo>
                    <a:pt x="21600" y="386"/>
                  </a:lnTo>
                  <a:lnTo>
                    <a:pt x="32038" y="19295"/>
                  </a:lnTo>
                  <a:close/>
                </a:path>
              </a:pathLst>
            </a:custGeom>
            <a:solidFill>
              <a:srgbClr val="B6C7C9"/>
            </a:solidFill>
            <a:ln w="22225">
              <a:solidFill>
                <a:srgbClr val="6C8F93"/>
              </a:solidFill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500">
                <a:solidFill>
                  <a:srgbClr val="000000"/>
                </a:solidFill>
                <a:latin typeface="Comic Sans MS" charset="0"/>
                <a:ea typeface="ＭＳ Ｐゴシック" charset="-128"/>
              </a:endParaRPr>
            </a:p>
          </p:txBody>
        </p:sp>
        <p:sp>
          <p:nvSpPr>
            <p:cNvPr id="649" name="Arc 456">
              <a:extLst>
                <a:ext uri="{FF2B5EF4-FFF2-40B4-BE49-F238E27FC236}">
                  <a16:creationId xmlns:a16="http://schemas.microsoft.com/office/drawing/2014/main" id="{4DA0E12C-7FEA-DE4B-9599-82B0D8EC5AB7}"/>
                </a:ext>
              </a:extLst>
            </p:cNvPr>
            <p:cNvSpPr>
              <a:spLocks/>
            </p:cNvSpPr>
            <p:nvPr/>
          </p:nvSpPr>
          <p:spPr bwMode="auto">
            <a:xfrm>
              <a:off x="3626" y="2103"/>
              <a:ext cx="584" cy="427"/>
            </a:xfrm>
            <a:custGeom>
              <a:avLst/>
              <a:gdLst>
                <a:gd name="T0" fmla="*/ 0 w 26070"/>
                <a:gd name="T1" fmla="*/ 0 h 31631"/>
                <a:gd name="T2" fmla="*/ 0 w 26070"/>
                <a:gd name="T3" fmla="*/ 0 h 31631"/>
                <a:gd name="T4" fmla="*/ 0 w 26070"/>
                <a:gd name="T5" fmla="*/ 0 h 31631"/>
                <a:gd name="T6" fmla="*/ 0 60000 65536"/>
                <a:gd name="T7" fmla="*/ 0 60000 65536"/>
                <a:gd name="T8" fmla="*/ 0 60000 65536"/>
                <a:gd name="T9" fmla="*/ 0 w 26070"/>
                <a:gd name="T10" fmla="*/ 0 h 31631"/>
                <a:gd name="T11" fmla="*/ 26070 w 26070"/>
                <a:gd name="T12" fmla="*/ 31631 h 3163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6070" h="31631" fill="none" extrusionOk="0">
                  <a:moveTo>
                    <a:pt x="-1" y="467"/>
                  </a:moveTo>
                  <a:cubicBezTo>
                    <a:pt x="1469" y="156"/>
                    <a:pt x="2967" y="-1"/>
                    <a:pt x="4470" y="0"/>
                  </a:cubicBezTo>
                  <a:cubicBezTo>
                    <a:pt x="16399" y="0"/>
                    <a:pt x="26070" y="9670"/>
                    <a:pt x="26070" y="21600"/>
                  </a:cubicBezTo>
                  <a:cubicBezTo>
                    <a:pt x="26070" y="25094"/>
                    <a:pt x="25222" y="28536"/>
                    <a:pt x="23599" y="31631"/>
                  </a:cubicBezTo>
                </a:path>
                <a:path w="26070" h="31631" stroke="0" extrusionOk="0">
                  <a:moveTo>
                    <a:pt x="-1" y="467"/>
                  </a:moveTo>
                  <a:cubicBezTo>
                    <a:pt x="1469" y="156"/>
                    <a:pt x="2967" y="-1"/>
                    <a:pt x="4470" y="0"/>
                  </a:cubicBezTo>
                  <a:cubicBezTo>
                    <a:pt x="16399" y="0"/>
                    <a:pt x="26070" y="9670"/>
                    <a:pt x="26070" y="21600"/>
                  </a:cubicBezTo>
                  <a:cubicBezTo>
                    <a:pt x="26070" y="25094"/>
                    <a:pt x="25222" y="28536"/>
                    <a:pt x="23599" y="31631"/>
                  </a:cubicBezTo>
                  <a:lnTo>
                    <a:pt x="4470" y="21600"/>
                  </a:lnTo>
                  <a:lnTo>
                    <a:pt x="-1" y="467"/>
                  </a:lnTo>
                  <a:close/>
                </a:path>
              </a:pathLst>
            </a:cu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500">
                <a:solidFill>
                  <a:srgbClr val="000000"/>
                </a:solidFill>
                <a:latin typeface="Comic Sans MS" charset="0"/>
                <a:ea typeface="ＭＳ Ｐゴシック" charset="-128"/>
              </a:endParaRPr>
            </a:p>
          </p:txBody>
        </p:sp>
        <p:sp>
          <p:nvSpPr>
            <p:cNvPr id="650" name="Arc 457">
              <a:extLst>
                <a:ext uri="{FF2B5EF4-FFF2-40B4-BE49-F238E27FC236}">
                  <a16:creationId xmlns:a16="http://schemas.microsoft.com/office/drawing/2014/main" id="{EFF3889E-6257-D547-BBDA-B62ED73C6065}"/>
                </a:ext>
              </a:extLst>
            </p:cNvPr>
            <p:cNvSpPr>
              <a:spLocks/>
            </p:cNvSpPr>
            <p:nvPr/>
          </p:nvSpPr>
          <p:spPr bwMode="auto">
            <a:xfrm>
              <a:off x="3628" y="2110"/>
              <a:ext cx="574" cy="418"/>
            </a:xfrm>
            <a:custGeom>
              <a:avLst/>
              <a:gdLst>
                <a:gd name="T0" fmla="*/ 0 w 26029"/>
                <a:gd name="T1" fmla="*/ 0 h 31708"/>
                <a:gd name="T2" fmla="*/ 0 w 26029"/>
                <a:gd name="T3" fmla="*/ 0 h 31708"/>
                <a:gd name="T4" fmla="*/ 0 w 26029"/>
                <a:gd name="T5" fmla="*/ 0 h 31708"/>
                <a:gd name="T6" fmla="*/ 0 60000 65536"/>
                <a:gd name="T7" fmla="*/ 0 60000 65536"/>
                <a:gd name="T8" fmla="*/ 0 60000 65536"/>
                <a:gd name="T9" fmla="*/ 0 w 26029"/>
                <a:gd name="T10" fmla="*/ 0 h 31708"/>
                <a:gd name="T11" fmla="*/ 26029 w 26029"/>
                <a:gd name="T12" fmla="*/ 31708 h 3170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6029" h="31708" fill="none" extrusionOk="0">
                  <a:moveTo>
                    <a:pt x="-1" y="458"/>
                  </a:moveTo>
                  <a:cubicBezTo>
                    <a:pt x="1456" y="153"/>
                    <a:pt x="2940" y="-1"/>
                    <a:pt x="4429" y="0"/>
                  </a:cubicBezTo>
                  <a:cubicBezTo>
                    <a:pt x="16358" y="0"/>
                    <a:pt x="26029" y="9670"/>
                    <a:pt x="26029" y="21600"/>
                  </a:cubicBezTo>
                  <a:cubicBezTo>
                    <a:pt x="26029" y="25123"/>
                    <a:pt x="25166" y="28593"/>
                    <a:pt x="23517" y="31707"/>
                  </a:cubicBezTo>
                </a:path>
                <a:path w="26029" h="31708" stroke="0" extrusionOk="0">
                  <a:moveTo>
                    <a:pt x="-1" y="458"/>
                  </a:moveTo>
                  <a:cubicBezTo>
                    <a:pt x="1456" y="153"/>
                    <a:pt x="2940" y="-1"/>
                    <a:pt x="4429" y="0"/>
                  </a:cubicBezTo>
                  <a:cubicBezTo>
                    <a:pt x="16358" y="0"/>
                    <a:pt x="26029" y="9670"/>
                    <a:pt x="26029" y="21600"/>
                  </a:cubicBezTo>
                  <a:cubicBezTo>
                    <a:pt x="26029" y="25123"/>
                    <a:pt x="25166" y="28593"/>
                    <a:pt x="23517" y="31707"/>
                  </a:cubicBezTo>
                  <a:lnTo>
                    <a:pt x="4429" y="21600"/>
                  </a:lnTo>
                  <a:lnTo>
                    <a:pt x="-1" y="458"/>
                  </a:lnTo>
                  <a:close/>
                </a:path>
              </a:pathLst>
            </a:custGeom>
            <a:solidFill>
              <a:srgbClr val="B6C7C9"/>
            </a:solidFill>
            <a:ln w="22225">
              <a:solidFill>
                <a:srgbClr val="6C8F93"/>
              </a:solidFill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500">
                <a:solidFill>
                  <a:srgbClr val="000000"/>
                </a:solidFill>
                <a:latin typeface="Comic Sans MS" charset="0"/>
                <a:ea typeface="ＭＳ Ｐゴシック" charset="-128"/>
              </a:endParaRPr>
            </a:p>
          </p:txBody>
        </p:sp>
        <p:sp>
          <p:nvSpPr>
            <p:cNvPr id="651" name="Arc 458">
              <a:extLst>
                <a:ext uri="{FF2B5EF4-FFF2-40B4-BE49-F238E27FC236}">
                  <a16:creationId xmlns:a16="http://schemas.microsoft.com/office/drawing/2014/main" id="{B36972ED-7AF6-B741-8834-C9C9F5B07B93}"/>
                </a:ext>
              </a:extLst>
            </p:cNvPr>
            <p:cNvSpPr>
              <a:spLocks/>
            </p:cNvSpPr>
            <p:nvPr/>
          </p:nvSpPr>
          <p:spPr bwMode="auto">
            <a:xfrm>
              <a:off x="3791" y="2534"/>
              <a:ext cx="556" cy="428"/>
            </a:xfrm>
            <a:custGeom>
              <a:avLst/>
              <a:gdLst>
                <a:gd name="T0" fmla="*/ 0 w 21600"/>
                <a:gd name="T1" fmla="*/ 0 h 29154"/>
                <a:gd name="T2" fmla="*/ 0 w 21600"/>
                <a:gd name="T3" fmla="*/ 0 h 29154"/>
                <a:gd name="T4" fmla="*/ 0 w 21600"/>
                <a:gd name="T5" fmla="*/ 0 h 29154"/>
                <a:gd name="T6" fmla="*/ 0 60000 65536"/>
                <a:gd name="T7" fmla="*/ 0 60000 65536"/>
                <a:gd name="T8" fmla="*/ 0 60000 65536"/>
                <a:gd name="T9" fmla="*/ 0 w 21600"/>
                <a:gd name="T10" fmla="*/ 0 h 29154"/>
                <a:gd name="T11" fmla="*/ 21600 w 21600"/>
                <a:gd name="T12" fmla="*/ 29154 h 2915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9154" fill="none" extrusionOk="0">
                  <a:moveTo>
                    <a:pt x="13583" y="0"/>
                  </a:moveTo>
                  <a:cubicBezTo>
                    <a:pt x="18654" y="4101"/>
                    <a:pt x="21600" y="10273"/>
                    <a:pt x="21600" y="16794"/>
                  </a:cubicBezTo>
                  <a:cubicBezTo>
                    <a:pt x="21600" y="21214"/>
                    <a:pt x="20243" y="25528"/>
                    <a:pt x="17714" y="29154"/>
                  </a:cubicBezTo>
                </a:path>
                <a:path w="21600" h="29154" stroke="0" extrusionOk="0">
                  <a:moveTo>
                    <a:pt x="13583" y="0"/>
                  </a:moveTo>
                  <a:cubicBezTo>
                    <a:pt x="18654" y="4101"/>
                    <a:pt x="21600" y="10273"/>
                    <a:pt x="21600" y="16794"/>
                  </a:cubicBezTo>
                  <a:cubicBezTo>
                    <a:pt x="21600" y="21214"/>
                    <a:pt x="20243" y="25528"/>
                    <a:pt x="17714" y="29154"/>
                  </a:cubicBezTo>
                  <a:lnTo>
                    <a:pt x="0" y="16794"/>
                  </a:lnTo>
                  <a:lnTo>
                    <a:pt x="13583" y="0"/>
                  </a:lnTo>
                  <a:close/>
                </a:path>
              </a:pathLst>
            </a:cu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500">
                <a:solidFill>
                  <a:srgbClr val="000000"/>
                </a:solidFill>
                <a:latin typeface="Comic Sans MS" charset="0"/>
                <a:ea typeface="ＭＳ Ｐゴシック" charset="-128"/>
              </a:endParaRPr>
            </a:p>
          </p:txBody>
        </p:sp>
        <p:sp>
          <p:nvSpPr>
            <p:cNvPr id="652" name="Arc 459">
              <a:extLst>
                <a:ext uri="{FF2B5EF4-FFF2-40B4-BE49-F238E27FC236}">
                  <a16:creationId xmlns:a16="http://schemas.microsoft.com/office/drawing/2014/main" id="{B12C053A-2E7E-014D-BC74-21B136A04ADA}"/>
                </a:ext>
              </a:extLst>
            </p:cNvPr>
            <p:cNvSpPr>
              <a:spLocks/>
            </p:cNvSpPr>
            <p:nvPr/>
          </p:nvSpPr>
          <p:spPr bwMode="auto">
            <a:xfrm>
              <a:off x="3791" y="2538"/>
              <a:ext cx="549" cy="420"/>
            </a:xfrm>
            <a:custGeom>
              <a:avLst/>
              <a:gdLst>
                <a:gd name="T0" fmla="*/ 0 w 21600"/>
                <a:gd name="T1" fmla="*/ 0 h 29298"/>
                <a:gd name="T2" fmla="*/ 0 w 21600"/>
                <a:gd name="T3" fmla="*/ 0 h 29298"/>
                <a:gd name="T4" fmla="*/ 0 w 21600"/>
                <a:gd name="T5" fmla="*/ 0 h 29298"/>
                <a:gd name="T6" fmla="*/ 0 60000 65536"/>
                <a:gd name="T7" fmla="*/ 0 60000 65536"/>
                <a:gd name="T8" fmla="*/ 0 60000 65536"/>
                <a:gd name="T9" fmla="*/ 0 w 21600"/>
                <a:gd name="T10" fmla="*/ 0 h 29298"/>
                <a:gd name="T11" fmla="*/ 21600 w 21600"/>
                <a:gd name="T12" fmla="*/ 29298 h 2929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9298" fill="none" extrusionOk="0">
                  <a:moveTo>
                    <a:pt x="13504" y="0"/>
                  </a:moveTo>
                  <a:cubicBezTo>
                    <a:pt x="18621" y="4099"/>
                    <a:pt x="21600" y="10301"/>
                    <a:pt x="21600" y="16858"/>
                  </a:cubicBezTo>
                  <a:cubicBezTo>
                    <a:pt x="21600" y="21311"/>
                    <a:pt x="20223" y="25656"/>
                    <a:pt x="17658" y="29298"/>
                  </a:cubicBezTo>
                </a:path>
                <a:path w="21600" h="29298" stroke="0" extrusionOk="0">
                  <a:moveTo>
                    <a:pt x="13504" y="0"/>
                  </a:moveTo>
                  <a:cubicBezTo>
                    <a:pt x="18621" y="4099"/>
                    <a:pt x="21600" y="10301"/>
                    <a:pt x="21600" y="16858"/>
                  </a:cubicBezTo>
                  <a:cubicBezTo>
                    <a:pt x="21600" y="21311"/>
                    <a:pt x="20223" y="25656"/>
                    <a:pt x="17658" y="29298"/>
                  </a:cubicBezTo>
                  <a:lnTo>
                    <a:pt x="0" y="16858"/>
                  </a:lnTo>
                  <a:lnTo>
                    <a:pt x="13504" y="0"/>
                  </a:lnTo>
                  <a:close/>
                </a:path>
              </a:pathLst>
            </a:custGeom>
            <a:solidFill>
              <a:srgbClr val="B6C7C9"/>
            </a:solidFill>
            <a:ln w="22225">
              <a:solidFill>
                <a:srgbClr val="6C8F93"/>
              </a:solidFill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500">
                <a:solidFill>
                  <a:srgbClr val="000000"/>
                </a:solidFill>
                <a:latin typeface="Comic Sans MS" charset="0"/>
                <a:ea typeface="ＭＳ Ｐゴシック" charset="-128"/>
              </a:endParaRPr>
            </a:p>
          </p:txBody>
        </p:sp>
        <p:sp>
          <p:nvSpPr>
            <p:cNvPr id="653" name="Arc 460">
              <a:extLst>
                <a:ext uri="{FF2B5EF4-FFF2-40B4-BE49-F238E27FC236}">
                  <a16:creationId xmlns:a16="http://schemas.microsoft.com/office/drawing/2014/main" id="{4E7A7BC4-145B-9146-A5C1-2278FE9929A1}"/>
                </a:ext>
              </a:extLst>
            </p:cNvPr>
            <p:cNvSpPr>
              <a:spLocks/>
            </p:cNvSpPr>
            <p:nvPr/>
          </p:nvSpPr>
          <p:spPr bwMode="auto">
            <a:xfrm>
              <a:off x="3609" y="2973"/>
              <a:ext cx="651" cy="607"/>
            </a:xfrm>
            <a:custGeom>
              <a:avLst/>
              <a:gdLst>
                <a:gd name="T0" fmla="*/ 0 w 28655"/>
                <a:gd name="T1" fmla="*/ 0 h 27157"/>
                <a:gd name="T2" fmla="*/ 0 w 28655"/>
                <a:gd name="T3" fmla="*/ 0 h 27157"/>
                <a:gd name="T4" fmla="*/ 0 w 28655"/>
                <a:gd name="T5" fmla="*/ 0 h 27157"/>
                <a:gd name="T6" fmla="*/ 0 60000 65536"/>
                <a:gd name="T7" fmla="*/ 0 60000 65536"/>
                <a:gd name="T8" fmla="*/ 0 60000 65536"/>
                <a:gd name="T9" fmla="*/ 0 w 28655"/>
                <a:gd name="T10" fmla="*/ 0 h 27157"/>
                <a:gd name="T11" fmla="*/ 28655 w 28655"/>
                <a:gd name="T12" fmla="*/ 27157 h 2715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8655" h="27157" fill="none" extrusionOk="0">
                  <a:moveTo>
                    <a:pt x="27927" y="0"/>
                  </a:moveTo>
                  <a:cubicBezTo>
                    <a:pt x="28410" y="1812"/>
                    <a:pt x="28655" y="3680"/>
                    <a:pt x="28655" y="5557"/>
                  </a:cubicBezTo>
                  <a:cubicBezTo>
                    <a:pt x="28655" y="17486"/>
                    <a:pt x="18984" y="27157"/>
                    <a:pt x="7055" y="27157"/>
                  </a:cubicBezTo>
                  <a:cubicBezTo>
                    <a:pt x="4653" y="27157"/>
                    <a:pt x="2269" y="26756"/>
                    <a:pt x="-1" y="25972"/>
                  </a:cubicBezTo>
                </a:path>
                <a:path w="28655" h="27157" stroke="0" extrusionOk="0">
                  <a:moveTo>
                    <a:pt x="27927" y="0"/>
                  </a:moveTo>
                  <a:cubicBezTo>
                    <a:pt x="28410" y="1812"/>
                    <a:pt x="28655" y="3680"/>
                    <a:pt x="28655" y="5557"/>
                  </a:cubicBezTo>
                  <a:cubicBezTo>
                    <a:pt x="28655" y="17486"/>
                    <a:pt x="18984" y="27157"/>
                    <a:pt x="7055" y="27157"/>
                  </a:cubicBezTo>
                  <a:cubicBezTo>
                    <a:pt x="4653" y="27157"/>
                    <a:pt x="2269" y="26756"/>
                    <a:pt x="-1" y="25972"/>
                  </a:cubicBezTo>
                  <a:lnTo>
                    <a:pt x="7055" y="5557"/>
                  </a:lnTo>
                  <a:lnTo>
                    <a:pt x="27927" y="0"/>
                  </a:lnTo>
                  <a:close/>
                </a:path>
              </a:pathLst>
            </a:cu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500">
                <a:solidFill>
                  <a:srgbClr val="000000"/>
                </a:solidFill>
                <a:latin typeface="Comic Sans MS" charset="0"/>
                <a:ea typeface="ＭＳ Ｐゴシック" charset="-128"/>
              </a:endParaRPr>
            </a:p>
          </p:txBody>
        </p:sp>
        <p:sp>
          <p:nvSpPr>
            <p:cNvPr id="654" name="Arc 461">
              <a:extLst>
                <a:ext uri="{FF2B5EF4-FFF2-40B4-BE49-F238E27FC236}">
                  <a16:creationId xmlns:a16="http://schemas.microsoft.com/office/drawing/2014/main" id="{90E9C917-0C65-AE4C-9CFE-C64D0C2C8585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1" y="2975"/>
              <a:ext cx="642" cy="598"/>
            </a:xfrm>
            <a:custGeom>
              <a:avLst/>
              <a:gdLst>
                <a:gd name="T0" fmla="*/ 0 w 28653"/>
                <a:gd name="T1" fmla="*/ 0 h 27158"/>
                <a:gd name="T2" fmla="*/ 0 w 28653"/>
                <a:gd name="T3" fmla="*/ 0 h 27158"/>
                <a:gd name="T4" fmla="*/ 0 w 28653"/>
                <a:gd name="T5" fmla="*/ 0 h 27158"/>
                <a:gd name="T6" fmla="*/ 0 60000 65536"/>
                <a:gd name="T7" fmla="*/ 0 60000 65536"/>
                <a:gd name="T8" fmla="*/ 0 60000 65536"/>
                <a:gd name="T9" fmla="*/ 0 w 28653"/>
                <a:gd name="T10" fmla="*/ 0 h 27158"/>
                <a:gd name="T11" fmla="*/ 28653 w 28653"/>
                <a:gd name="T12" fmla="*/ 27158 h 2715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8653" h="27158" fill="none" extrusionOk="0">
                  <a:moveTo>
                    <a:pt x="27925" y="0"/>
                  </a:moveTo>
                  <a:cubicBezTo>
                    <a:pt x="28408" y="1813"/>
                    <a:pt x="28653" y="3681"/>
                    <a:pt x="28653" y="5558"/>
                  </a:cubicBezTo>
                  <a:cubicBezTo>
                    <a:pt x="28653" y="17487"/>
                    <a:pt x="18982" y="27158"/>
                    <a:pt x="7053" y="27158"/>
                  </a:cubicBezTo>
                  <a:cubicBezTo>
                    <a:pt x="4652" y="27158"/>
                    <a:pt x="2268" y="26757"/>
                    <a:pt x="-1" y="25974"/>
                  </a:cubicBezTo>
                </a:path>
                <a:path w="28653" h="27158" stroke="0" extrusionOk="0">
                  <a:moveTo>
                    <a:pt x="27925" y="0"/>
                  </a:moveTo>
                  <a:cubicBezTo>
                    <a:pt x="28408" y="1813"/>
                    <a:pt x="28653" y="3681"/>
                    <a:pt x="28653" y="5558"/>
                  </a:cubicBezTo>
                  <a:cubicBezTo>
                    <a:pt x="28653" y="17487"/>
                    <a:pt x="18982" y="27158"/>
                    <a:pt x="7053" y="27158"/>
                  </a:cubicBezTo>
                  <a:cubicBezTo>
                    <a:pt x="4652" y="27158"/>
                    <a:pt x="2268" y="26757"/>
                    <a:pt x="-1" y="25974"/>
                  </a:cubicBezTo>
                  <a:lnTo>
                    <a:pt x="7053" y="5558"/>
                  </a:lnTo>
                  <a:lnTo>
                    <a:pt x="27925" y="0"/>
                  </a:lnTo>
                  <a:close/>
                </a:path>
              </a:pathLst>
            </a:custGeom>
            <a:solidFill>
              <a:srgbClr val="B6C7C9"/>
            </a:solidFill>
            <a:ln w="22225">
              <a:solidFill>
                <a:srgbClr val="6C8F93"/>
              </a:solidFill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500">
                <a:solidFill>
                  <a:srgbClr val="000000"/>
                </a:solidFill>
                <a:latin typeface="Comic Sans MS" charset="0"/>
                <a:ea typeface="ＭＳ Ｐゴシック" charset="-128"/>
              </a:endParaRPr>
            </a:p>
          </p:txBody>
        </p:sp>
        <p:sp>
          <p:nvSpPr>
            <p:cNvPr id="655" name="Arc 462">
              <a:extLst>
                <a:ext uri="{FF2B5EF4-FFF2-40B4-BE49-F238E27FC236}">
                  <a16:creationId xmlns:a16="http://schemas.microsoft.com/office/drawing/2014/main" id="{2693C986-3D39-4440-850F-BCD6009DFE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358" y="2529"/>
              <a:ext cx="354" cy="592"/>
            </a:xfrm>
            <a:custGeom>
              <a:avLst/>
              <a:gdLst>
                <a:gd name="T0" fmla="*/ 0 w 21600"/>
                <a:gd name="T1" fmla="*/ 0 h 41297"/>
                <a:gd name="T2" fmla="*/ 0 w 21600"/>
                <a:gd name="T3" fmla="*/ 0 h 41297"/>
                <a:gd name="T4" fmla="*/ 0 w 21600"/>
                <a:gd name="T5" fmla="*/ 0 h 41297"/>
                <a:gd name="T6" fmla="*/ 0 60000 65536"/>
                <a:gd name="T7" fmla="*/ 0 60000 65536"/>
                <a:gd name="T8" fmla="*/ 0 60000 65536"/>
                <a:gd name="T9" fmla="*/ 0 w 21600"/>
                <a:gd name="T10" fmla="*/ 0 h 41297"/>
                <a:gd name="T11" fmla="*/ 21600 w 21600"/>
                <a:gd name="T12" fmla="*/ 41297 h 4129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41297" fill="none" extrusionOk="0">
                  <a:moveTo>
                    <a:pt x="12844" y="41297"/>
                  </a:moveTo>
                  <a:cubicBezTo>
                    <a:pt x="5035" y="37834"/>
                    <a:pt x="0" y="30094"/>
                    <a:pt x="0" y="21551"/>
                  </a:cubicBezTo>
                  <a:cubicBezTo>
                    <a:pt x="-1" y="10187"/>
                    <a:pt x="8803" y="767"/>
                    <a:pt x="20141" y="0"/>
                  </a:cubicBezTo>
                </a:path>
                <a:path w="21600" h="41297" stroke="0" extrusionOk="0">
                  <a:moveTo>
                    <a:pt x="12844" y="41297"/>
                  </a:moveTo>
                  <a:cubicBezTo>
                    <a:pt x="5035" y="37834"/>
                    <a:pt x="0" y="30094"/>
                    <a:pt x="0" y="21551"/>
                  </a:cubicBezTo>
                  <a:cubicBezTo>
                    <a:pt x="-1" y="10187"/>
                    <a:pt x="8803" y="767"/>
                    <a:pt x="20141" y="0"/>
                  </a:cubicBezTo>
                  <a:lnTo>
                    <a:pt x="21600" y="21551"/>
                  </a:lnTo>
                  <a:lnTo>
                    <a:pt x="12844" y="41297"/>
                  </a:lnTo>
                  <a:close/>
                </a:path>
              </a:pathLst>
            </a:cu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500">
                <a:solidFill>
                  <a:srgbClr val="000000"/>
                </a:solidFill>
                <a:latin typeface="Comic Sans MS" charset="0"/>
                <a:ea typeface="ＭＳ Ｐゴシック" charset="-128"/>
              </a:endParaRPr>
            </a:p>
          </p:txBody>
        </p:sp>
        <p:sp>
          <p:nvSpPr>
            <p:cNvPr id="656" name="Arc 463">
              <a:extLst>
                <a:ext uri="{FF2B5EF4-FFF2-40B4-BE49-F238E27FC236}">
                  <a16:creationId xmlns:a16="http://schemas.microsoft.com/office/drawing/2014/main" id="{6746506F-34BB-7F45-A011-3E8667FB9A71}"/>
                </a:ext>
              </a:extLst>
            </p:cNvPr>
            <p:cNvSpPr>
              <a:spLocks/>
            </p:cNvSpPr>
            <p:nvPr/>
          </p:nvSpPr>
          <p:spPr bwMode="auto">
            <a:xfrm>
              <a:off x="1365" y="2536"/>
              <a:ext cx="347" cy="578"/>
            </a:xfrm>
            <a:custGeom>
              <a:avLst/>
              <a:gdLst>
                <a:gd name="T0" fmla="*/ 0 w 21600"/>
                <a:gd name="T1" fmla="*/ 0 h 41307"/>
                <a:gd name="T2" fmla="*/ 0 w 21600"/>
                <a:gd name="T3" fmla="*/ 0 h 41307"/>
                <a:gd name="T4" fmla="*/ 0 w 21600"/>
                <a:gd name="T5" fmla="*/ 0 h 41307"/>
                <a:gd name="T6" fmla="*/ 0 60000 65536"/>
                <a:gd name="T7" fmla="*/ 0 60000 65536"/>
                <a:gd name="T8" fmla="*/ 0 60000 65536"/>
                <a:gd name="T9" fmla="*/ 0 w 21600"/>
                <a:gd name="T10" fmla="*/ 0 h 41307"/>
                <a:gd name="T11" fmla="*/ 21600 w 21600"/>
                <a:gd name="T12" fmla="*/ 41307 h 4130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41307" fill="none" extrusionOk="0">
                  <a:moveTo>
                    <a:pt x="12867" y="41306"/>
                  </a:moveTo>
                  <a:cubicBezTo>
                    <a:pt x="5045" y="37849"/>
                    <a:pt x="0" y="30102"/>
                    <a:pt x="0" y="21551"/>
                  </a:cubicBezTo>
                  <a:cubicBezTo>
                    <a:pt x="-1" y="10186"/>
                    <a:pt x="8806" y="765"/>
                    <a:pt x="20145" y="-1"/>
                  </a:cubicBezTo>
                </a:path>
                <a:path w="21600" h="41307" stroke="0" extrusionOk="0">
                  <a:moveTo>
                    <a:pt x="12867" y="41306"/>
                  </a:moveTo>
                  <a:cubicBezTo>
                    <a:pt x="5045" y="37849"/>
                    <a:pt x="0" y="30102"/>
                    <a:pt x="0" y="21551"/>
                  </a:cubicBezTo>
                  <a:cubicBezTo>
                    <a:pt x="-1" y="10186"/>
                    <a:pt x="8806" y="765"/>
                    <a:pt x="20145" y="-1"/>
                  </a:cubicBezTo>
                  <a:lnTo>
                    <a:pt x="21600" y="21551"/>
                  </a:lnTo>
                  <a:lnTo>
                    <a:pt x="12867" y="41306"/>
                  </a:lnTo>
                  <a:close/>
                </a:path>
              </a:pathLst>
            </a:custGeom>
            <a:solidFill>
              <a:srgbClr val="B6C7C9"/>
            </a:solidFill>
            <a:ln w="22225">
              <a:solidFill>
                <a:srgbClr val="6C8F93"/>
              </a:solidFill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500">
                <a:solidFill>
                  <a:srgbClr val="000000"/>
                </a:solidFill>
                <a:latin typeface="Comic Sans MS" charset="0"/>
                <a:ea typeface="ＭＳ Ｐゴシック" charset="-128"/>
              </a:endParaRPr>
            </a:p>
          </p:txBody>
        </p:sp>
        <p:sp>
          <p:nvSpPr>
            <p:cNvPr id="657" name="Arc 464">
              <a:extLst>
                <a:ext uri="{FF2B5EF4-FFF2-40B4-BE49-F238E27FC236}">
                  <a16:creationId xmlns:a16="http://schemas.microsoft.com/office/drawing/2014/main" id="{9A3B65A4-4EE9-134B-B353-A1E28B3F55C1}"/>
                </a:ext>
              </a:extLst>
            </p:cNvPr>
            <p:cNvSpPr>
              <a:spLocks/>
            </p:cNvSpPr>
            <p:nvPr/>
          </p:nvSpPr>
          <p:spPr bwMode="auto">
            <a:xfrm>
              <a:off x="2293" y="3335"/>
              <a:ext cx="1344" cy="361"/>
            </a:xfrm>
            <a:custGeom>
              <a:avLst/>
              <a:gdLst>
                <a:gd name="T0" fmla="*/ 0 w 39224"/>
                <a:gd name="T1" fmla="*/ 0 h 21600"/>
                <a:gd name="T2" fmla="*/ 0 w 39224"/>
                <a:gd name="T3" fmla="*/ 0 h 21600"/>
                <a:gd name="T4" fmla="*/ 0 w 39224"/>
                <a:gd name="T5" fmla="*/ 0 h 21600"/>
                <a:gd name="T6" fmla="*/ 0 60000 65536"/>
                <a:gd name="T7" fmla="*/ 0 60000 65536"/>
                <a:gd name="T8" fmla="*/ 0 60000 65536"/>
                <a:gd name="T9" fmla="*/ 0 w 39224"/>
                <a:gd name="T10" fmla="*/ 0 h 21600"/>
                <a:gd name="T11" fmla="*/ 39224 w 39224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9224" h="21600" fill="none" extrusionOk="0">
                  <a:moveTo>
                    <a:pt x="39224" y="12019"/>
                  </a:moveTo>
                  <a:cubicBezTo>
                    <a:pt x="35214" y="18006"/>
                    <a:pt x="28483" y="21599"/>
                    <a:pt x="21277" y="21600"/>
                  </a:cubicBezTo>
                  <a:cubicBezTo>
                    <a:pt x="10782" y="21600"/>
                    <a:pt x="1807" y="14057"/>
                    <a:pt x="-1" y="3720"/>
                  </a:cubicBezTo>
                </a:path>
                <a:path w="39224" h="21600" stroke="0" extrusionOk="0">
                  <a:moveTo>
                    <a:pt x="39224" y="12019"/>
                  </a:moveTo>
                  <a:cubicBezTo>
                    <a:pt x="35214" y="18006"/>
                    <a:pt x="28483" y="21599"/>
                    <a:pt x="21277" y="21600"/>
                  </a:cubicBezTo>
                  <a:cubicBezTo>
                    <a:pt x="10782" y="21600"/>
                    <a:pt x="1807" y="14057"/>
                    <a:pt x="-1" y="3720"/>
                  </a:cubicBezTo>
                  <a:lnTo>
                    <a:pt x="21277" y="0"/>
                  </a:lnTo>
                  <a:lnTo>
                    <a:pt x="39224" y="12019"/>
                  </a:lnTo>
                  <a:close/>
                </a:path>
              </a:pathLst>
            </a:cu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500">
                <a:solidFill>
                  <a:srgbClr val="000000"/>
                </a:solidFill>
                <a:latin typeface="Comic Sans MS" charset="0"/>
                <a:ea typeface="ＭＳ Ｐゴシック" charset="-128"/>
              </a:endParaRPr>
            </a:p>
          </p:txBody>
        </p:sp>
        <p:sp>
          <p:nvSpPr>
            <p:cNvPr id="658" name="Arc 465">
              <a:extLst>
                <a:ext uri="{FF2B5EF4-FFF2-40B4-BE49-F238E27FC236}">
                  <a16:creationId xmlns:a16="http://schemas.microsoft.com/office/drawing/2014/main" id="{4BF85175-7A2F-564A-91C7-EC4303DB74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00" y="3335"/>
              <a:ext cx="1329" cy="354"/>
            </a:xfrm>
            <a:custGeom>
              <a:avLst/>
              <a:gdLst>
                <a:gd name="T0" fmla="*/ 0 w 39161"/>
                <a:gd name="T1" fmla="*/ 0 h 21600"/>
                <a:gd name="T2" fmla="*/ 0 w 39161"/>
                <a:gd name="T3" fmla="*/ 0 h 21600"/>
                <a:gd name="T4" fmla="*/ 0 w 39161"/>
                <a:gd name="T5" fmla="*/ 0 h 21600"/>
                <a:gd name="T6" fmla="*/ 0 60000 65536"/>
                <a:gd name="T7" fmla="*/ 0 60000 65536"/>
                <a:gd name="T8" fmla="*/ 0 60000 65536"/>
                <a:gd name="T9" fmla="*/ 0 w 39161"/>
                <a:gd name="T10" fmla="*/ 0 h 21600"/>
                <a:gd name="T11" fmla="*/ 39161 w 39161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9161" h="21600" fill="none" extrusionOk="0">
                  <a:moveTo>
                    <a:pt x="39161" y="12103"/>
                  </a:moveTo>
                  <a:cubicBezTo>
                    <a:pt x="35143" y="18042"/>
                    <a:pt x="28441" y="21599"/>
                    <a:pt x="21271" y="21600"/>
                  </a:cubicBezTo>
                  <a:cubicBezTo>
                    <a:pt x="10790" y="21600"/>
                    <a:pt x="1822" y="14076"/>
                    <a:pt x="0" y="3755"/>
                  </a:cubicBezTo>
                </a:path>
                <a:path w="39161" h="21600" stroke="0" extrusionOk="0">
                  <a:moveTo>
                    <a:pt x="39161" y="12103"/>
                  </a:moveTo>
                  <a:cubicBezTo>
                    <a:pt x="35143" y="18042"/>
                    <a:pt x="28441" y="21599"/>
                    <a:pt x="21271" y="21600"/>
                  </a:cubicBezTo>
                  <a:cubicBezTo>
                    <a:pt x="10790" y="21600"/>
                    <a:pt x="1822" y="14076"/>
                    <a:pt x="0" y="3755"/>
                  </a:cubicBezTo>
                  <a:lnTo>
                    <a:pt x="21271" y="0"/>
                  </a:lnTo>
                  <a:lnTo>
                    <a:pt x="39161" y="12103"/>
                  </a:lnTo>
                  <a:close/>
                </a:path>
              </a:pathLst>
            </a:custGeom>
            <a:solidFill>
              <a:srgbClr val="B6C7C9"/>
            </a:solidFill>
            <a:ln w="22225">
              <a:solidFill>
                <a:srgbClr val="6C8F93"/>
              </a:solidFill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500">
                <a:solidFill>
                  <a:srgbClr val="000000"/>
                </a:solidFill>
                <a:latin typeface="Comic Sans MS" charset="0"/>
                <a:ea typeface="ＭＳ Ｐゴシック" charset="-128"/>
              </a:endParaRPr>
            </a:p>
          </p:txBody>
        </p:sp>
      </p:grpSp>
      <p:sp>
        <p:nvSpPr>
          <p:cNvPr id="659" name="Line 466">
            <a:extLst>
              <a:ext uri="{FF2B5EF4-FFF2-40B4-BE49-F238E27FC236}">
                <a16:creationId xmlns:a16="http://schemas.microsoft.com/office/drawing/2014/main" id="{A5932422-D6AA-6542-BB30-0C6A61B8610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111723" y="3007235"/>
            <a:ext cx="608013" cy="222250"/>
          </a:xfrm>
          <a:prstGeom prst="line">
            <a:avLst/>
          </a:prstGeom>
          <a:noFill/>
          <a:ln w="3175">
            <a:solidFill>
              <a:srgbClr val="00B9EA"/>
            </a:solidFill>
            <a:round/>
            <a:headEnd/>
            <a:tailEnd/>
          </a:ln>
          <a:effectLst>
            <a:outerShdw dist="17961" dir="27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5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charset="0"/>
              <a:ea typeface="ＭＳ Ｐゴシック" charset="-128"/>
            </a:endParaRPr>
          </a:p>
        </p:txBody>
      </p:sp>
      <p:sp>
        <p:nvSpPr>
          <p:cNvPr id="660" name="Line 467">
            <a:extLst>
              <a:ext uri="{FF2B5EF4-FFF2-40B4-BE49-F238E27FC236}">
                <a16:creationId xmlns:a16="http://schemas.microsoft.com/office/drawing/2014/main" id="{BFB6E22C-A45A-9845-8528-79ACF885129B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8065686" y="3283460"/>
            <a:ext cx="420687" cy="441325"/>
          </a:xfrm>
          <a:prstGeom prst="line">
            <a:avLst/>
          </a:prstGeom>
          <a:noFill/>
          <a:ln w="3175">
            <a:solidFill>
              <a:srgbClr val="00B9EA"/>
            </a:solidFill>
            <a:round/>
            <a:headEnd/>
            <a:tailEnd/>
          </a:ln>
          <a:effectLst>
            <a:outerShdw dist="17961" dir="27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5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charset="0"/>
              <a:ea typeface="ＭＳ Ｐゴシック" charset="-128"/>
            </a:endParaRPr>
          </a:p>
        </p:txBody>
      </p:sp>
      <p:sp>
        <p:nvSpPr>
          <p:cNvPr id="661" name="Line 468">
            <a:extLst>
              <a:ext uri="{FF2B5EF4-FFF2-40B4-BE49-F238E27FC236}">
                <a16:creationId xmlns:a16="http://schemas.microsoft.com/office/drawing/2014/main" id="{771B112A-0051-B143-BB17-40120FB11883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8767361" y="3007235"/>
            <a:ext cx="420687" cy="773113"/>
          </a:xfrm>
          <a:prstGeom prst="line">
            <a:avLst/>
          </a:prstGeom>
          <a:noFill/>
          <a:ln w="3175">
            <a:solidFill>
              <a:srgbClr val="00B9EA"/>
            </a:solidFill>
            <a:round/>
            <a:headEnd/>
            <a:tailEnd/>
          </a:ln>
          <a:effectLst>
            <a:outerShdw dist="17961" dir="27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5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charset="0"/>
              <a:ea typeface="ＭＳ Ｐゴシック" charset="-128"/>
            </a:endParaRPr>
          </a:p>
        </p:txBody>
      </p:sp>
      <p:sp>
        <p:nvSpPr>
          <p:cNvPr id="662" name="Line 469">
            <a:extLst>
              <a:ext uri="{FF2B5EF4-FFF2-40B4-BE49-F238E27FC236}">
                <a16:creationId xmlns:a16="http://schemas.microsoft.com/office/drawing/2014/main" id="{14278AFD-4BE5-624E-B0F4-6FB1E3281BAA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8486373" y="3670810"/>
            <a:ext cx="701675" cy="109538"/>
          </a:xfrm>
          <a:prstGeom prst="line">
            <a:avLst/>
          </a:prstGeom>
          <a:noFill/>
          <a:ln w="3175">
            <a:solidFill>
              <a:srgbClr val="00B9EA"/>
            </a:solidFill>
            <a:round/>
            <a:headEnd/>
            <a:tailEnd/>
          </a:ln>
          <a:effectLst>
            <a:outerShdw dist="17961" dir="27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5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charset="0"/>
              <a:ea typeface="ＭＳ Ｐゴシック" charset="-128"/>
            </a:endParaRPr>
          </a:p>
        </p:txBody>
      </p:sp>
      <p:sp>
        <p:nvSpPr>
          <p:cNvPr id="663" name="Line 470">
            <a:extLst>
              <a:ext uri="{FF2B5EF4-FFF2-40B4-BE49-F238E27FC236}">
                <a16:creationId xmlns:a16="http://schemas.microsoft.com/office/drawing/2014/main" id="{CF74E0BC-5B9E-E44D-AC63-BEEE4049294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454498" y="3283460"/>
            <a:ext cx="611188" cy="165100"/>
          </a:xfrm>
          <a:prstGeom prst="line">
            <a:avLst/>
          </a:prstGeom>
          <a:noFill/>
          <a:ln w="3175">
            <a:solidFill>
              <a:srgbClr val="00B9EA"/>
            </a:solidFill>
            <a:round/>
            <a:headEnd/>
            <a:tailEnd/>
          </a:ln>
          <a:effectLst>
            <a:outerShdw dist="17961" dir="27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5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charset="0"/>
              <a:ea typeface="ＭＳ Ｐゴシック" charset="-128"/>
            </a:endParaRPr>
          </a:p>
        </p:txBody>
      </p:sp>
      <p:pic>
        <p:nvPicPr>
          <p:cNvPr id="664" name="Picture 471">
            <a:extLst>
              <a:ext uri="{FF2B5EF4-FFF2-40B4-BE49-F238E27FC236}">
                <a16:creationId xmlns:a16="http://schemas.microsoft.com/office/drawing/2014/main" id="{A56DF3A7-BDAA-A446-B44D-0D2C083CB06B}"/>
              </a:ext>
            </a:extLst>
          </p:cNvPr>
          <p:cNvPicPr>
            <a:picLocks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79948" y="3150110"/>
            <a:ext cx="365125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65" name="Picture 472">
            <a:extLst>
              <a:ext uri="{FF2B5EF4-FFF2-40B4-BE49-F238E27FC236}">
                <a16:creationId xmlns:a16="http://schemas.microsoft.com/office/drawing/2014/main" id="{91435175-820B-BA44-B8E2-7F413CB5B5C3}"/>
              </a:ext>
            </a:extLst>
          </p:cNvPr>
          <p:cNvPicPr>
            <a:picLocks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99048" y="3626360"/>
            <a:ext cx="366713" cy="26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66" name="Text Box 473">
            <a:extLst>
              <a:ext uri="{FF2B5EF4-FFF2-40B4-BE49-F238E27FC236}">
                <a16:creationId xmlns:a16="http://schemas.microsoft.com/office/drawing/2014/main" id="{D080B680-C822-9948-85DB-8352330B85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19686" y="1940435"/>
            <a:ext cx="471487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557" tIns="45781" rIns="91557" bIns="45781">
            <a:spAutoFit/>
          </a:bodyPr>
          <a:lstStyle>
            <a:lvl1pPr defTabSz="915988"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15988"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15988"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15988"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15988"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15988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15988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15988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15988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400">
                <a:solidFill>
                  <a:srgbClr val="000000"/>
                </a:solidFill>
                <a:latin typeface="Arial" charset="0"/>
              </a:rPr>
              <a:t>ISP</a:t>
            </a:r>
            <a:endParaRPr lang="en-US" altLang="x-none" sz="1400">
              <a:solidFill>
                <a:srgbClr val="000000"/>
              </a:solidFill>
              <a:latin typeface="Arial" charset="0"/>
            </a:endParaRPr>
          </a:p>
        </p:txBody>
      </p:sp>
      <p:pic>
        <p:nvPicPr>
          <p:cNvPr id="667" name="Picture 474">
            <a:extLst>
              <a:ext uri="{FF2B5EF4-FFF2-40B4-BE49-F238E27FC236}">
                <a16:creationId xmlns:a16="http://schemas.microsoft.com/office/drawing/2014/main" id="{4D9494F0-C6A1-9C4C-BEFF-27AED96ABC14}"/>
              </a:ext>
            </a:extLst>
          </p:cNvPr>
          <p:cNvPicPr>
            <a:picLocks noChangeArrowheads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43361" y="3370773"/>
            <a:ext cx="365125" cy="26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68" name="Picture 475">
            <a:extLst>
              <a:ext uri="{FF2B5EF4-FFF2-40B4-BE49-F238E27FC236}">
                <a16:creationId xmlns:a16="http://schemas.microsoft.com/office/drawing/2014/main" id="{EC15ECF0-3491-1D46-B141-6787516EC283}"/>
              </a:ext>
            </a:extLst>
          </p:cNvPr>
          <p:cNvPicPr>
            <a:picLocks noChangeArrowheads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973736" y="3626360"/>
            <a:ext cx="366712" cy="26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69" name="Line 476">
            <a:extLst>
              <a:ext uri="{FF2B5EF4-FFF2-40B4-BE49-F238E27FC236}">
                <a16:creationId xmlns:a16="http://schemas.microsoft.com/office/drawing/2014/main" id="{B89FF597-6C5D-7A4E-8AA8-BC07C90EC85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683223" y="2688148"/>
            <a:ext cx="458788" cy="306387"/>
          </a:xfrm>
          <a:prstGeom prst="line">
            <a:avLst/>
          </a:prstGeom>
          <a:noFill/>
          <a:ln w="3175">
            <a:solidFill>
              <a:srgbClr val="00B9EA"/>
            </a:solidFill>
            <a:round/>
            <a:headEnd/>
            <a:tailEnd/>
          </a:ln>
          <a:effectLst>
            <a:outerShdw dist="17961" dir="27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5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charset="0"/>
              <a:ea typeface="ＭＳ Ｐゴシック" charset="-128"/>
            </a:endParaRPr>
          </a:p>
        </p:txBody>
      </p:sp>
      <p:pic>
        <p:nvPicPr>
          <p:cNvPr id="670" name="Picture 477">
            <a:extLst>
              <a:ext uri="{FF2B5EF4-FFF2-40B4-BE49-F238E27FC236}">
                <a16:creationId xmlns:a16="http://schemas.microsoft.com/office/drawing/2014/main" id="{A4430395-5EF4-DE44-A334-58E877B6B7E4}"/>
              </a:ext>
            </a:extLst>
          </p:cNvPr>
          <p:cNvPicPr>
            <a:picLocks noChangeArrowheads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930873" y="2600835"/>
            <a:ext cx="366713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71" name="Picture 478">
            <a:extLst>
              <a:ext uri="{FF2B5EF4-FFF2-40B4-BE49-F238E27FC236}">
                <a16:creationId xmlns:a16="http://schemas.microsoft.com/office/drawing/2014/main" id="{F14BDFB9-02F8-E34F-8F5A-1ABAEFB2DF73}"/>
              </a:ext>
            </a:extLst>
          </p:cNvPr>
          <p:cNvPicPr>
            <a:picLocks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41936" y="2910398"/>
            <a:ext cx="365125" cy="26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72" name="Picture 437">
            <a:extLst>
              <a:ext uri="{FF2B5EF4-FFF2-40B4-BE49-F238E27FC236}">
                <a16:creationId xmlns:a16="http://schemas.microsoft.com/office/drawing/2014/main" id="{AF6ADE0E-A2C8-B248-9F75-1835E09F1692}"/>
              </a:ext>
            </a:extLst>
          </p:cNvPr>
          <p:cNvPicPr>
            <a:picLocks noChangeArrowheads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26973" y="3372360"/>
            <a:ext cx="366713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3" name="Rectangle 492">
            <a:extLst>
              <a:ext uri="{FF2B5EF4-FFF2-40B4-BE49-F238E27FC236}">
                <a16:creationId xmlns:a16="http://schemas.microsoft.com/office/drawing/2014/main" id="{B4CF195D-2B8D-A442-859E-3DCD034C8F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29998" y="1102235"/>
            <a:ext cx="39624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548" tIns="45777" rIns="91548" bIns="45777" numCol="1" anchor="t" anchorCtr="0" compatLnSpc="1">
            <a:prstTxWarp prst="textNoShape">
              <a:avLst/>
            </a:prstTxWarp>
          </a:bodyPr>
          <a:lstStyle>
            <a:lvl1pPr marL="342900" indent="-342900" algn="l" defTabSz="915988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4538" indent="-287338" algn="l" defTabSz="915988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4588" indent="-228600" algn="l" defTabSz="915988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603375" indent="-230188" algn="l" defTabSz="915988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charset="0"/>
              </a:defRPr>
            </a:lvl4pPr>
            <a:lvl5pPr marL="2060575" indent="-228600" algn="l" defTabSz="915988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charset="0"/>
              </a:defRPr>
            </a:lvl5pPr>
            <a:lvl6pPr marL="2517775" indent="-228600" algn="l" defTabSz="915988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4975" indent="-228600" algn="l" defTabSz="915988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32175" indent="-228600" algn="l" defTabSz="915988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9375" indent="-228600" algn="l" defTabSz="915988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lnSpc>
                <a:spcPct val="90000"/>
              </a:lnSpc>
              <a:buFont typeface="ZapfDingbats" charset="0"/>
              <a:buNone/>
            </a:pPr>
            <a:r>
              <a:rPr lang="en-US" altLang="x-none" sz="2000" kern="0" dirty="0">
                <a:latin typeface="Comic Sans MS" panose="030F0902030302020204" pitchFamily="66" charset="0"/>
                <a:ea typeface="ＭＳ Ｐゴシック" charset="-128"/>
              </a:rPr>
              <a:t>Residential </a:t>
            </a:r>
            <a:r>
              <a:rPr lang="en-US" altLang="zh-CN" sz="2000" kern="0" dirty="0">
                <a:latin typeface="Comic Sans MS" panose="030F0902030302020204" pitchFamily="66" charset="0"/>
                <a:ea typeface="ＭＳ Ｐゴシック" charset="-128"/>
              </a:rPr>
              <a:t>a</a:t>
            </a:r>
            <a:r>
              <a:rPr lang="en-US" altLang="x-none" sz="2000" kern="0" dirty="0">
                <a:latin typeface="Comic Sans MS" panose="030F0902030302020204" pitchFamily="66" charset="0"/>
                <a:ea typeface="ＭＳ Ｐゴシック" charset="-128"/>
              </a:rPr>
              <a:t>ccess</a:t>
            </a:r>
          </a:p>
          <a:p>
            <a:pPr lvl="1"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en-US" altLang="x-none" sz="1600" kern="0" dirty="0">
                <a:latin typeface="Comic Sans MS" panose="030F0902030302020204" pitchFamily="66" charset="0"/>
                <a:ea typeface="ＭＳ Ｐゴシック" charset="-128"/>
              </a:rPr>
              <a:t>Cable, Fiber, DSL, </a:t>
            </a:r>
            <a:r>
              <a:rPr lang="en-US" altLang="zh-CN" sz="1600" kern="0" dirty="0">
                <a:latin typeface="Comic Sans MS" panose="030F0902030302020204" pitchFamily="66" charset="0"/>
                <a:ea typeface="ＭＳ Ｐゴシック" charset="-128"/>
              </a:rPr>
              <a:t>Wireless</a:t>
            </a:r>
            <a:endParaRPr lang="en-US" altLang="x-none" sz="1600" kern="0" dirty="0">
              <a:latin typeface="Comic Sans MS" panose="030F0902030302020204" pitchFamily="66" charset="0"/>
              <a:ea typeface="ＭＳ Ｐゴシック" charset="-128"/>
            </a:endParaRPr>
          </a:p>
        </p:txBody>
      </p:sp>
      <p:sp>
        <p:nvSpPr>
          <p:cNvPr id="674" name="Rectangle 495">
            <a:extLst>
              <a:ext uri="{FF2B5EF4-FFF2-40B4-BE49-F238E27FC236}">
                <a16:creationId xmlns:a16="http://schemas.microsoft.com/office/drawing/2014/main" id="{1282C8B8-698F-1742-ADAE-35E03FB28D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48998" y="5217035"/>
            <a:ext cx="22098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557" tIns="45781" rIns="91557" bIns="45781"/>
          <a:lstStyle>
            <a:lvl1pPr marL="342900" indent="-342900" defTabSz="915988"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4538" indent="-287338" defTabSz="915988"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15988"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15988"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15988"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15988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15988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15988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15988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0"/>
              <a:buNone/>
            </a:pPr>
            <a:r>
              <a:rPr lang="en-US" altLang="x-none" sz="1800" dirty="0">
                <a:solidFill>
                  <a:srgbClr val="000000"/>
                </a:solidFill>
                <a:latin typeface="Comic Sans MS" charset="0"/>
              </a:rPr>
              <a:t>Campus access, e.g.,</a:t>
            </a:r>
          </a:p>
          <a:p>
            <a:pPr lvl="1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75000"/>
              <a:buFont typeface="Courier New" panose="02070309020205020404" pitchFamily="49" charset="0"/>
              <a:buChar char="o"/>
            </a:pPr>
            <a:r>
              <a:rPr lang="en-US" altLang="x-none" sz="1600" dirty="0">
                <a:solidFill>
                  <a:srgbClr val="000000"/>
                </a:solidFill>
                <a:latin typeface="Comic Sans MS" charset="0"/>
              </a:rPr>
              <a:t>Ethernet</a:t>
            </a:r>
          </a:p>
          <a:p>
            <a:pPr lvl="1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75000"/>
              <a:buFont typeface="Courier New" panose="02070309020205020404" pitchFamily="49" charset="0"/>
              <a:buChar char="o"/>
            </a:pPr>
            <a:r>
              <a:rPr lang="en-US" altLang="x-none" sz="1600" dirty="0">
                <a:solidFill>
                  <a:srgbClr val="000000"/>
                </a:solidFill>
                <a:latin typeface="Comic Sans MS" charset="0"/>
              </a:rPr>
              <a:t>Wireless</a:t>
            </a:r>
          </a:p>
        </p:txBody>
      </p:sp>
      <p:sp>
        <p:nvSpPr>
          <p:cNvPr id="675" name="Rectangle 500">
            <a:extLst>
              <a:ext uri="{FF2B5EF4-FFF2-40B4-BE49-F238E27FC236}">
                <a16:creationId xmlns:a16="http://schemas.microsoft.com/office/drawing/2014/main" id="{51816F6F-B6D2-5748-9621-25FFDDB681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54198" y="4455035"/>
            <a:ext cx="457200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557" tIns="45781" rIns="91557" bIns="45781"/>
          <a:lstStyle>
            <a:lvl1pPr marL="342900" indent="-342900"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Wingdings" pitchFamily="2" charset="2"/>
              <a:buChar char="q"/>
            </a:pPr>
            <a:r>
              <a:rPr lang="en-US" altLang="zh-CN" sz="2400" dirty="0">
                <a:solidFill>
                  <a:srgbClr val="000000"/>
                </a:solidFill>
                <a:latin typeface="Comic Sans MS" charset="0"/>
              </a:rPr>
              <a:t>The Internet is a </a:t>
            </a:r>
            <a:br>
              <a:rPr lang="en-US" altLang="zh-CN" sz="2400" dirty="0">
                <a:solidFill>
                  <a:srgbClr val="000000"/>
                </a:solidFill>
                <a:latin typeface="Comic Sans MS" charset="0"/>
              </a:rPr>
            </a:br>
            <a:r>
              <a:rPr lang="en-US" altLang="zh-CN" sz="2400" dirty="0">
                <a:solidFill>
                  <a:srgbClr val="000000"/>
                </a:solidFill>
                <a:latin typeface="Comic Sans MS" charset="0"/>
              </a:rPr>
              <a:t>network of networks</a:t>
            </a:r>
          </a:p>
          <a:p>
            <a:pPr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Wingdings" pitchFamily="2" charset="2"/>
              <a:buChar char="q"/>
            </a:pPr>
            <a:r>
              <a:rPr lang="en-US" altLang="zh-CN" sz="2400" dirty="0">
                <a:solidFill>
                  <a:srgbClr val="000000"/>
                </a:solidFill>
                <a:latin typeface="Comic Sans MS" charset="0"/>
              </a:rPr>
              <a:t>Each individually administrated network is called an Autonomous System (AS)</a:t>
            </a:r>
          </a:p>
        </p:txBody>
      </p:sp>
      <p:pic>
        <p:nvPicPr>
          <p:cNvPr id="676" name="Picture 2">
            <a:extLst>
              <a:ext uri="{FF2B5EF4-FFF2-40B4-BE49-F238E27FC236}">
                <a16:creationId xmlns:a16="http://schemas.microsoft.com/office/drawing/2014/main" id="{0FE071B6-CD5F-6947-898B-8D771D1729DC}"/>
              </a:ext>
            </a:extLst>
          </p:cNvPr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787998" y="4378835"/>
            <a:ext cx="1447800" cy="573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77" name="Straight Connector 2">
            <a:extLst>
              <a:ext uri="{FF2B5EF4-FFF2-40B4-BE49-F238E27FC236}">
                <a16:creationId xmlns:a16="http://schemas.microsoft.com/office/drawing/2014/main" id="{80810385-336C-0A41-84C6-3424D502D492}"/>
              </a:ext>
            </a:extLst>
          </p:cNvPr>
          <p:cNvCxnSpPr>
            <a:cxnSpLocks noChangeShapeType="1"/>
            <a:endCxn id="618" idx="0"/>
          </p:cNvCxnSpPr>
          <p:nvPr/>
        </p:nvCxnSpPr>
        <p:spPr bwMode="auto">
          <a:xfrm>
            <a:off x="3377798" y="2321435"/>
            <a:ext cx="192088" cy="27940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</p:spPr>
      </p:cxnSp>
      <p:cxnSp>
        <p:nvCxnSpPr>
          <p:cNvPr id="678" name="Straight Connector 5">
            <a:extLst>
              <a:ext uri="{FF2B5EF4-FFF2-40B4-BE49-F238E27FC236}">
                <a16:creationId xmlns:a16="http://schemas.microsoft.com/office/drawing/2014/main" id="{37AD689B-7545-7847-A1C9-AA9F1AF56FB4}"/>
              </a:ext>
            </a:extLst>
          </p:cNvPr>
          <p:cNvCxnSpPr>
            <a:cxnSpLocks noChangeShapeType="1"/>
            <a:endCxn id="672" idx="1"/>
          </p:cNvCxnSpPr>
          <p:nvPr/>
        </p:nvCxnSpPr>
        <p:spPr bwMode="auto">
          <a:xfrm flipV="1">
            <a:off x="2844398" y="3504123"/>
            <a:ext cx="282575" cy="36512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</p:spPr>
      </p:cxnSp>
      <p:cxnSp>
        <p:nvCxnSpPr>
          <p:cNvPr id="679" name="Straight Connector 9">
            <a:extLst>
              <a:ext uri="{FF2B5EF4-FFF2-40B4-BE49-F238E27FC236}">
                <a16:creationId xmlns:a16="http://schemas.microsoft.com/office/drawing/2014/main" id="{4E1A0AB5-9E31-D04E-8DA7-7E494DC5A78D}"/>
              </a:ext>
            </a:extLst>
          </p:cNvPr>
          <p:cNvCxnSpPr>
            <a:cxnSpLocks noChangeShapeType="1"/>
            <a:stCxn id="668" idx="3"/>
          </p:cNvCxnSpPr>
          <p:nvPr/>
        </p:nvCxnSpPr>
        <p:spPr bwMode="auto">
          <a:xfrm>
            <a:off x="9340448" y="3758123"/>
            <a:ext cx="209550" cy="773112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</p:spPr>
      </p:cxnSp>
      <p:sp>
        <p:nvSpPr>
          <p:cNvPr id="680" name="Rectangle 10">
            <a:extLst>
              <a:ext uri="{FF2B5EF4-FFF2-40B4-BE49-F238E27FC236}">
                <a16:creationId xmlns:a16="http://schemas.microsoft.com/office/drawing/2014/main" id="{FA48988B-643C-AD48-AC5D-1566E85F16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40411" y="4912235"/>
            <a:ext cx="966787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</a:rPr>
              <a:t>data center</a:t>
            </a:r>
            <a:endParaRPr kumimoji="0" lang="en-US" altLang="x-none" sz="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21513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CC3487D-D6D5-A04C-94F1-8FE8E59FD7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74348" y="196888"/>
            <a:ext cx="10061002" cy="914400"/>
          </a:xfrm>
        </p:spPr>
        <p:txBody>
          <a:bodyPr/>
          <a:lstStyle/>
          <a:p>
            <a:r>
              <a:rPr lang="en-US" sz="3600" dirty="0">
                <a:solidFill>
                  <a:schemeClr val="accent1"/>
                </a:solidFill>
                <a:latin typeface="Comic Sans MS" panose="030F0902030302020204" pitchFamily="66" charset="0"/>
              </a:rPr>
              <a:t>Internet2</a:t>
            </a:r>
            <a:endParaRPr lang="en-US" sz="3600" dirty="0">
              <a:solidFill>
                <a:srgbClr val="FF0000"/>
              </a:solidFill>
              <a:latin typeface="Comic Sans MS" panose="030F0902030302020204" pitchFamily="66" charset="0"/>
            </a:endParaRP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2138ACD-20AD-9E49-9CD8-656901E254A0}"/>
              </a:ext>
            </a:extLst>
          </p:cNvPr>
          <p:cNvSpPr txBox="1">
            <a:spLocks/>
          </p:cNvSpPr>
          <p:nvPr/>
        </p:nvSpPr>
        <p:spPr>
          <a:xfrm>
            <a:off x="11488848" y="6039465"/>
            <a:ext cx="703152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1pPr>
            <a:lvl2pPr marL="742950" indent="-28575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2pPr>
            <a:lvl3pPr marL="1143000" indent="-22860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3pPr>
            <a:lvl4pPr marL="1600200" indent="-22860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4pPr>
            <a:lvl5pPr marL="2057400" indent="-22860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5pPr>
            <a:lvl6pPr marL="25146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6pPr>
            <a:lvl7pPr marL="29718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7pPr>
            <a:lvl8pPr marL="34290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8pPr>
            <a:lvl9pPr marL="38862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9pPr>
          </a:lstStyle>
          <a:p>
            <a:pPr algn="r"/>
            <a:fld id="{7CBD4323-42A0-E54E-9D59-E221C7814D01}" type="slidenum">
              <a:rPr lang="en-US" altLang="x-none" sz="1600" smtClean="0">
                <a:latin typeface="Tahoma" charset="0"/>
              </a:rPr>
              <a:pPr algn="r"/>
              <a:t>23</a:t>
            </a:fld>
            <a:endParaRPr lang="en-US" altLang="x-none" sz="1600" dirty="0">
              <a:latin typeface="Tahoma" charset="0"/>
            </a:endParaRP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9B53CFDD-C226-904D-9A54-3AE6AD0267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79798" y="880010"/>
            <a:ext cx="7105650" cy="532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8059827-6728-4646-8938-F0DCEDFD20A1}"/>
              </a:ext>
            </a:extLst>
          </p:cNvPr>
          <p:cNvSpPr/>
          <p:nvPr/>
        </p:nvSpPr>
        <p:spPr>
          <a:xfrm>
            <a:off x="1527286" y="6121210"/>
            <a:ext cx="6691312" cy="2540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050" dirty="0">
                <a:ea typeface="ＭＳ Ｐゴシック" charset="0"/>
                <a:cs typeface="ＭＳ Ｐゴシック" charset="0"/>
              </a:rPr>
              <a:t>http://noc.net.internet2.edu/i2network/maps-documentation/maps.html#Internet2 Combined Infrastructure Network Map</a:t>
            </a:r>
          </a:p>
        </p:txBody>
      </p:sp>
    </p:spTree>
    <p:extLst>
      <p:ext uri="{BB962C8B-B14F-4D97-AF65-F5344CB8AC3E}">
        <p14:creationId xmlns:p14="http://schemas.microsoft.com/office/powerpoint/2010/main" val="2050608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CC3487D-D6D5-A04C-94F1-8FE8E59FD7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74348" y="196888"/>
            <a:ext cx="10061002" cy="914400"/>
          </a:xfrm>
        </p:spPr>
        <p:txBody>
          <a:bodyPr/>
          <a:lstStyle/>
          <a:p>
            <a:r>
              <a:rPr lang="en-US" sz="3600" dirty="0">
                <a:solidFill>
                  <a:schemeClr val="accent1"/>
                </a:solidFill>
                <a:latin typeface="Comic Sans MS" panose="030F0902030302020204" pitchFamily="66" charset="0"/>
              </a:rPr>
              <a:t>Internet2</a:t>
            </a:r>
            <a:endParaRPr lang="en-US" sz="3600" dirty="0">
              <a:solidFill>
                <a:srgbClr val="FF0000"/>
              </a:solidFill>
              <a:latin typeface="Comic Sans MS" panose="030F0902030302020204" pitchFamily="66" charset="0"/>
            </a:endParaRP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2138ACD-20AD-9E49-9CD8-656901E254A0}"/>
              </a:ext>
            </a:extLst>
          </p:cNvPr>
          <p:cNvSpPr txBox="1">
            <a:spLocks/>
          </p:cNvSpPr>
          <p:nvPr/>
        </p:nvSpPr>
        <p:spPr>
          <a:xfrm>
            <a:off x="11488848" y="6039465"/>
            <a:ext cx="703152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1pPr>
            <a:lvl2pPr marL="742950" indent="-28575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2pPr>
            <a:lvl3pPr marL="1143000" indent="-22860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3pPr>
            <a:lvl4pPr marL="1600200" indent="-22860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4pPr>
            <a:lvl5pPr marL="2057400" indent="-22860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5pPr>
            <a:lvl6pPr marL="25146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6pPr>
            <a:lvl7pPr marL="29718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7pPr>
            <a:lvl8pPr marL="34290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8pPr>
            <a:lvl9pPr marL="38862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9pPr>
          </a:lstStyle>
          <a:p>
            <a:pPr algn="r"/>
            <a:fld id="{7CBD4323-42A0-E54E-9D59-E221C7814D01}" type="slidenum">
              <a:rPr lang="en-US" altLang="x-none" sz="1600" smtClean="0">
                <a:latin typeface="Tahoma" charset="0"/>
              </a:rPr>
              <a:pPr algn="r"/>
              <a:t>24</a:t>
            </a:fld>
            <a:endParaRPr lang="en-US" altLang="x-none" sz="1600" dirty="0">
              <a:latin typeface="Tahoma" charset="0"/>
            </a:endParaRPr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3D5F52EF-7CF5-6E40-B0A0-8951DCA13B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6851" y="5820184"/>
            <a:ext cx="82296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x-none" sz="2000" dirty="0"/>
              <a:t>http://</a:t>
            </a:r>
            <a:r>
              <a:rPr lang="en-US" altLang="x-none" sz="2000" dirty="0" err="1"/>
              <a:t>atlas.grnoc.iu.edu</a:t>
            </a:r>
            <a:r>
              <a:rPr lang="en-US" altLang="x-none" sz="2000" dirty="0"/>
              <a:t>/</a:t>
            </a:r>
            <a:r>
              <a:rPr lang="en-US" altLang="x-none" sz="2000" dirty="0" err="1"/>
              <a:t>atlas.cgi?map_name</a:t>
            </a:r>
            <a:r>
              <a:rPr lang="en-US" altLang="x-none" sz="2000" dirty="0"/>
              <a:t>=Internet2%20IP%20Layer</a:t>
            </a:r>
          </a:p>
        </p:txBody>
      </p:sp>
      <p:pic>
        <p:nvPicPr>
          <p:cNvPr id="8" name="Picture 1">
            <a:extLst>
              <a:ext uri="{FF2B5EF4-FFF2-40B4-BE49-F238E27FC236}">
                <a16:creationId xmlns:a16="http://schemas.microsoft.com/office/drawing/2014/main" id="{CCDC7E20-7C97-F541-A596-AD4B026010A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39501" y="975134"/>
            <a:ext cx="9156700" cy="4043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48066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BAE1EBF8-96CC-6341-A1CB-1221D6F4E668}"/>
              </a:ext>
            </a:extLst>
          </p:cNvPr>
          <p:cNvSpPr txBox="1"/>
          <p:nvPr/>
        </p:nvSpPr>
        <p:spPr>
          <a:xfrm>
            <a:off x="740229" y="1335388"/>
            <a:ext cx="10929688" cy="48964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457200" indent="-457200">
              <a:lnSpc>
                <a:spcPct val="114000"/>
              </a:lnSpc>
              <a:buClr>
                <a:schemeClr val="accent1"/>
              </a:buClr>
              <a:buFont typeface="Wingdings" pitchFamily="2" charset="2"/>
              <a:buChar char="q"/>
            </a:pPr>
            <a:r>
              <a:rPr lang="en-US" altLang="x-none" sz="2800" dirty="0">
                <a:latin typeface="Comic Sans MS" charset="0"/>
              </a:rPr>
              <a:t>Try traceroute from XMU to </a:t>
            </a:r>
          </a:p>
          <a:p>
            <a:pPr marL="914400" lvl="1" indent="-457200">
              <a:lnSpc>
                <a:spcPct val="114000"/>
              </a:lnSpc>
              <a:buClr>
                <a:schemeClr val="accent1"/>
              </a:buClr>
              <a:buFont typeface="Courier New" panose="02070309020205020404" pitchFamily="49" charset="0"/>
              <a:buChar char="o"/>
            </a:pPr>
            <a:r>
              <a:rPr lang="en-US" altLang="x-none" sz="2800" dirty="0">
                <a:latin typeface="Comic Sans MS" charset="0"/>
              </a:rPr>
              <a:t> </a:t>
            </a:r>
            <a:r>
              <a:rPr lang="en-US" altLang="x-none" sz="2800" dirty="0" err="1">
                <a:latin typeface="Comic Sans MS" charset="0"/>
              </a:rPr>
              <a:t>www.microsoft.com</a:t>
            </a:r>
            <a:endParaRPr lang="en-US" altLang="x-none" sz="2800" dirty="0">
              <a:latin typeface="Comic Sans MS" charset="0"/>
            </a:endParaRPr>
          </a:p>
          <a:p>
            <a:pPr marL="914400" lvl="1" indent="-457200">
              <a:lnSpc>
                <a:spcPct val="114000"/>
              </a:lnSpc>
              <a:buClr>
                <a:schemeClr val="accent1"/>
              </a:buClr>
              <a:buFont typeface="Courier New" panose="02070309020205020404" pitchFamily="49" charset="0"/>
              <a:buChar char="o"/>
            </a:pPr>
            <a:r>
              <a:rPr lang="en-US" altLang="x-none" sz="2800" dirty="0">
                <a:latin typeface="Comic Sans MS" charset="0"/>
              </a:rPr>
              <a:t> </a:t>
            </a:r>
            <a:r>
              <a:rPr lang="en-US" altLang="x-none" sz="2800" dirty="0" err="1">
                <a:latin typeface="Comic Sans MS" charset="0"/>
              </a:rPr>
              <a:t>www.baidu.com</a:t>
            </a:r>
            <a:endParaRPr lang="en-US" altLang="x-none" sz="2800" dirty="0">
              <a:latin typeface="Comic Sans MS" charset="0"/>
            </a:endParaRPr>
          </a:p>
          <a:p>
            <a:pPr marL="914400" lvl="1" indent="-457200">
              <a:lnSpc>
                <a:spcPct val="114000"/>
              </a:lnSpc>
              <a:buClr>
                <a:schemeClr val="accent1"/>
              </a:buClr>
              <a:buFont typeface="Courier New" panose="02070309020205020404" pitchFamily="49" charset="0"/>
              <a:buChar char="o"/>
            </a:pPr>
            <a:r>
              <a:rPr lang="en-US" altLang="x-none" sz="2800" dirty="0">
                <a:latin typeface="Comic Sans MS" charset="0"/>
              </a:rPr>
              <a:t> </a:t>
            </a:r>
            <a:r>
              <a:rPr lang="en-US" altLang="x-none" sz="2800" dirty="0" err="1">
                <a:latin typeface="Comic Sans MS" charset="0"/>
              </a:rPr>
              <a:t>www.sina.com.cn</a:t>
            </a:r>
            <a:endParaRPr lang="en-US" altLang="x-none" sz="2800" dirty="0">
              <a:latin typeface="Comic Sans MS" charset="0"/>
            </a:endParaRPr>
          </a:p>
          <a:p>
            <a:pPr marL="914400" lvl="1" indent="-457200">
              <a:lnSpc>
                <a:spcPct val="114000"/>
              </a:lnSpc>
              <a:buClr>
                <a:schemeClr val="accent1"/>
              </a:buClr>
              <a:buFont typeface="Courier New" panose="02070309020205020404" pitchFamily="49" charset="0"/>
              <a:buChar char="o"/>
            </a:pPr>
            <a:r>
              <a:rPr lang="en-US" altLang="x-none" sz="2800" dirty="0">
                <a:latin typeface="Comic Sans MS" charset="0"/>
              </a:rPr>
              <a:t> </a:t>
            </a:r>
            <a:r>
              <a:rPr lang="en-US" altLang="x-none" sz="2800" dirty="0" err="1">
                <a:latin typeface="Comic Sans MS" charset="0"/>
              </a:rPr>
              <a:t>www.taobao.com</a:t>
            </a:r>
            <a:endParaRPr lang="en-US" altLang="x-none" sz="2800" dirty="0">
              <a:latin typeface="Comic Sans MS" charset="0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CC3487D-D6D5-A04C-94F1-8FE8E59FD7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74348" y="196888"/>
            <a:ext cx="9363886" cy="914400"/>
          </a:xfrm>
        </p:spPr>
        <p:txBody>
          <a:bodyPr/>
          <a:lstStyle/>
          <a:p>
            <a:r>
              <a:rPr lang="en-US" sz="3200" dirty="0">
                <a:solidFill>
                  <a:schemeClr val="accent1"/>
                </a:solidFill>
                <a:latin typeface="Comic Sans MS" panose="030F0902030302020204" pitchFamily="66" charset="0"/>
              </a:rPr>
              <a:t>XMU Internet Connection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2138ACD-20AD-9E49-9CD8-656901E254A0}"/>
              </a:ext>
            </a:extLst>
          </p:cNvPr>
          <p:cNvSpPr txBox="1">
            <a:spLocks/>
          </p:cNvSpPr>
          <p:nvPr/>
        </p:nvSpPr>
        <p:spPr>
          <a:xfrm>
            <a:off x="11488848" y="6039465"/>
            <a:ext cx="703152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1pPr>
            <a:lvl2pPr marL="742950" indent="-28575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2pPr>
            <a:lvl3pPr marL="1143000" indent="-22860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3pPr>
            <a:lvl4pPr marL="1600200" indent="-22860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4pPr>
            <a:lvl5pPr marL="2057400" indent="-22860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5pPr>
            <a:lvl6pPr marL="25146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6pPr>
            <a:lvl7pPr marL="29718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7pPr>
            <a:lvl8pPr marL="34290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8pPr>
            <a:lvl9pPr marL="38862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9pPr>
          </a:lstStyle>
          <a:p>
            <a:pPr algn="r"/>
            <a:fld id="{7CBD4323-42A0-E54E-9D59-E221C7814D01}" type="slidenum">
              <a:rPr lang="en-US" altLang="x-none" sz="1600" smtClean="0">
                <a:latin typeface="Tahoma" charset="0"/>
              </a:rPr>
              <a:pPr algn="r"/>
              <a:t>25</a:t>
            </a:fld>
            <a:endParaRPr lang="en-US" altLang="x-none" sz="1600" dirty="0">
              <a:latin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2177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CC3487D-D6D5-A04C-94F1-8FE8E59FD7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74348" y="196888"/>
            <a:ext cx="10061002" cy="914400"/>
          </a:xfrm>
        </p:spPr>
        <p:txBody>
          <a:bodyPr/>
          <a:lstStyle/>
          <a:p>
            <a:r>
              <a:rPr lang="en-US" sz="3600" dirty="0">
                <a:solidFill>
                  <a:schemeClr val="accent1"/>
                </a:solidFill>
                <a:latin typeface="Comic Sans MS" panose="030F0902030302020204" pitchFamily="66" charset="0"/>
              </a:rPr>
              <a:t>Qwest (</a:t>
            </a:r>
            <a:r>
              <a:rPr lang="en-US" sz="3600" dirty="0" err="1">
                <a:solidFill>
                  <a:schemeClr val="accent1"/>
                </a:solidFill>
                <a:latin typeface="Comic Sans MS" panose="030F0902030302020204" pitchFamily="66" charset="0"/>
              </a:rPr>
              <a:t>CentryLink</a:t>
            </a:r>
            <a:r>
              <a:rPr lang="en-US" sz="3600" dirty="0">
                <a:solidFill>
                  <a:schemeClr val="accent1"/>
                </a:solidFill>
                <a:latin typeface="Comic Sans MS" panose="030F0902030302020204" pitchFamily="66" charset="0"/>
              </a:rPr>
              <a:t>) Network Maps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2138ACD-20AD-9E49-9CD8-656901E254A0}"/>
              </a:ext>
            </a:extLst>
          </p:cNvPr>
          <p:cNvSpPr txBox="1">
            <a:spLocks/>
          </p:cNvSpPr>
          <p:nvPr/>
        </p:nvSpPr>
        <p:spPr>
          <a:xfrm>
            <a:off x="11488848" y="6039465"/>
            <a:ext cx="703152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1pPr>
            <a:lvl2pPr marL="742950" indent="-28575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2pPr>
            <a:lvl3pPr marL="1143000" indent="-22860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3pPr>
            <a:lvl4pPr marL="1600200" indent="-22860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4pPr>
            <a:lvl5pPr marL="2057400" indent="-22860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5pPr>
            <a:lvl6pPr marL="25146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6pPr>
            <a:lvl7pPr marL="29718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7pPr>
            <a:lvl8pPr marL="34290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8pPr>
            <a:lvl9pPr marL="38862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9pPr>
          </a:lstStyle>
          <a:p>
            <a:pPr algn="r"/>
            <a:fld id="{7CBD4323-42A0-E54E-9D59-E221C7814D01}" type="slidenum">
              <a:rPr lang="en-US" altLang="x-none" sz="1600" smtClean="0">
                <a:latin typeface="Tahoma" charset="0"/>
              </a:rPr>
              <a:pPr algn="r"/>
              <a:t>26</a:t>
            </a:fld>
            <a:endParaRPr lang="en-US" altLang="x-none" sz="1600" dirty="0">
              <a:latin typeface="Tahoma" charset="0"/>
            </a:endParaRPr>
          </a:p>
        </p:txBody>
      </p:sp>
      <p:sp>
        <p:nvSpPr>
          <p:cNvPr id="9" name="Rectangle 15">
            <a:extLst>
              <a:ext uri="{FF2B5EF4-FFF2-40B4-BE49-F238E27FC236}">
                <a16:creationId xmlns:a16="http://schemas.microsoft.com/office/drawing/2014/main" id="{AE1BD0AF-F457-6649-B95F-BEF7E8736F44}"/>
              </a:ext>
            </a:extLst>
          </p:cNvPr>
          <p:cNvSpPr txBox="1">
            <a:spLocks noChangeArrowheads="1"/>
          </p:cNvSpPr>
          <p:nvPr/>
        </p:nvSpPr>
        <p:spPr>
          <a:xfrm>
            <a:off x="1358020" y="5860170"/>
            <a:ext cx="3429000" cy="5334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x-none" sz="1800">
                <a:ea typeface="ＭＳ Ｐゴシック" charset="-128"/>
              </a:rPr>
              <a:t>Qwest Backbone Map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C3439582-AC17-BF49-BAF8-C63F04ECE3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88570" y="6088770"/>
            <a:ext cx="4440238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l"/>
            <a:r>
              <a:rPr lang="en-US" altLang="x-none" sz="1200"/>
              <a:t>http://www.centurylink.com/business/resource-center/network-maps/</a:t>
            </a:r>
          </a:p>
        </p:txBody>
      </p:sp>
      <p:pic>
        <p:nvPicPr>
          <p:cNvPr id="11" name="Picture 3">
            <a:extLst>
              <a:ext uri="{FF2B5EF4-FFF2-40B4-BE49-F238E27FC236}">
                <a16:creationId xmlns:a16="http://schemas.microsoft.com/office/drawing/2014/main" id="{1ACFEA64-F9F5-8C4A-81B6-597CC5EF1BB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31170" y="983370"/>
            <a:ext cx="7626350" cy="481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4">
            <a:extLst>
              <a:ext uri="{FF2B5EF4-FFF2-40B4-BE49-F238E27FC236}">
                <a16:creationId xmlns:a16="http://schemas.microsoft.com/office/drawing/2014/main" id="{F398E1F7-C69A-724A-8C0F-16F850B245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79045" y="5783970"/>
            <a:ext cx="572452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l"/>
            <a:r>
              <a:rPr lang="en-US" altLang="x-none" sz="1200"/>
              <a:t>http://www.centurylink.com/business/asset/network-map/ip-mpls-network-nm090930.pdf</a:t>
            </a:r>
          </a:p>
        </p:txBody>
      </p:sp>
    </p:spTree>
    <p:extLst>
      <p:ext uri="{BB962C8B-B14F-4D97-AF65-F5344CB8AC3E}">
        <p14:creationId xmlns:p14="http://schemas.microsoft.com/office/powerpoint/2010/main" val="3737594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CC3487D-D6D5-A04C-94F1-8FE8E59FD7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74348" y="151623"/>
            <a:ext cx="8883172" cy="914400"/>
          </a:xfrm>
        </p:spPr>
        <p:txBody>
          <a:bodyPr/>
          <a:lstStyle/>
          <a:p>
            <a:r>
              <a:rPr lang="en-US" sz="3600" dirty="0">
                <a:solidFill>
                  <a:schemeClr val="accent1"/>
                </a:solidFill>
                <a:latin typeface="Comic Sans MS" panose="030F0902030302020204" pitchFamily="66" charset="0"/>
              </a:rPr>
              <a:t>Level3 (now part of LUMEN) Network Map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2138ACD-20AD-9E49-9CD8-656901E254A0}"/>
              </a:ext>
            </a:extLst>
          </p:cNvPr>
          <p:cNvSpPr txBox="1">
            <a:spLocks/>
          </p:cNvSpPr>
          <p:nvPr/>
        </p:nvSpPr>
        <p:spPr>
          <a:xfrm>
            <a:off x="11488848" y="6039465"/>
            <a:ext cx="703152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1pPr>
            <a:lvl2pPr marL="742950" indent="-28575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2pPr>
            <a:lvl3pPr marL="1143000" indent="-22860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3pPr>
            <a:lvl4pPr marL="1600200" indent="-22860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4pPr>
            <a:lvl5pPr marL="2057400" indent="-22860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5pPr>
            <a:lvl6pPr marL="25146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6pPr>
            <a:lvl7pPr marL="29718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7pPr>
            <a:lvl8pPr marL="34290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8pPr>
            <a:lvl9pPr marL="38862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9pPr>
          </a:lstStyle>
          <a:p>
            <a:pPr algn="r"/>
            <a:fld id="{7CBD4323-42A0-E54E-9D59-E221C7814D01}" type="slidenum">
              <a:rPr lang="en-US" altLang="x-none" sz="1600" smtClean="0">
                <a:latin typeface="Tahoma" charset="0"/>
              </a:rPr>
              <a:pPr algn="r"/>
              <a:t>27</a:t>
            </a:fld>
            <a:endParaRPr lang="en-US" altLang="x-none" sz="1600" dirty="0">
              <a:latin typeface="Tahoma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B25155B-0B96-AC46-8B8B-44F0C11DBB2E}"/>
              </a:ext>
            </a:extLst>
          </p:cNvPr>
          <p:cNvSpPr/>
          <p:nvPr/>
        </p:nvSpPr>
        <p:spPr>
          <a:xfrm>
            <a:off x="1568073" y="6019271"/>
            <a:ext cx="57673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/>
              <a:t>https://</a:t>
            </a:r>
            <a:r>
              <a:rPr lang="en-US" sz="1800" dirty="0" err="1"/>
              <a:t>www.lumen.com</a:t>
            </a:r>
            <a:r>
              <a:rPr lang="en-US" sz="1800" dirty="0"/>
              <a:t>/</a:t>
            </a:r>
            <a:r>
              <a:rPr lang="en-US" sz="1800" dirty="0" err="1"/>
              <a:t>en</a:t>
            </a:r>
            <a:r>
              <a:rPr lang="en-US" sz="1800" dirty="0"/>
              <a:t>-us/resources/network-</a:t>
            </a:r>
            <a:r>
              <a:rPr lang="en-US" sz="1800" dirty="0" err="1"/>
              <a:t>maps.html</a:t>
            </a:r>
            <a:endParaRPr lang="en-US" sz="18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8D75275-CA27-214F-A1F5-11D3D89F925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92257" y="1657853"/>
            <a:ext cx="7997473" cy="3354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467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BAE1EBF8-96CC-6341-A1CB-1221D6F4E668}"/>
              </a:ext>
            </a:extLst>
          </p:cNvPr>
          <p:cNvSpPr txBox="1"/>
          <p:nvPr/>
        </p:nvSpPr>
        <p:spPr>
          <a:xfrm>
            <a:off x="740229" y="1335388"/>
            <a:ext cx="5189791" cy="48964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457200" indent="-457200">
              <a:lnSpc>
                <a:spcPct val="114000"/>
              </a:lnSpc>
              <a:buClr>
                <a:schemeClr val="accent1"/>
              </a:buClr>
              <a:buFont typeface="Wingdings" pitchFamily="2" charset="2"/>
              <a:buChar char="q"/>
            </a:pPr>
            <a:r>
              <a:rPr lang="en-US" altLang="x-none" sz="2000" dirty="0">
                <a:latin typeface="Comic Sans MS" charset="0"/>
              </a:rPr>
              <a:t>Roughly hierarchical</a:t>
            </a:r>
          </a:p>
          <a:p>
            <a:pPr marL="914400" lvl="1" indent="-457200">
              <a:lnSpc>
                <a:spcPct val="114000"/>
              </a:lnSpc>
              <a:buClr>
                <a:schemeClr val="accent1"/>
              </a:buClr>
              <a:buFont typeface="Courier New" panose="02070309020205020404" pitchFamily="49" charset="0"/>
              <a:buChar char="o"/>
            </a:pPr>
            <a:r>
              <a:rPr lang="en-US" altLang="x-none" dirty="0">
                <a:latin typeface="Comic Sans MS" charset="0"/>
              </a:rPr>
              <a:t>Divided into tiers</a:t>
            </a:r>
          </a:p>
          <a:p>
            <a:pPr marL="914400" lvl="1" indent="-457200">
              <a:lnSpc>
                <a:spcPct val="114000"/>
              </a:lnSpc>
              <a:buClr>
                <a:schemeClr val="accent1"/>
              </a:buClr>
              <a:buFont typeface="Courier New" panose="02070309020205020404" pitchFamily="49" charset="0"/>
              <a:buChar char="o"/>
            </a:pPr>
            <a:r>
              <a:rPr lang="en-US" altLang="x-none" dirty="0">
                <a:latin typeface="Comic Sans MS" charset="0"/>
              </a:rPr>
              <a:t>Tier-1 ISPs are also called backbone providers, e.g., AT&amp;T, Verizon, Sprint, Level 3, Qwest</a:t>
            </a:r>
          </a:p>
          <a:p>
            <a:pPr marL="457200" indent="-457200">
              <a:lnSpc>
                <a:spcPct val="114000"/>
              </a:lnSpc>
              <a:buClr>
                <a:schemeClr val="accent1"/>
              </a:buClr>
              <a:buFont typeface="Wingdings" pitchFamily="2" charset="2"/>
              <a:buChar char="q"/>
            </a:pPr>
            <a:endParaRPr lang="en-US" altLang="x-none" dirty="0">
              <a:latin typeface="Comic Sans MS" charset="0"/>
            </a:endParaRPr>
          </a:p>
          <a:p>
            <a:pPr marL="457200" indent="-457200">
              <a:lnSpc>
                <a:spcPct val="114000"/>
              </a:lnSpc>
              <a:buClr>
                <a:schemeClr val="accent1"/>
              </a:buClr>
              <a:buFont typeface="Wingdings" pitchFamily="2" charset="2"/>
              <a:buChar char="q"/>
            </a:pPr>
            <a:r>
              <a:rPr lang="en-US" altLang="x-none" dirty="0">
                <a:latin typeface="Comic Sans MS" charset="0"/>
              </a:rPr>
              <a:t>An ISP runs (private) </a:t>
            </a:r>
            <a:r>
              <a:rPr lang="en-US" altLang="x-none" dirty="0">
                <a:solidFill>
                  <a:schemeClr val="accent1"/>
                </a:solidFill>
                <a:latin typeface="Comic Sans MS" charset="0"/>
              </a:rPr>
              <a:t>Points of Presence (</a:t>
            </a:r>
            <a:r>
              <a:rPr lang="en-US" altLang="x-none" dirty="0" err="1">
                <a:solidFill>
                  <a:schemeClr val="accent1"/>
                </a:solidFill>
                <a:latin typeface="Comic Sans MS" charset="0"/>
              </a:rPr>
              <a:t>PoP</a:t>
            </a:r>
            <a:r>
              <a:rPr lang="en-US" altLang="x-none" dirty="0">
                <a:solidFill>
                  <a:schemeClr val="accent1"/>
                </a:solidFill>
                <a:latin typeface="Comic Sans MS" charset="0"/>
              </a:rPr>
              <a:t>) </a:t>
            </a:r>
            <a:r>
              <a:rPr lang="en-US" altLang="x-none" dirty="0">
                <a:latin typeface="Comic Sans MS" charset="0"/>
              </a:rPr>
              <a:t>where its customers and other ISPs connect to it</a:t>
            </a:r>
          </a:p>
          <a:p>
            <a:pPr marL="457200" indent="-457200">
              <a:lnSpc>
                <a:spcPct val="114000"/>
              </a:lnSpc>
              <a:buClr>
                <a:schemeClr val="accent1"/>
              </a:buClr>
              <a:buFont typeface="Wingdings" pitchFamily="2" charset="2"/>
              <a:buChar char="q"/>
            </a:pPr>
            <a:endParaRPr lang="en-US" altLang="x-none" dirty="0">
              <a:latin typeface="Comic Sans MS" charset="0"/>
            </a:endParaRPr>
          </a:p>
          <a:p>
            <a:pPr marL="457200" indent="-457200">
              <a:lnSpc>
                <a:spcPct val="114000"/>
              </a:lnSpc>
              <a:buClr>
                <a:schemeClr val="accent1"/>
              </a:buClr>
              <a:buFont typeface="Wingdings" pitchFamily="2" charset="2"/>
              <a:buChar char="q"/>
            </a:pPr>
            <a:r>
              <a:rPr lang="en-US" altLang="zh-CN" kern="0" dirty="0">
                <a:solidFill>
                  <a:srgbClr val="000000"/>
                </a:solidFill>
                <a:latin typeface="Comic Sans MS"/>
                <a:ea typeface="ＭＳ Ｐゴシック" charset="-128"/>
              </a:rPr>
              <a:t>ISPs also connect at (public) </a:t>
            </a:r>
            <a:r>
              <a:rPr lang="en-US" altLang="zh-CN" kern="0" dirty="0">
                <a:solidFill>
                  <a:schemeClr val="accent1"/>
                </a:solidFill>
                <a:latin typeface="Comic Sans MS"/>
                <a:ea typeface="ＭＳ Ｐゴシック" charset="-128"/>
              </a:rPr>
              <a:t>Internet Exchange Point (IXP)</a:t>
            </a:r>
          </a:p>
          <a:p>
            <a:pPr marL="914400" lvl="1" indent="-457200">
              <a:lnSpc>
                <a:spcPct val="114000"/>
              </a:lnSpc>
              <a:buClr>
                <a:schemeClr val="accent1"/>
              </a:buClr>
              <a:buFont typeface="Courier New" panose="02070309020205020404" pitchFamily="49" charset="0"/>
              <a:buChar char="o"/>
            </a:pPr>
            <a:r>
              <a:rPr lang="en-US" altLang="x-none" sz="1600" dirty="0">
                <a:latin typeface="Comic Sans MS" charset="0"/>
              </a:rPr>
              <a:t>public peering</a:t>
            </a:r>
          </a:p>
          <a:p>
            <a:pPr marL="914400" lvl="1" indent="-457200">
              <a:lnSpc>
                <a:spcPct val="114000"/>
              </a:lnSpc>
              <a:buClr>
                <a:schemeClr val="accent1"/>
              </a:buClr>
              <a:buFont typeface="Wingdings" pitchFamily="2" charset="2"/>
              <a:buChar char="q"/>
            </a:pPr>
            <a:endParaRPr lang="en-US" altLang="x-none" sz="1600" dirty="0">
              <a:solidFill>
                <a:schemeClr val="accent1"/>
              </a:solidFill>
              <a:latin typeface="Comic Sans MS" charset="0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CC3487D-D6D5-A04C-94F1-8FE8E59FD7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74348" y="196888"/>
            <a:ext cx="9363886" cy="914400"/>
          </a:xfrm>
        </p:spPr>
        <p:txBody>
          <a:bodyPr/>
          <a:lstStyle/>
          <a:p>
            <a:r>
              <a:rPr lang="en-US" sz="3200" dirty="0">
                <a:solidFill>
                  <a:schemeClr val="accent1"/>
                </a:solidFill>
                <a:latin typeface="Comic Sans MS" panose="030F0902030302020204" pitchFamily="66" charset="0"/>
              </a:rPr>
              <a:t>XMU Internet Connection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2138ACD-20AD-9E49-9CD8-656901E254A0}"/>
              </a:ext>
            </a:extLst>
          </p:cNvPr>
          <p:cNvSpPr txBox="1">
            <a:spLocks/>
          </p:cNvSpPr>
          <p:nvPr/>
        </p:nvSpPr>
        <p:spPr>
          <a:xfrm>
            <a:off x="11488848" y="6039465"/>
            <a:ext cx="703152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1pPr>
            <a:lvl2pPr marL="742950" indent="-28575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2pPr>
            <a:lvl3pPr marL="1143000" indent="-22860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3pPr>
            <a:lvl4pPr marL="1600200" indent="-22860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4pPr>
            <a:lvl5pPr marL="2057400" indent="-22860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5pPr>
            <a:lvl6pPr marL="25146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6pPr>
            <a:lvl7pPr marL="29718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7pPr>
            <a:lvl8pPr marL="34290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8pPr>
            <a:lvl9pPr marL="38862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9pPr>
          </a:lstStyle>
          <a:p>
            <a:pPr algn="r"/>
            <a:fld id="{7CBD4323-42A0-E54E-9D59-E221C7814D01}" type="slidenum">
              <a:rPr lang="en-US" altLang="x-none" sz="1600" smtClean="0">
                <a:latin typeface="Tahoma" charset="0"/>
              </a:rPr>
              <a:pPr algn="r"/>
              <a:t>28</a:t>
            </a:fld>
            <a:endParaRPr lang="en-US" altLang="x-none" sz="1600" dirty="0">
              <a:latin typeface="Tahoma" charset="0"/>
            </a:endParaRPr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ED9635CB-B033-3D46-9CFF-5620E35B8193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6640717" y="1403040"/>
          <a:ext cx="5029200" cy="4524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161" name="Photo Editor Photo" r:id="rId3" imgW="10619048" imgH="9554909" progId="MSPhotoEd.3">
                  <p:embed/>
                </p:oleObj>
              </mc:Choice>
              <mc:Fallback>
                <p:oleObj name="Photo Editor Photo" r:id="rId3" imgW="10619048" imgH="9554909" progId="MSPhotoEd.3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ED9635CB-B033-3D46-9CFF-5620E35B819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40717" y="1403040"/>
                        <a:ext cx="5029200" cy="4524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2A0F6C1A-7749-5247-9F4E-1E0CD8C748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5010" y="6046909"/>
            <a:ext cx="68103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x-none" sz="1800" dirty="0"/>
              <a:t>http://</a:t>
            </a:r>
            <a:r>
              <a:rPr lang="en-US" altLang="x-none" sz="1800" dirty="0" err="1"/>
              <a:t>en.wikipedia.org</a:t>
            </a:r>
            <a:r>
              <a:rPr lang="en-US" altLang="x-none" sz="1800" dirty="0"/>
              <a:t>/wiki/</a:t>
            </a:r>
            <a:r>
              <a:rPr lang="en-US" altLang="x-none" sz="1800" dirty="0" err="1"/>
              <a:t>List_of_Internet_exchange_points_by_size</a:t>
            </a:r>
            <a:endParaRPr lang="en-US" altLang="x-none" sz="1800" dirty="0"/>
          </a:p>
        </p:txBody>
      </p:sp>
    </p:spTree>
    <p:extLst>
      <p:ext uri="{BB962C8B-B14F-4D97-AF65-F5344CB8AC3E}">
        <p14:creationId xmlns:p14="http://schemas.microsoft.com/office/powerpoint/2010/main" val="3682465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CC3487D-D6D5-A04C-94F1-8FE8E59FD7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3600" dirty="0">
                <a:solidFill>
                  <a:schemeClr val="accent1"/>
                </a:solidFill>
                <a:latin typeface="Comic Sans MS" panose="030F0902030302020204" pitchFamily="66" charset="0"/>
              </a:rPr>
              <a:t>Out</a:t>
            </a:r>
            <a:r>
              <a:rPr lang="en-US" altLang="zh-CN" sz="3600" dirty="0">
                <a:solidFill>
                  <a:schemeClr val="accent1"/>
                </a:solidFill>
                <a:latin typeface="Comic Sans MS" panose="030F0902030302020204" pitchFamily="66" charset="0"/>
              </a:rPr>
              <a:t>line</a:t>
            </a:r>
            <a:endParaRPr lang="en-US" sz="3600" dirty="0">
              <a:solidFill>
                <a:schemeClr val="accent1"/>
              </a:solidFill>
              <a:latin typeface="Comic Sans MS" panose="030F0902030302020204" pitchFamily="66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61F447-33B6-554C-B073-6B688B696773}"/>
              </a:ext>
            </a:extLst>
          </p:cNvPr>
          <p:cNvSpPr txBox="1"/>
          <p:nvPr/>
        </p:nvSpPr>
        <p:spPr>
          <a:xfrm>
            <a:off x="740229" y="1371600"/>
            <a:ext cx="7018591" cy="48964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457200" indent="-457200">
              <a:lnSpc>
                <a:spcPct val="150000"/>
              </a:lnSpc>
              <a:buClr>
                <a:schemeClr val="tx1"/>
              </a:buClr>
              <a:buFont typeface="Wingdings" pitchFamily="2" charset="2"/>
              <a:buChar char="q"/>
            </a:pPr>
            <a:r>
              <a:rPr lang="en-US" altLang="zh-CN" sz="2800" dirty="0">
                <a:latin typeface="Comic Sans MS" panose="030F0902030302020204" pitchFamily="66" charset="0"/>
                <a:ea typeface="ＭＳ Ｐゴシック" charset="-128"/>
              </a:rPr>
              <a:t>Self-introduction</a:t>
            </a:r>
            <a:endParaRPr lang="en-US" altLang="ja-JP" sz="2800" dirty="0">
              <a:latin typeface="Comic Sans MS" panose="030F0902030302020204" pitchFamily="66" charset="0"/>
              <a:ea typeface="ＭＳ Ｐゴシック" charset="-128"/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q"/>
            </a:pPr>
            <a:r>
              <a:rPr lang="en-US" altLang="zh-CN" sz="2800" dirty="0">
                <a:latin typeface="Comic Sans MS" panose="030F0902030302020204" pitchFamily="66" charset="0"/>
                <a:ea typeface="ＭＳ Ｐゴシック" charset="-128"/>
              </a:rPr>
              <a:t>Why</a:t>
            </a:r>
            <a:r>
              <a:rPr lang="zh-CN" altLang="en-US" sz="2800" dirty="0">
                <a:latin typeface="Comic Sans MS" panose="030F0902030302020204" pitchFamily="66" charset="0"/>
                <a:ea typeface="ＭＳ Ｐゴシック" charset="-128"/>
              </a:rPr>
              <a:t> </a:t>
            </a:r>
            <a:r>
              <a:rPr lang="en-US" altLang="zh-CN" sz="2800" dirty="0">
                <a:latin typeface="Comic Sans MS" panose="030F0902030302020204" pitchFamily="66" charset="0"/>
                <a:ea typeface="ＭＳ Ｐゴシック" charset="-128"/>
              </a:rPr>
              <a:t>study</a:t>
            </a:r>
            <a:r>
              <a:rPr lang="zh-CN" altLang="en-US" sz="2800" dirty="0">
                <a:latin typeface="Comic Sans MS" panose="030F0902030302020204" pitchFamily="66" charset="0"/>
                <a:ea typeface="ＭＳ Ｐゴシック" charset="-128"/>
              </a:rPr>
              <a:t> </a:t>
            </a:r>
            <a:r>
              <a:rPr lang="en-US" altLang="zh-CN" sz="2800" dirty="0">
                <a:latin typeface="Comic Sans MS" panose="030F0902030302020204" pitchFamily="66" charset="0"/>
                <a:ea typeface="ＭＳ Ｐゴシック" charset="-128"/>
              </a:rPr>
              <a:t>computer</a:t>
            </a:r>
            <a:r>
              <a:rPr lang="zh-CN" altLang="en-US" sz="2800" dirty="0">
                <a:latin typeface="Comic Sans MS" panose="030F0902030302020204" pitchFamily="66" charset="0"/>
                <a:ea typeface="ＭＳ Ｐゴシック" charset="-128"/>
              </a:rPr>
              <a:t> </a:t>
            </a:r>
            <a:r>
              <a:rPr lang="en-US" altLang="zh-CN" sz="2800" dirty="0">
                <a:latin typeface="Comic Sans MS" panose="030F0902030302020204" pitchFamily="66" charset="0"/>
                <a:ea typeface="ＭＳ Ｐゴシック" charset="-128"/>
              </a:rPr>
              <a:t>networks?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q"/>
            </a:pPr>
            <a:r>
              <a:rPr lang="en-US" altLang="x-none" sz="2800" dirty="0">
                <a:latin typeface="Comic Sans MS" panose="030F0902030302020204" pitchFamily="66" charset="0"/>
                <a:ea typeface="ＭＳ Ｐゴシック" charset="-128"/>
              </a:rPr>
              <a:t>What is a network protocol?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q"/>
            </a:pPr>
            <a:r>
              <a:rPr lang="en-US" altLang="zh-CN" sz="2800" dirty="0">
                <a:latin typeface="Comic Sans MS" panose="030F0902030302020204" pitchFamily="66" charset="0"/>
                <a:ea typeface="ＭＳ Ｐゴシック" charset="-128"/>
              </a:rPr>
              <a:t>A</a:t>
            </a:r>
            <a:r>
              <a:rPr lang="zh-CN" altLang="en-US" sz="2800" dirty="0">
                <a:latin typeface="Comic Sans MS" panose="030F0902030302020204" pitchFamily="66" charset="0"/>
                <a:ea typeface="ＭＳ Ｐゴシック" charset="-128"/>
              </a:rPr>
              <a:t> </a:t>
            </a:r>
            <a:r>
              <a:rPr lang="en-US" altLang="zh-CN" sz="2800" dirty="0">
                <a:latin typeface="Comic Sans MS" panose="030F0902030302020204" pitchFamily="66" charset="0"/>
                <a:ea typeface="ＭＳ Ｐゴシック" charset="-128"/>
              </a:rPr>
              <a:t>brief</a:t>
            </a:r>
            <a:r>
              <a:rPr lang="zh-CN" altLang="en-US" sz="2800" dirty="0">
                <a:latin typeface="Comic Sans MS" panose="030F0902030302020204" pitchFamily="66" charset="0"/>
                <a:ea typeface="ＭＳ Ｐゴシック" charset="-128"/>
              </a:rPr>
              <a:t> </a:t>
            </a:r>
            <a:r>
              <a:rPr lang="en-US" altLang="zh-CN" sz="2800" dirty="0">
                <a:latin typeface="Comic Sans MS" panose="030F0902030302020204" pitchFamily="66" charset="0"/>
                <a:ea typeface="ＭＳ Ｐゴシック" charset="-128"/>
              </a:rPr>
              <a:t>introduction</a:t>
            </a:r>
            <a:r>
              <a:rPr lang="zh-CN" altLang="en-US" sz="2800" dirty="0">
                <a:latin typeface="Comic Sans MS" panose="030F0902030302020204" pitchFamily="66" charset="0"/>
                <a:ea typeface="ＭＳ Ｐゴシック" charset="-128"/>
              </a:rPr>
              <a:t> </a:t>
            </a:r>
            <a:r>
              <a:rPr lang="en-US" altLang="zh-CN" sz="2800" dirty="0">
                <a:latin typeface="Comic Sans MS" panose="030F0902030302020204" pitchFamily="66" charset="0"/>
                <a:ea typeface="ＭＳ Ｐゴシック" charset="-128"/>
              </a:rPr>
              <a:t>to</a:t>
            </a:r>
            <a:r>
              <a:rPr lang="zh-CN" altLang="en-US" sz="2800" dirty="0">
                <a:latin typeface="Comic Sans MS" panose="030F0902030302020204" pitchFamily="66" charset="0"/>
                <a:ea typeface="ＭＳ Ｐゴシック" charset="-128"/>
              </a:rPr>
              <a:t> </a:t>
            </a:r>
            <a:r>
              <a:rPr lang="en-US" altLang="zh-CN" sz="2800" dirty="0">
                <a:latin typeface="Comic Sans MS" panose="030F0902030302020204" pitchFamily="66" charset="0"/>
                <a:ea typeface="ＭＳ Ｐゴシック" charset="-128"/>
              </a:rPr>
              <a:t>the</a:t>
            </a:r>
            <a:r>
              <a:rPr lang="zh-CN" altLang="en-US" sz="2800" dirty="0">
                <a:latin typeface="Comic Sans MS" panose="030F0902030302020204" pitchFamily="66" charset="0"/>
                <a:ea typeface="ＭＳ Ｐゴシック" charset="-128"/>
              </a:rPr>
              <a:t> </a:t>
            </a:r>
            <a:r>
              <a:rPr lang="en-US" altLang="zh-CN" sz="2800" dirty="0">
                <a:latin typeface="Comic Sans MS" panose="030F0902030302020204" pitchFamily="66" charset="0"/>
                <a:ea typeface="ＭＳ Ｐゴシック" charset="-128"/>
              </a:rPr>
              <a:t>Internet</a:t>
            </a: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zh-CN" sz="2400" dirty="0">
                <a:latin typeface="Comic Sans MS" panose="030F0902030302020204" pitchFamily="66" charset="0"/>
                <a:ea typeface="ＭＳ Ｐゴシック" charset="-128"/>
              </a:rPr>
              <a:t>past</a:t>
            </a:r>
            <a:r>
              <a:rPr lang="zh-CN" altLang="en-US" sz="2400" dirty="0">
                <a:latin typeface="Comic Sans MS" panose="030F0902030302020204" pitchFamily="66" charset="0"/>
                <a:ea typeface="ＭＳ Ｐゴシック" charset="-128"/>
              </a:rPr>
              <a:t> </a:t>
            </a:r>
            <a:r>
              <a:rPr lang="en-US" altLang="zh-CN" sz="2400" dirty="0">
                <a:latin typeface="Comic Sans MS" panose="030F0902030302020204" pitchFamily="66" charset="0"/>
                <a:ea typeface="ＭＳ Ｐゴシック" charset="-128"/>
              </a:rPr>
              <a:t>(a</a:t>
            </a:r>
            <a:r>
              <a:rPr lang="zh-CN" altLang="en-US" sz="2400" dirty="0">
                <a:latin typeface="Comic Sans MS" panose="030F0902030302020204" pitchFamily="66" charset="0"/>
                <a:ea typeface="ＭＳ Ｐゴシック" charset="-128"/>
              </a:rPr>
              <a:t> </a:t>
            </a:r>
            <a:r>
              <a:rPr lang="en-US" altLang="zh-CN" sz="2400" dirty="0">
                <a:latin typeface="Comic Sans MS" panose="030F0902030302020204" pitchFamily="66" charset="0"/>
                <a:ea typeface="ＭＳ Ｐゴシック" charset="-128"/>
              </a:rPr>
              <a:t>brief</a:t>
            </a:r>
            <a:r>
              <a:rPr lang="zh-CN" altLang="en-US" sz="2400" dirty="0">
                <a:latin typeface="Comic Sans MS" panose="030F0902030302020204" pitchFamily="66" charset="0"/>
                <a:ea typeface="ＭＳ Ｐゴシック" charset="-128"/>
              </a:rPr>
              <a:t> </a:t>
            </a:r>
            <a:r>
              <a:rPr lang="en-US" altLang="zh-CN" sz="2400" dirty="0">
                <a:latin typeface="Comic Sans MS" panose="030F0902030302020204" pitchFamily="66" charset="0"/>
                <a:ea typeface="ＭＳ Ｐゴシック" charset="-128"/>
              </a:rPr>
              <a:t>history)</a:t>
            </a: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zh-CN" sz="2400" dirty="0">
                <a:latin typeface="Comic Sans MS" panose="030F0902030302020204" pitchFamily="66" charset="0"/>
                <a:ea typeface="ＭＳ Ｐゴシック" charset="-128"/>
              </a:rPr>
              <a:t>p</a:t>
            </a:r>
            <a:r>
              <a:rPr lang="en-US" altLang="x-none" sz="2400" dirty="0">
                <a:latin typeface="Comic Sans MS" panose="030F0902030302020204" pitchFamily="66" charset="0"/>
                <a:ea typeface="ＭＳ Ｐゴシック" charset="-128"/>
              </a:rPr>
              <a:t>resent</a:t>
            </a:r>
          </a:p>
          <a:p>
            <a:pPr marL="1371600" lvl="2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x-none" sz="2400" dirty="0">
                <a:latin typeface="Comic Sans MS" panose="030F0902030302020204" pitchFamily="66" charset="0"/>
                <a:ea typeface="ＭＳ Ｐゴシック" charset="-128"/>
              </a:rPr>
              <a:t>t</a:t>
            </a:r>
            <a:r>
              <a:rPr lang="en-US" altLang="zh-CN" sz="2400" dirty="0">
                <a:latin typeface="Comic Sans MS" panose="030F0902030302020204" pitchFamily="66" charset="0"/>
                <a:ea typeface="ＭＳ Ｐゴシック" charset="-128"/>
              </a:rPr>
              <a:t>opology</a:t>
            </a:r>
          </a:p>
          <a:p>
            <a:pPr marL="1371600" lvl="2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zh-CN" sz="2400" i="1" dirty="0">
                <a:solidFill>
                  <a:schemeClr val="accent1"/>
                </a:solidFill>
                <a:latin typeface="Comic Sans MS" panose="030F0902030302020204" pitchFamily="66" charset="0"/>
                <a:ea typeface="ＭＳ Ｐゴシック" charset="-128"/>
              </a:rPr>
              <a:t>traffic</a:t>
            </a:r>
            <a:endParaRPr lang="en-US" altLang="x-none" sz="2400" i="1" dirty="0">
              <a:solidFill>
                <a:schemeClr val="accent1"/>
              </a:solidFill>
              <a:latin typeface="Comic Sans MS" panose="030F0902030302020204" pitchFamily="66" charset="0"/>
              <a:ea typeface="ＭＳ Ｐゴシック" charset="-128"/>
            </a:endParaRP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2138ACD-20AD-9E49-9CD8-656901E254A0}"/>
              </a:ext>
            </a:extLst>
          </p:cNvPr>
          <p:cNvSpPr txBox="1">
            <a:spLocks/>
          </p:cNvSpPr>
          <p:nvPr/>
        </p:nvSpPr>
        <p:spPr>
          <a:xfrm>
            <a:off x="11488848" y="6039465"/>
            <a:ext cx="703152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1pPr>
            <a:lvl2pPr marL="742950" indent="-28575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2pPr>
            <a:lvl3pPr marL="1143000" indent="-22860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3pPr>
            <a:lvl4pPr marL="1600200" indent="-22860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4pPr>
            <a:lvl5pPr marL="2057400" indent="-22860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5pPr>
            <a:lvl6pPr marL="25146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6pPr>
            <a:lvl7pPr marL="29718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7pPr>
            <a:lvl8pPr marL="34290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8pPr>
            <a:lvl9pPr marL="38862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9pPr>
          </a:lstStyle>
          <a:p>
            <a:pPr algn="r"/>
            <a:fld id="{7CBD4323-42A0-E54E-9D59-E221C7814D01}" type="slidenum">
              <a:rPr lang="en-US" altLang="x-none" sz="1600" smtClean="0">
                <a:latin typeface="Tahoma" charset="0"/>
              </a:rPr>
              <a:pPr algn="r"/>
              <a:t>29</a:t>
            </a:fld>
            <a:endParaRPr lang="en-US" altLang="x-none" sz="1600" dirty="0">
              <a:latin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2150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CC3487D-D6D5-A04C-94F1-8FE8E59FD7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sz="3600" dirty="0">
                <a:solidFill>
                  <a:schemeClr val="accent1"/>
                </a:solidFill>
                <a:latin typeface="Comic Sans MS" panose="030F0902030302020204" pitchFamily="66" charset="0"/>
              </a:rPr>
              <a:t>Recap</a:t>
            </a:r>
            <a:endParaRPr lang="en-US" sz="3600" dirty="0">
              <a:solidFill>
                <a:schemeClr val="accent1"/>
              </a:solidFill>
              <a:latin typeface="Comic Sans MS" panose="030F0902030302020204" pitchFamily="66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61F447-33B6-554C-B073-6B688B696773}"/>
              </a:ext>
            </a:extLst>
          </p:cNvPr>
          <p:cNvSpPr txBox="1"/>
          <p:nvPr/>
        </p:nvSpPr>
        <p:spPr>
          <a:xfrm>
            <a:off x="740229" y="1371600"/>
            <a:ext cx="10612817" cy="48964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457200" indent="-457200">
              <a:lnSpc>
                <a:spcPct val="114000"/>
              </a:lnSpc>
              <a:buClr>
                <a:schemeClr val="accent1"/>
              </a:buClr>
              <a:buFont typeface="Wingdings" pitchFamily="2" charset="2"/>
              <a:buChar char="q"/>
            </a:pPr>
            <a:r>
              <a:rPr lang="en-US" altLang="zh-CN" sz="2800" dirty="0">
                <a:latin typeface="Comic Sans MS" panose="030F0902030302020204" pitchFamily="66" charset="0"/>
                <a:ea typeface="ＭＳ Ｐゴシック" charset="-128"/>
              </a:rPr>
              <a:t>A protocol defines the </a:t>
            </a:r>
            <a:r>
              <a:rPr lang="en-US" altLang="zh-CN" sz="2800" dirty="0">
                <a:solidFill>
                  <a:srgbClr val="FF0000"/>
                </a:solidFill>
                <a:latin typeface="Comic Sans MS" panose="030F0902030302020204" pitchFamily="66" charset="0"/>
                <a:ea typeface="ＭＳ Ｐゴシック" charset="-128"/>
              </a:rPr>
              <a:t>format</a:t>
            </a:r>
            <a:r>
              <a:rPr lang="en-US" altLang="zh-CN" sz="2800" dirty="0">
                <a:latin typeface="Comic Sans MS" panose="030F0902030302020204" pitchFamily="66" charset="0"/>
                <a:ea typeface="ＭＳ Ｐゴシック" charset="-128"/>
              </a:rPr>
              <a:t> and the </a:t>
            </a:r>
            <a:r>
              <a:rPr lang="en-US" altLang="zh-CN" sz="2800" dirty="0">
                <a:solidFill>
                  <a:srgbClr val="FF0000"/>
                </a:solidFill>
                <a:latin typeface="Comic Sans MS" panose="030F0902030302020204" pitchFamily="66" charset="0"/>
                <a:ea typeface="ＭＳ Ｐゴシック" charset="-128"/>
              </a:rPr>
              <a:t>order</a:t>
            </a:r>
            <a:r>
              <a:rPr lang="en-US" altLang="zh-CN" sz="2800" dirty="0">
                <a:latin typeface="Comic Sans MS" panose="030F0902030302020204" pitchFamily="66" charset="0"/>
                <a:ea typeface="ＭＳ Ｐゴシック" charset="-128"/>
              </a:rPr>
              <a:t> of messages exchanged between two or more communicating entities, as well as the </a:t>
            </a:r>
            <a:r>
              <a:rPr lang="en-US" altLang="zh-CN" sz="2800" dirty="0">
                <a:solidFill>
                  <a:srgbClr val="FF0000"/>
                </a:solidFill>
                <a:latin typeface="Comic Sans MS" panose="030F0902030302020204" pitchFamily="66" charset="0"/>
                <a:ea typeface="ＭＳ Ｐゴシック" charset="-128"/>
              </a:rPr>
              <a:t>actions</a:t>
            </a:r>
            <a:r>
              <a:rPr lang="en-US" altLang="zh-CN" sz="2800" dirty="0">
                <a:latin typeface="Comic Sans MS" panose="030F0902030302020204" pitchFamily="66" charset="0"/>
                <a:ea typeface="ＭＳ Ｐゴシック" charset="-128"/>
              </a:rPr>
              <a:t> taken on the transmission or receipt of a message or other </a:t>
            </a:r>
            <a:r>
              <a:rPr lang="en-US" altLang="zh-CN" sz="2800" dirty="0">
                <a:solidFill>
                  <a:srgbClr val="FF0000"/>
                </a:solidFill>
                <a:latin typeface="Comic Sans MS" panose="030F0902030302020204" pitchFamily="66" charset="0"/>
                <a:ea typeface="ＭＳ Ｐゴシック" charset="-128"/>
              </a:rPr>
              <a:t>events</a:t>
            </a:r>
            <a:r>
              <a:rPr lang="en-US" altLang="zh-CN" sz="2800" dirty="0">
                <a:latin typeface="Comic Sans MS" panose="030F0902030302020204" pitchFamily="66" charset="0"/>
                <a:ea typeface="ＭＳ Ｐゴシック" charset="-128"/>
              </a:rPr>
              <a:t>. </a:t>
            </a:r>
          </a:p>
          <a:p>
            <a:pPr marL="457200" indent="-457200">
              <a:lnSpc>
                <a:spcPct val="114000"/>
              </a:lnSpc>
              <a:buClr>
                <a:schemeClr val="accent1"/>
              </a:buClr>
              <a:buFont typeface="Wingdings" pitchFamily="2" charset="2"/>
              <a:buChar char="q"/>
            </a:pPr>
            <a:r>
              <a:rPr lang="en-US" altLang="zh-CN" sz="2800" dirty="0">
                <a:latin typeface="Comic Sans MS" panose="030F0902030302020204" pitchFamily="66" charset="0"/>
                <a:ea typeface="ＭＳ Ｐゴシック" charset="-128"/>
              </a:rPr>
              <a:t>Key Internet milestones and their implications:</a:t>
            </a:r>
          </a:p>
          <a:p>
            <a:pPr marL="914400" lvl="1" indent="-457200">
              <a:lnSpc>
                <a:spcPct val="114000"/>
              </a:lnSpc>
              <a:buClr>
                <a:schemeClr val="accent1"/>
              </a:buClr>
              <a:buFont typeface="Courier New" panose="02070309020205020404" pitchFamily="49" charset="0"/>
              <a:buChar char="o"/>
            </a:pPr>
            <a:r>
              <a:rPr lang="en-US" altLang="zh-CN" sz="2800" dirty="0">
                <a:latin typeface="Comic Sans MS" panose="030F0902030302020204" pitchFamily="66" charset="0"/>
                <a:ea typeface="ＭＳ Ｐゴシック" charset="-128"/>
              </a:rPr>
              <a:t>ARPANET is sponsored by ARPA</a:t>
            </a:r>
          </a:p>
          <a:p>
            <a:pPr marL="914400" lvl="1" indent="-457200">
              <a:lnSpc>
                <a:spcPct val="114000"/>
              </a:lnSpc>
              <a:buClr>
                <a:schemeClr val="accent1"/>
              </a:buClr>
              <a:buFont typeface="Courier New" panose="02070309020205020404" pitchFamily="49" charset="0"/>
              <a:buChar char="o"/>
            </a:pPr>
            <a:r>
              <a:rPr lang="en-US" altLang="zh-CN" sz="2800" dirty="0">
                <a:latin typeface="Comic Sans MS" panose="030F0902030302020204" pitchFamily="66" charset="0"/>
                <a:ea typeface="ＭＳ Ｐゴシック" charset="-128"/>
              </a:rPr>
              <a:t>The initial IMPs (routers) were made by a small company</a:t>
            </a:r>
          </a:p>
          <a:p>
            <a:pPr marL="914400" lvl="1" indent="-457200">
              <a:lnSpc>
                <a:spcPct val="114000"/>
              </a:lnSpc>
              <a:buClr>
                <a:schemeClr val="accent1"/>
              </a:buClr>
              <a:buFont typeface="Courier New" panose="02070309020205020404" pitchFamily="49" charset="0"/>
              <a:buChar char="o"/>
            </a:pPr>
            <a:endParaRPr lang="en-US" altLang="zh-CN" sz="2800" dirty="0">
              <a:latin typeface="Comic Sans MS" panose="030F0902030302020204" pitchFamily="66" charset="0"/>
              <a:ea typeface="ＭＳ Ｐゴシック" charset="-128"/>
            </a:endParaRPr>
          </a:p>
          <a:p>
            <a:pPr marL="914400" lvl="1" indent="-457200">
              <a:lnSpc>
                <a:spcPct val="114000"/>
              </a:lnSpc>
              <a:buClr>
                <a:schemeClr val="accent1"/>
              </a:buClr>
              <a:buFont typeface="Courier New" panose="02070309020205020404" pitchFamily="49" charset="0"/>
              <a:buChar char="o"/>
            </a:pPr>
            <a:r>
              <a:rPr lang="en-US" altLang="zh-CN" sz="2800" dirty="0">
                <a:latin typeface="Comic Sans MS" panose="030F0902030302020204" pitchFamily="66" charset="0"/>
                <a:ea typeface="ＭＳ Ｐゴシック" charset="-128"/>
              </a:rPr>
              <a:t>Many networks</a:t>
            </a:r>
          </a:p>
          <a:p>
            <a:pPr marL="914400" lvl="1" indent="-457200">
              <a:lnSpc>
                <a:spcPct val="114000"/>
              </a:lnSpc>
              <a:buClr>
                <a:schemeClr val="accent1"/>
              </a:buClr>
              <a:buFont typeface="Courier New" panose="02070309020205020404" pitchFamily="49" charset="0"/>
              <a:buChar char="o"/>
            </a:pPr>
            <a:r>
              <a:rPr lang="en-US" altLang="zh-CN" sz="2800" dirty="0">
                <a:latin typeface="Comic Sans MS" panose="030F0902030302020204" pitchFamily="66" charset="0"/>
                <a:ea typeface="ＭＳ Ｐゴシック" charset="-128"/>
              </a:rPr>
              <a:t>Commercialization  </a:t>
            </a:r>
            <a:br>
              <a:rPr lang="en-US" altLang="zh-CN" sz="2800" dirty="0">
                <a:latin typeface="Comic Sans MS" panose="030F0902030302020204" pitchFamily="66" charset="0"/>
                <a:ea typeface="ＭＳ Ｐゴシック" charset="-128"/>
              </a:rPr>
            </a:br>
            <a:endParaRPr lang="en-US" altLang="x-none" sz="2400" dirty="0">
              <a:latin typeface="Comic Sans MS" panose="030F0902030302020204" pitchFamily="66" charset="0"/>
              <a:ea typeface="ＭＳ Ｐゴシック" charset="-128"/>
            </a:endParaRPr>
          </a:p>
          <a:p>
            <a:pPr>
              <a:lnSpc>
                <a:spcPct val="114000"/>
              </a:lnSpc>
            </a:pPr>
            <a:endParaRPr lang="en-US" dirty="0">
              <a:latin typeface="Comic Sans MS" panose="030F0902030302020204" pitchFamily="66" charset="0"/>
            </a:endParaRP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2138ACD-20AD-9E49-9CD8-656901E254A0}"/>
              </a:ext>
            </a:extLst>
          </p:cNvPr>
          <p:cNvSpPr txBox="1">
            <a:spLocks/>
          </p:cNvSpPr>
          <p:nvPr/>
        </p:nvSpPr>
        <p:spPr>
          <a:xfrm>
            <a:off x="11488848" y="6039465"/>
            <a:ext cx="703152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1pPr>
            <a:lvl2pPr marL="742950" indent="-28575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2pPr>
            <a:lvl3pPr marL="1143000" indent="-22860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3pPr>
            <a:lvl4pPr marL="1600200" indent="-22860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4pPr>
            <a:lvl5pPr marL="2057400" indent="-22860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5pPr>
            <a:lvl6pPr marL="25146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6pPr>
            <a:lvl7pPr marL="29718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7pPr>
            <a:lvl8pPr marL="34290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8pPr>
            <a:lvl9pPr marL="38862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9pPr>
          </a:lstStyle>
          <a:p>
            <a:pPr algn="r"/>
            <a:fld id="{7CBD4323-42A0-E54E-9D59-E221C7814D01}" type="slidenum">
              <a:rPr lang="en-US" altLang="x-none" sz="1600" smtClean="0">
                <a:latin typeface="Tahoma" charset="0"/>
              </a:rPr>
              <a:pPr algn="r"/>
              <a:t>3</a:t>
            </a:fld>
            <a:endParaRPr lang="en-US" altLang="x-none" sz="1600" dirty="0">
              <a:latin typeface="Tahoma" charset="0"/>
            </a:endParaRPr>
          </a:p>
        </p:txBody>
      </p:sp>
      <p:sp>
        <p:nvSpPr>
          <p:cNvPr id="8" name="Text Box 4">
            <a:extLst>
              <a:ext uri="{FF2B5EF4-FFF2-40B4-BE49-F238E27FC236}">
                <a16:creationId xmlns:a16="http://schemas.microsoft.com/office/drawing/2014/main" id="{A3B79EC8-0EA6-E641-A649-4C1F649B64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17642" y="3888653"/>
            <a:ext cx="33496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5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defRPr sz="5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defRPr sz="5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defRPr sz="5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>
              <a:defRPr sz="5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r>
              <a:rPr lang="en-US" altLang="x-none" sz="1800" dirty="0">
                <a:solidFill>
                  <a:schemeClr val="accent2"/>
                </a:solidFill>
              </a:rPr>
              <a:t>design should survive failures</a:t>
            </a:r>
          </a:p>
        </p:txBody>
      </p:sp>
      <p:sp>
        <p:nvSpPr>
          <p:cNvPr id="9" name="Text Box 5">
            <a:extLst>
              <a:ext uri="{FF2B5EF4-FFF2-40B4-BE49-F238E27FC236}">
                <a16:creationId xmlns:a16="http://schemas.microsoft.com/office/drawing/2014/main" id="{15EEA505-63D0-FE4D-AC1F-6C5DCFFA82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32878" y="5421709"/>
            <a:ext cx="6388100" cy="341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defRPr sz="5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>
              <a:defRPr sz="5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defRPr sz="5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defRPr sz="5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>
              <a:defRPr sz="5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pPr lvl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None/>
            </a:pPr>
            <a:r>
              <a:rPr lang="en-US" altLang="x-none" sz="1800" dirty="0">
                <a:solidFill>
                  <a:schemeClr val="accent2"/>
                </a:solidFill>
              </a:rPr>
              <a:t>internetworking: need a network to connect networks</a:t>
            </a:r>
          </a:p>
        </p:txBody>
      </p:sp>
      <p:sp>
        <p:nvSpPr>
          <p:cNvPr id="10" name="Text Box 6">
            <a:extLst>
              <a:ext uri="{FF2B5EF4-FFF2-40B4-BE49-F238E27FC236}">
                <a16:creationId xmlns:a16="http://schemas.microsoft.com/office/drawing/2014/main" id="{D02E5106-8044-C54E-8D51-0B7B6187D2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37206" y="4858905"/>
            <a:ext cx="277653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5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defRPr sz="5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defRPr sz="5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defRPr sz="5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>
              <a:defRPr sz="5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r>
              <a:rPr lang="en-US" altLang="x-none" sz="1800" dirty="0">
                <a:solidFill>
                  <a:schemeClr val="accent2"/>
                </a:solidFill>
              </a:rPr>
              <a:t>keep the network simple</a:t>
            </a:r>
          </a:p>
        </p:txBody>
      </p:sp>
      <p:sp>
        <p:nvSpPr>
          <p:cNvPr id="11" name="Text Box 5">
            <a:extLst>
              <a:ext uri="{FF2B5EF4-FFF2-40B4-BE49-F238E27FC236}">
                <a16:creationId xmlns:a16="http://schemas.microsoft.com/office/drawing/2014/main" id="{734C1CFD-13E1-6C48-BF25-C3D332BB3B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13744" y="5866427"/>
            <a:ext cx="6613525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defRPr sz="5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>
              <a:defRPr sz="5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defRPr sz="5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defRPr sz="5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>
              <a:defRPr sz="5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pPr lvl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None/>
            </a:pPr>
            <a:r>
              <a:rPr lang="en-US" altLang="x-none" sz="1800" dirty="0">
                <a:solidFill>
                  <a:schemeClr val="accent2"/>
                </a:solidFill>
              </a:rPr>
              <a:t>architecture supporting decentralized, autonomous systems</a:t>
            </a:r>
          </a:p>
        </p:txBody>
      </p:sp>
    </p:spTree>
    <p:extLst>
      <p:ext uri="{BB962C8B-B14F-4D97-AF65-F5344CB8AC3E}">
        <p14:creationId xmlns:p14="http://schemas.microsoft.com/office/powerpoint/2010/main" val="2485979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CC3487D-D6D5-A04C-94F1-8FE8E59FD7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74348" y="196888"/>
            <a:ext cx="10061002" cy="914400"/>
          </a:xfrm>
        </p:spPr>
        <p:txBody>
          <a:bodyPr/>
          <a:lstStyle/>
          <a:p>
            <a:r>
              <a:rPr lang="en-US" sz="3600" dirty="0">
                <a:solidFill>
                  <a:schemeClr val="accent1"/>
                </a:solidFill>
                <a:latin typeface="Comic Sans MS" panose="030F0902030302020204" pitchFamily="66" charset="0"/>
              </a:rPr>
              <a:t>Internet (Consumer) Traffic</a:t>
            </a:r>
            <a:endParaRPr lang="en-US" sz="3600" dirty="0">
              <a:solidFill>
                <a:srgbClr val="FF0000"/>
              </a:solidFill>
              <a:latin typeface="Comic Sans MS" panose="030F0902030302020204" pitchFamily="66" charset="0"/>
            </a:endParaRP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2138ACD-20AD-9E49-9CD8-656901E254A0}"/>
              </a:ext>
            </a:extLst>
          </p:cNvPr>
          <p:cNvSpPr txBox="1">
            <a:spLocks/>
          </p:cNvSpPr>
          <p:nvPr/>
        </p:nvSpPr>
        <p:spPr>
          <a:xfrm>
            <a:off x="11488848" y="6039465"/>
            <a:ext cx="703152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1pPr>
            <a:lvl2pPr marL="742950" indent="-28575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2pPr>
            <a:lvl3pPr marL="1143000" indent="-22860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3pPr>
            <a:lvl4pPr marL="1600200" indent="-22860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4pPr>
            <a:lvl5pPr marL="2057400" indent="-22860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5pPr>
            <a:lvl6pPr marL="25146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6pPr>
            <a:lvl7pPr marL="29718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7pPr>
            <a:lvl8pPr marL="34290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8pPr>
            <a:lvl9pPr marL="38862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9pPr>
          </a:lstStyle>
          <a:p>
            <a:pPr algn="r"/>
            <a:fld id="{7CBD4323-42A0-E54E-9D59-E221C7814D01}" type="slidenum">
              <a:rPr lang="en-US" altLang="x-none" sz="1600" smtClean="0">
                <a:latin typeface="Tahoma" charset="0"/>
              </a:rPr>
              <a:pPr algn="r"/>
              <a:t>30</a:t>
            </a:fld>
            <a:endParaRPr lang="en-US" altLang="x-none" sz="1600" dirty="0">
              <a:latin typeface="Tahoma" charset="0"/>
            </a:endParaRP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76288557-68A5-484B-B4BF-36A51E0C8C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55960" y="764072"/>
            <a:ext cx="8473918" cy="52844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E8F5F80-6853-8F49-88A6-2296AFD3357B}"/>
              </a:ext>
            </a:extLst>
          </p:cNvPr>
          <p:cNvSpPr/>
          <p:nvPr/>
        </p:nvSpPr>
        <p:spPr>
          <a:xfrm>
            <a:off x="696990" y="6066624"/>
            <a:ext cx="976881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x-none" sz="1400" dirty="0">
                <a:ea typeface="ＭＳ Ｐゴシック" charset="-128"/>
              </a:rPr>
              <a:t>http://</a:t>
            </a:r>
            <a:r>
              <a:rPr lang="en-US" altLang="x-none" sz="1400" dirty="0" err="1">
                <a:ea typeface="ＭＳ Ｐゴシック" charset="-128"/>
              </a:rPr>
              <a:t>www.cisco.com</a:t>
            </a:r>
            <a:r>
              <a:rPr lang="en-US" altLang="x-none" sz="1400" dirty="0">
                <a:ea typeface="ＭＳ Ｐゴシック" charset="-128"/>
              </a:rPr>
              <a:t>/</a:t>
            </a:r>
            <a:r>
              <a:rPr lang="en-US" altLang="x-none" sz="1400" dirty="0" err="1">
                <a:ea typeface="ＭＳ Ｐゴシック" charset="-128"/>
              </a:rPr>
              <a:t>en</a:t>
            </a:r>
            <a:r>
              <a:rPr lang="en-US" altLang="x-none" sz="1400" dirty="0">
                <a:ea typeface="ＭＳ Ｐゴシック" charset="-128"/>
              </a:rPr>
              <a:t>/US/solutions/collateral/ns341/ns525/ns537/ns705/ns827/white_paper_c11-481360.pdf</a:t>
            </a:r>
          </a:p>
        </p:txBody>
      </p:sp>
    </p:spTree>
    <p:extLst>
      <p:ext uri="{BB962C8B-B14F-4D97-AF65-F5344CB8AC3E}">
        <p14:creationId xmlns:p14="http://schemas.microsoft.com/office/powerpoint/2010/main" val="3298452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B2264E72-3A34-FD45-BF1F-330D8F778AD3}"/>
              </a:ext>
            </a:extLst>
          </p:cNvPr>
          <p:cNvGrpSpPr/>
          <p:nvPr/>
        </p:nvGrpSpPr>
        <p:grpSpPr>
          <a:xfrm>
            <a:off x="2444765" y="1595355"/>
            <a:ext cx="7150352" cy="4765649"/>
            <a:chOff x="381793" y="223260"/>
            <a:chExt cx="8464550" cy="608156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1E41AD0-FC46-1041-8369-582C02BFE95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81793" y="2927242"/>
              <a:ext cx="8464550" cy="3377582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9957DEE-5DF0-1F48-84F8-C27C57EB546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81793" y="223260"/>
              <a:ext cx="8453437" cy="2766579"/>
            </a:xfrm>
            <a:prstGeom prst="rect">
              <a:avLst/>
            </a:prstGeom>
          </p:spPr>
        </p:pic>
      </p:grpSp>
      <p:sp>
        <p:nvSpPr>
          <p:cNvPr id="138241" name="Title 1"/>
          <p:cNvSpPr>
            <a:spLocks noGrp="1"/>
          </p:cNvSpPr>
          <p:nvPr>
            <p:ph type="title"/>
          </p:nvPr>
        </p:nvSpPr>
        <p:spPr>
          <a:xfrm>
            <a:off x="622708" y="214195"/>
            <a:ext cx="8518625" cy="912710"/>
          </a:xfrm>
        </p:spPr>
        <p:txBody>
          <a:bodyPr/>
          <a:lstStyle/>
          <a:p>
            <a:r>
              <a:rPr lang="en-US" altLang="x-none" sz="3194" dirty="0">
                <a:ea typeface="ＭＳ Ｐゴシック" charset="-128"/>
              </a:rPr>
              <a:t>Largest Internet Sites in </a:t>
            </a:r>
            <a:r>
              <a:rPr lang="en-US" altLang="zh-CN" sz="3194" dirty="0">
                <a:ea typeface="ＭＳ Ｐゴシック" charset="-128"/>
              </a:rPr>
              <a:t>the</a:t>
            </a:r>
            <a:r>
              <a:rPr lang="zh-CN" altLang="en-US" sz="3194" dirty="0">
                <a:ea typeface="ＭＳ Ｐゴシック" charset="-128"/>
              </a:rPr>
              <a:t> </a:t>
            </a:r>
            <a:r>
              <a:rPr lang="en-US" altLang="zh-CN" sz="3194" dirty="0">
                <a:ea typeface="ＭＳ Ｐゴシック" charset="-128"/>
              </a:rPr>
              <a:t>World</a:t>
            </a:r>
            <a:r>
              <a:rPr lang="en-US" altLang="x-none" sz="3194" dirty="0">
                <a:ea typeface="ＭＳ Ｐゴシック" charset="-128"/>
              </a:rPr>
              <a:t> </a:t>
            </a:r>
          </a:p>
        </p:txBody>
      </p:sp>
      <p:sp>
        <p:nvSpPr>
          <p:cNvPr id="138242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499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1613" indent="-285236">
              <a:defRPr sz="499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0943" indent="-228189">
              <a:defRPr sz="499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597320" indent="-228189">
              <a:defRPr sz="499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3697" indent="-228189">
              <a:defRPr sz="499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0074" indent="-228189" algn="ctr" eaLnBrk="0" fontAlgn="base" hangingPunct="0">
              <a:spcBef>
                <a:spcPct val="0"/>
              </a:spcBef>
              <a:spcAft>
                <a:spcPct val="0"/>
              </a:spcAft>
              <a:defRPr sz="499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66451" indent="-228189" algn="ctr" eaLnBrk="0" fontAlgn="base" hangingPunct="0">
              <a:spcBef>
                <a:spcPct val="0"/>
              </a:spcBef>
              <a:spcAft>
                <a:spcPct val="0"/>
              </a:spcAft>
              <a:defRPr sz="499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2828" indent="-228189" algn="ctr" eaLnBrk="0" fontAlgn="base" hangingPunct="0">
              <a:spcBef>
                <a:spcPct val="0"/>
              </a:spcBef>
              <a:spcAft>
                <a:spcPct val="0"/>
              </a:spcAft>
              <a:defRPr sz="499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79205" indent="-228189" algn="ctr" eaLnBrk="0" fontAlgn="base" hangingPunct="0">
              <a:spcBef>
                <a:spcPct val="0"/>
              </a:spcBef>
              <a:spcAft>
                <a:spcPct val="0"/>
              </a:spcAft>
              <a:defRPr sz="499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defTabSz="912754" fontAlgn="base">
              <a:spcBef>
                <a:spcPct val="0"/>
              </a:spcBef>
              <a:spcAft>
                <a:spcPct val="0"/>
              </a:spcAft>
            </a:pPr>
            <a:fld id="{1EFC8A54-32D4-0A40-9ECA-26C60040BC0F}" type="slidenum">
              <a:rPr lang="en-US" altLang="x-none" sz="1198">
                <a:solidFill>
                  <a:srgbClr val="000000"/>
                </a:solidFill>
                <a:latin typeface="Tahoma" charset="0"/>
              </a:rPr>
              <a:pPr defTabSz="912754" fontAlgn="base">
                <a:spcBef>
                  <a:spcPct val="0"/>
                </a:spcBef>
                <a:spcAft>
                  <a:spcPct val="0"/>
                </a:spcAft>
              </a:pPr>
              <a:t>31</a:t>
            </a:fld>
            <a:endParaRPr lang="en-US" altLang="x-none" sz="1198">
              <a:solidFill>
                <a:srgbClr val="000000"/>
              </a:solidFill>
              <a:latin typeface="Tahoma" charset="0"/>
            </a:endParaRPr>
          </a:p>
        </p:txBody>
      </p:sp>
      <p:sp>
        <p:nvSpPr>
          <p:cNvPr id="15364" name="Rectangle 5"/>
          <p:cNvSpPr>
            <a:spLocks noChangeArrowheads="1"/>
          </p:cNvSpPr>
          <p:nvPr/>
        </p:nvSpPr>
        <p:spPr bwMode="auto">
          <a:xfrm>
            <a:off x="1499175" y="6590209"/>
            <a:ext cx="183811" cy="337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62" tIns="45630" rIns="91262" bIns="45630">
            <a:spAutoFit/>
          </a:bodyPr>
          <a:lstStyle>
            <a:lvl1pPr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defTabSz="912754" eaLnBrk="0" fontAlgn="base" hangingPunct="0">
              <a:spcBef>
                <a:spcPct val="0"/>
              </a:spcBef>
              <a:spcAft>
                <a:spcPct val="0"/>
              </a:spcAft>
            </a:pPr>
            <a:endParaRPr lang="x-none" altLang="x-none" sz="1597">
              <a:solidFill>
                <a:srgbClr val="000000"/>
              </a:solidFill>
            </a:endParaRPr>
          </a:p>
        </p:txBody>
      </p:sp>
      <p:sp>
        <p:nvSpPr>
          <p:cNvPr id="138245" name="Rectangle 2"/>
          <p:cNvSpPr>
            <a:spLocks noChangeArrowheads="1"/>
          </p:cNvSpPr>
          <p:nvPr/>
        </p:nvSpPr>
        <p:spPr bwMode="auto">
          <a:xfrm>
            <a:off x="1800816" y="6401646"/>
            <a:ext cx="6440864" cy="276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defTabSz="912754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x-none" sz="1198" dirty="0">
                <a:solidFill>
                  <a:srgbClr val="000000"/>
                </a:solidFill>
              </a:rPr>
              <a:t>https://</a:t>
            </a:r>
            <a:r>
              <a:rPr lang="en-US" altLang="x-none" sz="1198" dirty="0" err="1">
                <a:solidFill>
                  <a:srgbClr val="000000"/>
                </a:solidFill>
              </a:rPr>
              <a:t>www.visualcapitalist.com</a:t>
            </a:r>
            <a:r>
              <a:rPr lang="en-US" altLang="x-none" sz="1198" dirty="0">
                <a:solidFill>
                  <a:srgbClr val="000000"/>
                </a:solidFill>
              </a:rPr>
              <a:t>/</a:t>
            </a:r>
            <a:r>
              <a:rPr lang="en-US" altLang="x-none" sz="1198" dirty="0" err="1">
                <a:solidFill>
                  <a:srgbClr val="000000"/>
                </a:solidFill>
              </a:rPr>
              <a:t>wp</a:t>
            </a:r>
            <a:r>
              <a:rPr lang="en-US" altLang="x-none" sz="1198" dirty="0">
                <a:solidFill>
                  <a:srgbClr val="000000"/>
                </a:solidFill>
              </a:rPr>
              <a:t>-content/uploads/2021/01/Country-With-the-Most-</a:t>
            </a:r>
            <a:r>
              <a:rPr lang="en-US" altLang="x-none" sz="1198" dirty="0" err="1">
                <a:solidFill>
                  <a:srgbClr val="000000"/>
                </a:solidFill>
              </a:rPr>
              <a:t>Websites.html</a:t>
            </a:r>
            <a:endParaRPr lang="en-US" altLang="x-none" sz="1198" dirty="0">
              <a:solidFill>
                <a:srgbClr val="00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54D6A6F-8018-694C-AC6F-14CB6B0BACAB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39646" y="1603581"/>
            <a:ext cx="4639608" cy="4685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297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64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8F9350-10D5-9645-B262-15F4D832A5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sz="3194" dirty="0">
                <a:solidFill>
                  <a:srgbClr val="3333CC"/>
                </a:solidFill>
                <a:ea typeface="ＭＳ Ｐゴシック" charset="-128"/>
              </a:rPr>
              <a:t>Largest Internet Sites in </a:t>
            </a:r>
            <a:r>
              <a:rPr lang="en-US" altLang="zh-CN" sz="3194" dirty="0">
                <a:solidFill>
                  <a:srgbClr val="3333CC"/>
                </a:solidFill>
                <a:ea typeface="ＭＳ Ｐゴシック" charset="-128"/>
              </a:rPr>
              <a:t>the</a:t>
            </a:r>
            <a:r>
              <a:rPr lang="zh-CN" altLang="en-US" sz="3194" dirty="0">
                <a:solidFill>
                  <a:srgbClr val="3333CC"/>
                </a:solidFill>
                <a:ea typeface="ＭＳ Ｐゴシック" charset="-128"/>
              </a:rPr>
              <a:t> </a:t>
            </a:r>
            <a:r>
              <a:rPr lang="en-US" altLang="zh-CN" sz="3194" dirty="0">
                <a:solidFill>
                  <a:srgbClr val="3333CC"/>
                </a:solidFill>
                <a:ea typeface="ＭＳ Ｐゴシック" charset="-128"/>
              </a:rPr>
              <a:t>World</a:t>
            </a:r>
            <a:r>
              <a:rPr lang="en-US" altLang="x-none" sz="3194" dirty="0">
                <a:solidFill>
                  <a:srgbClr val="3333CC"/>
                </a:solidFill>
                <a:ea typeface="ＭＳ Ｐゴシック" charset="-128"/>
              </a:rPr>
              <a:t>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F44436-951B-7042-8BA3-4712FD172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2754" fontAlgn="base">
              <a:spcBef>
                <a:spcPct val="0"/>
              </a:spcBef>
              <a:spcAft>
                <a:spcPct val="0"/>
              </a:spcAft>
            </a:pPr>
            <a:fld id="{F1BC9A0C-B9C7-D94C-BB05-DB5EC86B0AC6}" type="slidenum">
              <a:rPr lang="en-US" altLang="x-none">
                <a:solidFill>
                  <a:srgbClr val="000000"/>
                </a:solidFill>
                <a:ea typeface="ＭＳ Ｐゴシック" charset="-128"/>
              </a:rPr>
              <a:pPr defTabSz="912754" fontAlgn="base">
                <a:spcBef>
                  <a:spcPct val="0"/>
                </a:spcBef>
                <a:spcAft>
                  <a:spcPct val="0"/>
                </a:spcAft>
              </a:pPr>
              <a:t>32</a:t>
            </a:fld>
            <a:endParaRPr lang="en-US" altLang="x-none">
              <a:solidFill>
                <a:srgbClr val="000000"/>
              </a:solidFill>
              <a:ea typeface="ＭＳ Ｐゴシック" charset="-128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8C088D-514F-1E4C-B874-B723D722901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39505" y="2820527"/>
            <a:ext cx="7688312" cy="15990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9609835-895A-2847-B4EB-FE0350F5DEF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11468" y="1313833"/>
            <a:ext cx="4951180" cy="484236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18059DF-4983-784F-99E9-C5BFF675585A}"/>
              </a:ext>
            </a:extLst>
          </p:cNvPr>
          <p:cNvSpPr/>
          <p:nvPr/>
        </p:nvSpPr>
        <p:spPr>
          <a:xfrm>
            <a:off x="2216984" y="6401646"/>
            <a:ext cx="4897659" cy="2764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2754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198" dirty="0">
                <a:solidFill>
                  <a:srgbClr val="000000"/>
                </a:solidFill>
                <a:latin typeface="Times New Roman" charset="0"/>
                <a:ea typeface="ＭＳ Ｐゴシック" charset="-128"/>
              </a:rPr>
              <a:t>https://</a:t>
            </a:r>
            <a:r>
              <a:rPr lang="en-US" sz="1198" dirty="0" err="1">
                <a:solidFill>
                  <a:srgbClr val="000000"/>
                </a:solidFill>
                <a:latin typeface="Times New Roman" charset="0"/>
                <a:ea typeface="ＭＳ Ｐゴシック" charset="-128"/>
              </a:rPr>
              <a:t>www.visualcapitalist.com</a:t>
            </a:r>
            <a:r>
              <a:rPr lang="en-US" sz="1198" dirty="0">
                <a:solidFill>
                  <a:srgbClr val="000000"/>
                </a:solidFill>
                <a:latin typeface="Times New Roman" charset="0"/>
                <a:ea typeface="ＭＳ Ｐゴシック" charset="-128"/>
              </a:rPr>
              <a:t>/the-50-most-visited-websites-in-the-world/</a:t>
            </a:r>
          </a:p>
        </p:txBody>
      </p:sp>
    </p:spTree>
    <p:extLst>
      <p:ext uri="{BB962C8B-B14F-4D97-AF65-F5344CB8AC3E}">
        <p14:creationId xmlns:p14="http://schemas.microsoft.com/office/powerpoint/2010/main" val="40930671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CC3487D-D6D5-A04C-94F1-8FE8E59FD7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74348" y="196888"/>
            <a:ext cx="10061002" cy="914400"/>
          </a:xfrm>
        </p:spPr>
        <p:txBody>
          <a:bodyPr/>
          <a:lstStyle/>
          <a:p>
            <a:r>
              <a:rPr lang="en-US" sz="3600" dirty="0">
                <a:solidFill>
                  <a:schemeClr val="accent1"/>
                </a:solidFill>
                <a:latin typeface="Comic Sans MS" panose="030F0902030302020204" pitchFamily="66" charset="0"/>
              </a:rPr>
              <a:t>Internet Traffic in Perspective</a:t>
            </a:r>
            <a:endParaRPr lang="en-US" sz="3600" dirty="0">
              <a:solidFill>
                <a:srgbClr val="FF0000"/>
              </a:solidFill>
              <a:latin typeface="Comic Sans MS" panose="030F0902030302020204" pitchFamily="66" charset="0"/>
            </a:endParaRP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2138ACD-20AD-9E49-9CD8-656901E254A0}"/>
              </a:ext>
            </a:extLst>
          </p:cNvPr>
          <p:cNvSpPr txBox="1">
            <a:spLocks/>
          </p:cNvSpPr>
          <p:nvPr/>
        </p:nvSpPr>
        <p:spPr>
          <a:xfrm>
            <a:off x="11488848" y="6039465"/>
            <a:ext cx="703152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1pPr>
            <a:lvl2pPr marL="742950" indent="-28575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2pPr>
            <a:lvl3pPr marL="1143000" indent="-22860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3pPr>
            <a:lvl4pPr marL="1600200" indent="-22860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4pPr>
            <a:lvl5pPr marL="2057400" indent="-22860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5pPr>
            <a:lvl6pPr marL="25146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6pPr>
            <a:lvl7pPr marL="29718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7pPr>
            <a:lvl8pPr marL="34290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8pPr>
            <a:lvl9pPr marL="38862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9pPr>
          </a:lstStyle>
          <a:p>
            <a:pPr algn="r"/>
            <a:fld id="{7CBD4323-42A0-E54E-9D59-E221C7814D01}" type="slidenum">
              <a:rPr lang="en-US" altLang="x-none" sz="1600" smtClean="0">
                <a:latin typeface="Tahoma" charset="0"/>
              </a:rPr>
              <a:pPr algn="r"/>
              <a:t>33</a:t>
            </a:fld>
            <a:endParaRPr lang="en-US" altLang="x-none" sz="1600" dirty="0">
              <a:latin typeface="Tahoma" charset="0"/>
            </a:endParaRPr>
          </a:p>
        </p:txBody>
      </p:sp>
      <p:pic>
        <p:nvPicPr>
          <p:cNvPr id="6" name="Picture 1">
            <a:extLst>
              <a:ext uri="{FF2B5EF4-FFF2-40B4-BE49-F238E27FC236}">
                <a16:creationId xmlns:a16="http://schemas.microsoft.com/office/drawing/2014/main" id="{AA177DDB-5640-6045-A91A-9D62064E6B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09853" y="832919"/>
            <a:ext cx="4211951" cy="5553994"/>
          </a:xfrm>
          <a:prstGeom prst="rect">
            <a:avLst/>
          </a:prstGeom>
          <a:noFill/>
          <a:ln w="9525">
            <a:solidFill>
              <a:srgbClr val="66006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5" descr="bill_gates_01.jpg">
            <a:extLst>
              <a:ext uri="{FF2B5EF4-FFF2-40B4-BE49-F238E27FC236}">
                <a16:creationId xmlns:a16="http://schemas.microsoft.com/office/drawing/2014/main" id="{22168550-DC61-1F41-B4CA-93B9286AD2E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51582" y="3959840"/>
            <a:ext cx="3144837" cy="207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ounded Rectangular Callout 4">
            <a:extLst>
              <a:ext uri="{FF2B5EF4-FFF2-40B4-BE49-F238E27FC236}">
                <a16:creationId xmlns:a16="http://schemas.microsoft.com/office/drawing/2014/main" id="{7A1450F5-76CD-D64F-88DA-B5F678E98E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2572" y="1959778"/>
            <a:ext cx="2365375" cy="992188"/>
          </a:xfrm>
          <a:prstGeom prst="wedgeRoundRectCallout">
            <a:avLst>
              <a:gd name="adj1" fmla="val 16386"/>
              <a:gd name="adj2" fmla="val 181265"/>
              <a:gd name="adj3" fmla="val 16667"/>
            </a:avLst>
          </a:prstGeom>
          <a:solidFill>
            <a:srgbClr val="00CC99">
              <a:lumMod val="75000"/>
            </a:srgbClr>
          </a:solidFill>
          <a:ln w="9525" algn="ctr">
            <a:solidFill>
              <a:srgbClr val="808080"/>
            </a:solidFill>
            <a:round/>
            <a:headEnd/>
            <a:tailEnd/>
          </a:ln>
        </p:spPr>
        <p:txBody>
          <a:bodyPr lIns="91567" tIns="45785" rIns="91567" bIns="45785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itchFamily="18" charset="0"/>
                <a:ea typeface="ＭＳ Ｐゴシック" charset="-128"/>
              </a:rPr>
              <a:t>640K ought to be enough for anybody.</a:t>
            </a:r>
          </a:p>
        </p:txBody>
      </p:sp>
    </p:spTree>
    <p:extLst>
      <p:ext uri="{BB962C8B-B14F-4D97-AF65-F5344CB8AC3E}">
        <p14:creationId xmlns:p14="http://schemas.microsoft.com/office/powerpoint/2010/main" val="1693980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BAE1EBF8-96CC-6341-A1CB-1221D6F4E668}"/>
              </a:ext>
            </a:extLst>
          </p:cNvPr>
          <p:cNvSpPr txBox="1"/>
          <p:nvPr/>
        </p:nvSpPr>
        <p:spPr>
          <a:xfrm>
            <a:off x="740229" y="1335388"/>
            <a:ext cx="10929688" cy="48964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457200" indent="-457200">
              <a:lnSpc>
                <a:spcPct val="114000"/>
              </a:lnSpc>
              <a:buClr>
                <a:schemeClr val="accent1"/>
              </a:buClr>
              <a:buFont typeface="Wingdings" pitchFamily="2" charset="2"/>
              <a:buChar char="q"/>
            </a:pPr>
            <a:r>
              <a:rPr lang="en-US" altLang="x-none" sz="2400" dirty="0">
                <a:latin typeface="Comic Sans MS" charset="0"/>
              </a:rPr>
              <a:t>Network architecture and design principles</a:t>
            </a:r>
            <a:r>
              <a:rPr lang="en-US" altLang="x-none" sz="2800" dirty="0">
                <a:latin typeface="Comic Sans MS" charset="0"/>
              </a:rPr>
              <a:t> </a:t>
            </a:r>
          </a:p>
          <a:p>
            <a:pPr marL="914400" lvl="1" indent="-457200">
              <a:lnSpc>
                <a:spcPct val="114000"/>
              </a:lnSpc>
              <a:buClr>
                <a:schemeClr val="accent1"/>
              </a:buClr>
              <a:buFont typeface="Courier New" panose="02070309020205020404" pitchFamily="49" charset="0"/>
              <a:buChar char="o"/>
            </a:pPr>
            <a:r>
              <a:rPr lang="en-US" altLang="x-none" sz="2000" dirty="0">
                <a:latin typeface="Comic Sans MS" charset="0"/>
              </a:rPr>
              <a:t>Layered network arch; e2e principle</a:t>
            </a:r>
          </a:p>
          <a:p>
            <a:pPr marL="457200" indent="-457200">
              <a:lnSpc>
                <a:spcPct val="114000"/>
              </a:lnSpc>
              <a:buClr>
                <a:schemeClr val="accent1"/>
              </a:buClr>
              <a:buFont typeface="Wingdings" pitchFamily="2" charset="2"/>
              <a:buChar char="q"/>
            </a:pPr>
            <a:endParaRPr lang="en-US" altLang="x-none" sz="2800" dirty="0">
              <a:latin typeface="Comic Sans MS" charset="0"/>
            </a:endParaRPr>
          </a:p>
          <a:p>
            <a:pPr marL="457200" indent="-457200">
              <a:lnSpc>
                <a:spcPct val="114000"/>
              </a:lnSpc>
              <a:buClr>
                <a:schemeClr val="accent1"/>
              </a:buClr>
              <a:buFont typeface="Wingdings" pitchFamily="2" charset="2"/>
              <a:buChar char="q"/>
            </a:pPr>
            <a:r>
              <a:rPr lang="en-US" altLang="x-none" sz="2400" dirty="0">
                <a:latin typeface="Comic Sans MS" charset="0"/>
              </a:rPr>
              <a:t>Application architecture and design principles</a:t>
            </a:r>
            <a:endParaRPr lang="en-US" altLang="x-none" sz="2800" dirty="0">
              <a:latin typeface="Comic Sans MS" charset="0"/>
            </a:endParaRPr>
          </a:p>
          <a:p>
            <a:pPr marL="914400" lvl="1" indent="-457200">
              <a:lnSpc>
                <a:spcPct val="114000"/>
              </a:lnSpc>
              <a:buClr>
                <a:schemeClr val="accent1"/>
              </a:buClr>
              <a:buFont typeface="Courier New" panose="02070309020205020404" pitchFamily="49" charset="0"/>
              <a:buChar char="o"/>
            </a:pPr>
            <a:r>
              <a:rPr lang="en-US" altLang="x-none" sz="2000" dirty="0">
                <a:latin typeface="Comic Sans MS" charset="0"/>
              </a:rPr>
              <a:t>application paradigms; high performance network app.</a:t>
            </a:r>
          </a:p>
          <a:p>
            <a:pPr marL="914400" lvl="1" indent="-457200">
              <a:lnSpc>
                <a:spcPct val="114000"/>
              </a:lnSpc>
              <a:buClr>
                <a:schemeClr val="accent1"/>
              </a:buClr>
              <a:buFont typeface="Courier New" panose="02070309020205020404" pitchFamily="49" charset="0"/>
              <a:buChar char="o"/>
            </a:pPr>
            <a:r>
              <a:rPr lang="en-US" altLang="x-none" sz="2000" dirty="0">
                <a:latin typeface="Comic Sans MS" charset="0"/>
              </a:rPr>
              <a:t>HTTP/Web, Email, DNS, P2P, Blockchain, Content distribution</a:t>
            </a:r>
          </a:p>
          <a:p>
            <a:pPr marL="457200" indent="-457200">
              <a:lnSpc>
                <a:spcPct val="114000"/>
              </a:lnSpc>
              <a:buClr>
                <a:schemeClr val="accent1"/>
              </a:buClr>
              <a:buFont typeface="Wingdings" pitchFamily="2" charset="2"/>
              <a:buChar char="q"/>
            </a:pPr>
            <a:endParaRPr lang="en-US" altLang="x-none" sz="2800" dirty="0">
              <a:latin typeface="Comic Sans MS" charset="0"/>
            </a:endParaRPr>
          </a:p>
          <a:p>
            <a:pPr marL="457200" indent="-457200">
              <a:lnSpc>
                <a:spcPct val="114000"/>
              </a:lnSpc>
              <a:buClr>
                <a:schemeClr val="accent1"/>
              </a:buClr>
              <a:buFont typeface="Wingdings" pitchFamily="2" charset="2"/>
              <a:buChar char="q"/>
            </a:pPr>
            <a:r>
              <a:rPr lang="en-US" altLang="x-none" sz="2400" dirty="0">
                <a:latin typeface="Comic Sans MS" charset="0"/>
              </a:rPr>
              <a:t>Transport</a:t>
            </a:r>
          </a:p>
          <a:p>
            <a:pPr marL="914400" lvl="1" indent="-457200">
              <a:lnSpc>
                <a:spcPct val="114000"/>
              </a:lnSpc>
              <a:buClr>
                <a:schemeClr val="accent1"/>
              </a:buClr>
              <a:buFont typeface="Courier New" panose="02070309020205020404" pitchFamily="49" charset="0"/>
              <a:buChar char="o"/>
            </a:pPr>
            <a:r>
              <a:rPr lang="en-US" altLang="x-none" sz="2000" dirty="0">
                <a:latin typeface="Comic Sans MS" charset="0"/>
              </a:rPr>
              <a:t>transport services</a:t>
            </a:r>
          </a:p>
          <a:p>
            <a:pPr marL="914400" lvl="1" indent="-457200">
              <a:lnSpc>
                <a:spcPct val="114000"/>
              </a:lnSpc>
              <a:buClr>
                <a:schemeClr val="accent1"/>
              </a:buClr>
              <a:buFont typeface="Courier New" panose="02070309020205020404" pitchFamily="49" charset="0"/>
              <a:buChar char="o"/>
            </a:pPr>
            <a:r>
              <a:rPr lang="en-US" altLang="x-none" sz="2000" dirty="0">
                <a:latin typeface="Comic Sans MS" charset="0"/>
              </a:rPr>
              <a:t>reliability; distributed resource allocation; primal-dual</a:t>
            </a:r>
          </a:p>
          <a:p>
            <a:pPr marL="914400" lvl="1" indent="-457200">
              <a:lnSpc>
                <a:spcPct val="114000"/>
              </a:lnSpc>
              <a:buClr>
                <a:schemeClr val="accent1"/>
              </a:buClr>
              <a:buFont typeface="Courier New" panose="02070309020205020404" pitchFamily="49" charset="0"/>
              <a:buChar char="o"/>
            </a:pPr>
            <a:r>
              <a:rPr lang="en-US" altLang="x-none" sz="2000" dirty="0">
                <a:latin typeface="Comic Sans MS" charset="0"/>
              </a:rPr>
              <a:t>transport protocols: TCP/UDP</a:t>
            </a:r>
          </a:p>
          <a:p>
            <a:pPr marL="914400" lvl="1" indent="-457200">
              <a:lnSpc>
                <a:spcPct val="114000"/>
              </a:lnSpc>
              <a:buClr>
                <a:schemeClr val="accent1"/>
              </a:buClr>
              <a:buFont typeface="Courier New" panose="02070309020205020404" pitchFamily="49" charset="0"/>
              <a:buChar char="o"/>
            </a:pPr>
            <a:endParaRPr lang="en-US" altLang="x-none" sz="2000" dirty="0">
              <a:latin typeface="Comic Sans MS" charset="0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CC3487D-D6D5-A04C-94F1-8FE8E59FD7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74348" y="196888"/>
            <a:ext cx="9363886" cy="914400"/>
          </a:xfrm>
        </p:spPr>
        <p:txBody>
          <a:bodyPr/>
          <a:lstStyle/>
          <a:p>
            <a:r>
              <a:rPr lang="en-US" sz="3200" dirty="0">
                <a:solidFill>
                  <a:schemeClr val="accent1"/>
                </a:solidFill>
                <a:latin typeface="Comic Sans MS" panose="030F0902030302020204" pitchFamily="66" charset="0"/>
              </a:rPr>
              <a:t>What Will We Cover?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2138ACD-20AD-9E49-9CD8-656901E254A0}"/>
              </a:ext>
            </a:extLst>
          </p:cNvPr>
          <p:cNvSpPr txBox="1">
            <a:spLocks/>
          </p:cNvSpPr>
          <p:nvPr/>
        </p:nvSpPr>
        <p:spPr>
          <a:xfrm>
            <a:off x="11488848" y="6039465"/>
            <a:ext cx="703152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1pPr>
            <a:lvl2pPr marL="742950" indent="-28575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2pPr>
            <a:lvl3pPr marL="1143000" indent="-22860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3pPr>
            <a:lvl4pPr marL="1600200" indent="-22860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4pPr>
            <a:lvl5pPr marL="2057400" indent="-22860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5pPr>
            <a:lvl6pPr marL="25146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6pPr>
            <a:lvl7pPr marL="29718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7pPr>
            <a:lvl8pPr marL="34290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8pPr>
            <a:lvl9pPr marL="38862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9pPr>
          </a:lstStyle>
          <a:p>
            <a:pPr algn="r"/>
            <a:fld id="{7CBD4323-42A0-E54E-9D59-E221C7814D01}" type="slidenum">
              <a:rPr lang="en-US" altLang="x-none" sz="1600" smtClean="0">
                <a:latin typeface="Tahoma" charset="0"/>
              </a:rPr>
              <a:pPr algn="r"/>
              <a:t>34</a:t>
            </a:fld>
            <a:endParaRPr lang="en-US" altLang="x-none" sz="1600" dirty="0">
              <a:latin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456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BAE1EBF8-96CC-6341-A1CB-1221D6F4E668}"/>
              </a:ext>
            </a:extLst>
          </p:cNvPr>
          <p:cNvSpPr txBox="1"/>
          <p:nvPr/>
        </p:nvSpPr>
        <p:spPr>
          <a:xfrm>
            <a:off x="740229" y="1335388"/>
            <a:ext cx="10377426" cy="48964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457200" indent="-457200">
              <a:lnSpc>
                <a:spcPct val="114000"/>
              </a:lnSpc>
              <a:buClr>
                <a:schemeClr val="accent1"/>
              </a:buClr>
              <a:buFont typeface="Wingdings" pitchFamily="2" charset="2"/>
              <a:buChar char="q"/>
            </a:pPr>
            <a:r>
              <a:rPr lang="en-US" altLang="x-none" sz="2400" dirty="0">
                <a:latin typeface="Comic Sans MS" charset="0"/>
              </a:rPr>
              <a:t>Network and link layers</a:t>
            </a:r>
          </a:p>
          <a:p>
            <a:pPr marL="914400" lvl="1" indent="-457200">
              <a:lnSpc>
                <a:spcPct val="114000"/>
              </a:lnSpc>
              <a:buClr>
                <a:schemeClr val="accent1"/>
              </a:buClr>
              <a:buFont typeface="Courier New" panose="02070309020205020404" pitchFamily="49" charset="0"/>
              <a:buChar char="o"/>
            </a:pPr>
            <a:r>
              <a:rPr lang="en-US" altLang="x-none" dirty="0">
                <a:latin typeface="Comic Sans MS" charset="0"/>
              </a:rPr>
              <a:t>distributed, asynchronous, autonomous routing algorithms; scalable router design; IP/IPv6; mobile IP; cellular networks</a:t>
            </a:r>
          </a:p>
          <a:p>
            <a:pPr marL="914400" lvl="1" indent="-457200">
              <a:lnSpc>
                <a:spcPct val="114000"/>
              </a:lnSpc>
              <a:buClr>
                <a:schemeClr val="accent1"/>
              </a:buClr>
              <a:buFont typeface="Courier New" panose="02070309020205020404" pitchFamily="49" charset="0"/>
              <a:buChar char="o"/>
            </a:pPr>
            <a:r>
              <a:rPr lang="en-US" altLang="x-none" dirty="0">
                <a:latin typeface="Comic Sans MS" charset="0"/>
              </a:rPr>
              <a:t>multiple access; queueing analysis; capacity analysis</a:t>
            </a:r>
          </a:p>
          <a:p>
            <a:pPr marL="457200" indent="-457200">
              <a:lnSpc>
                <a:spcPct val="114000"/>
              </a:lnSpc>
              <a:buClr>
                <a:schemeClr val="accent1"/>
              </a:buClr>
              <a:buFont typeface="Wingdings" pitchFamily="2" charset="2"/>
              <a:buChar char="q"/>
            </a:pPr>
            <a:r>
              <a:rPr lang="en-US" altLang="x-none" sz="2400" dirty="0">
                <a:latin typeface="Comic Sans MS" charset="0"/>
              </a:rPr>
              <a:t>Next-generation network:</a:t>
            </a:r>
          </a:p>
          <a:p>
            <a:pPr marL="914400" lvl="1" indent="-457200">
              <a:lnSpc>
                <a:spcPct val="114000"/>
              </a:lnSpc>
              <a:buClr>
                <a:schemeClr val="accent1"/>
              </a:buClr>
              <a:buFont typeface="Courier New" panose="02070309020205020404" pitchFamily="49" charset="0"/>
              <a:buChar char="o"/>
            </a:pPr>
            <a:r>
              <a:rPr lang="en-US" altLang="x-none" dirty="0">
                <a:latin typeface="Comic Sans MS" charset="0"/>
              </a:rPr>
              <a:t>Cloud and data center design, programmable networks, RDMA</a:t>
            </a:r>
            <a:endParaRPr lang="en-US" altLang="x-none" sz="2400" dirty="0">
              <a:latin typeface="Comic Sans MS" charset="0"/>
            </a:endParaRPr>
          </a:p>
          <a:p>
            <a:pPr marL="457200" indent="-457200">
              <a:lnSpc>
                <a:spcPct val="114000"/>
              </a:lnSpc>
              <a:buClr>
                <a:schemeClr val="accent1"/>
              </a:buClr>
              <a:buFont typeface="Wingdings" pitchFamily="2" charset="2"/>
              <a:buChar char="q"/>
            </a:pPr>
            <a:r>
              <a:rPr lang="en-US" altLang="x-none" sz="2400" dirty="0">
                <a:latin typeface="Comic Sans MS" charset="0"/>
              </a:rPr>
              <a:t>Physical layer</a:t>
            </a:r>
          </a:p>
          <a:p>
            <a:pPr marL="457200" indent="-457200">
              <a:lnSpc>
                <a:spcPct val="114000"/>
              </a:lnSpc>
              <a:buClr>
                <a:schemeClr val="accent1"/>
              </a:buClr>
              <a:buFont typeface="Wingdings" pitchFamily="2" charset="2"/>
              <a:buChar char="q"/>
            </a:pPr>
            <a:r>
              <a:rPr lang="en-US" altLang="x-none" sz="2400" dirty="0">
                <a:latin typeface="Comic Sans MS" charset="0"/>
              </a:rPr>
              <a:t>Wireless Networks</a:t>
            </a:r>
          </a:p>
          <a:p>
            <a:pPr marL="457200" indent="-457200">
              <a:lnSpc>
                <a:spcPct val="114000"/>
              </a:lnSpc>
              <a:buClr>
                <a:schemeClr val="accent1"/>
              </a:buClr>
              <a:buFont typeface="Wingdings" pitchFamily="2" charset="2"/>
              <a:buChar char="q"/>
            </a:pPr>
            <a:r>
              <a:rPr lang="en-US" altLang="x-none" sz="2400" dirty="0">
                <a:latin typeface="Comic Sans MS" charset="0"/>
              </a:rPr>
              <a:t>Network security</a:t>
            </a:r>
          </a:p>
          <a:p>
            <a:pPr marL="914400" lvl="1" indent="-457200">
              <a:lnSpc>
                <a:spcPct val="114000"/>
              </a:lnSpc>
              <a:buClr>
                <a:schemeClr val="accent1"/>
              </a:buClr>
              <a:buFont typeface="Courier New" panose="02070309020205020404" pitchFamily="49" charset="0"/>
              <a:buChar char="o"/>
            </a:pPr>
            <a:r>
              <a:rPr lang="en-US" altLang="x-none" dirty="0">
                <a:latin typeface="Comic Sans MS" charset="0"/>
              </a:rPr>
              <a:t>security primitives; BAN logic, SSL</a:t>
            </a:r>
            <a:endParaRPr lang="en-US" altLang="x-none" sz="2400" dirty="0">
              <a:latin typeface="Comic Sans MS" charset="0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CC3487D-D6D5-A04C-94F1-8FE8E59FD7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74348" y="196888"/>
            <a:ext cx="9363886" cy="914400"/>
          </a:xfrm>
        </p:spPr>
        <p:txBody>
          <a:bodyPr/>
          <a:lstStyle/>
          <a:p>
            <a:r>
              <a:rPr lang="en-US" sz="3200" dirty="0">
                <a:solidFill>
                  <a:schemeClr val="accent1"/>
                </a:solidFill>
                <a:latin typeface="Comic Sans MS" panose="030F0902030302020204" pitchFamily="66" charset="0"/>
              </a:rPr>
              <a:t>What Will We Cover?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2138ACD-20AD-9E49-9CD8-656901E254A0}"/>
              </a:ext>
            </a:extLst>
          </p:cNvPr>
          <p:cNvSpPr txBox="1">
            <a:spLocks/>
          </p:cNvSpPr>
          <p:nvPr/>
        </p:nvSpPr>
        <p:spPr>
          <a:xfrm>
            <a:off x="11488848" y="6039465"/>
            <a:ext cx="703152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1pPr>
            <a:lvl2pPr marL="742950" indent="-28575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2pPr>
            <a:lvl3pPr marL="1143000" indent="-22860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3pPr>
            <a:lvl4pPr marL="1600200" indent="-22860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4pPr>
            <a:lvl5pPr marL="2057400" indent="-22860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5pPr>
            <a:lvl6pPr marL="25146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6pPr>
            <a:lvl7pPr marL="29718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7pPr>
            <a:lvl8pPr marL="34290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8pPr>
            <a:lvl9pPr marL="38862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9pPr>
          </a:lstStyle>
          <a:p>
            <a:pPr algn="r"/>
            <a:fld id="{7CBD4323-42A0-E54E-9D59-E221C7814D01}" type="slidenum">
              <a:rPr lang="en-US" altLang="x-none" sz="1600" smtClean="0">
                <a:latin typeface="Tahoma" charset="0"/>
              </a:rPr>
              <a:pPr algn="r"/>
              <a:t>35</a:t>
            </a:fld>
            <a:endParaRPr lang="en-US" altLang="x-none" sz="1600" dirty="0">
              <a:latin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5394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CC3487D-D6D5-A04C-94F1-8FE8E59FD7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3600" dirty="0">
                <a:solidFill>
                  <a:schemeClr val="accent1"/>
                </a:solidFill>
                <a:latin typeface="Comic Sans MS" panose="030F0902030302020204" pitchFamily="66" charset="0"/>
              </a:rPr>
              <a:t>Out</a:t>
            </a:r>
            <a:r>
              <a:rPr lang="en-US" altLang="zh-CN" sz="3600" dirty="0">
                <a:solidFill>
                  <a:schemeClr val="accent1"/>
                </a:solidFill>
                <a:latin typeface="Comic Sans MS" panose="030F0902030302020204" pitchFamily="66" charset="0"/>
              </a:rPr>
              <a:t>line</a:t>
            </a:r>
            <a:endParaRPr lang="en-US" sz="3600" dirty="0">
              <a:solidFill>
                <a:schemeClr val="accent1"/>
              </a:solidFill>
              <a:latin typeface="Comic Sans MS" panose="030F0902030302020204" pitchFamily="66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61F447-33B6-554C-B073-6B688B696773}"/>
              </a:ext>
            </a:extLst>
          </p:cNvPr>
          <p:cNvSpPr txBox="1"/>
          <p:nvPr/>
        </p:nvSpPr>
        <p:spPr>
          <a:xfrm>
            <a:off x="740229" y="1371600"/>
            <a:ext cx="10929257" cy="48964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457200" indent="-457200">
              <a:lnSpc>
                <a:spcPct val="150000"/>
              </a:lnSpc>
              <a:buClr>
                <a:schemeClr val="tx1"/>
              </a:buClr>
              <a:buFont typeface="Wingdings" pitchFamily="2" charset="2"/>
              <a:buChar char="q"/>
            </a:pPr>
            <a:r>
              <a:rPr lang="en-US" altLang="zh-CN" sz="2800" dirty="0">
                <a:latin typeface="Comic Sans MS" panose="030F0902030302020204" pitchFamily="66" charset="0"/>
                <a:ea typeface="ＭＳ Ｐゴシック" charset="-128"/>
              </a:rPr>
              <a:t>Recap</a:t>
            </a:r>
          </a:p>
          <a:p>
            <a:pPr marL="457200" indent="-457200">
              <a:lnSpc>
                <a:spcPct val="150000"/>
              </a:lnSpc>
              <a:buClr>
                <a:schemeClr val="tx1"/>
              </a:buClr>
              <a:buFont typeface="Wingdings" pitchFamily="2" charset="2"/>
              <a:buChar char="q"/>
            </a:pPr>
            <a:r>
              <a:rPr lang="en-US" altLang="ja-JP" sz="2800" dirty="0">
                <a:latin typeface="Comic Sans MS" panose="030F0902030302020204" pitchFamily="66" charset="0"/>
                <a:ea typeface="ＭＳ Ｐゴシック" charset="-128"/>
              </a:rPr>
              <a:t>A</a:t>
            </a:r>
            <a:r>
              <a:rPr lang="zh-CN" altLang="en-US" sz="2800" dirty="0">
                <a:latin typeface="Comic Sans MS" panose="030F0902030302020204" pitchFamily="66" charset="0"/>
                <a:ea typeface="ＭＳ Ｐゴシック" charset="-128"/>
              </a:rPr>
              <a:t> </a:t>
            </a:r>
            <a:r>
              <a:rPr lang="en-US" altLang="zh-CN" sz="2800" dirty="0">
                <a:latin typeface="Comic Sans MS" panose="030F0902030302020204" pitchFamily="66" charset="0"/>
                <a:ea typeface="ＭＳ Ｐゴシック" charset="-128"/>
              </a:rPr>
              <a:t>brief</a:t>
            </a:r>
            <a:r>
              <a:rPr lang="zh-CN" altLang="en-US" sz="2800" dirty="0">
                <a:latin typeface="Comic Sans MS" panose="030F0902030302020204" pitchFamily="66" charset="0"/>
                <a:ea typeface="ＭＳ Ｐゴシック" charset="-128"/>
              </a:rPr>
              <a:t> </a:t>
            </a:r>
            <a:r>
              <a:rPr lang="en-US" altLang="zh-CN" sz="2800" dirty="0">
                <a:latin typeface="Comic Sans MS" panose="030F0902030302020204" pitchFamily="66" charset="0"/>
                <a:ea typeface="ＭＳ Ｐゴシック" charset="-128"/>
              </a:rPr>
              <a:t>introduction</a:t>
            </a:r>
            <a:r>
              <a:rPr lang="zh-CN" altLang="en-US" sz="2800" dirty="0">
                <a:latin typeface="Comic Sans MS" panose="030F0902030302020204" pitchFamily="66" charset="0"/>
                <a:ea typeface="ＭＳ Ｐゴシック" charset="-128"/>
              </a:rPr>
              <a:t> </a:t>
            </a:r>
            <a:r>
              <a:rPr lang="en-US" altLang="zh-CN" sz="2800" dirty="0">
                <a:latin typeface="Comic Sans MS" panose="030F0902030302020204" pitchFamily="66" charset="0"/>
                <a:ea typeface="ＭＳ Ｐゴシック" charset="-128"/>
              </a:rPr>
              <a:t>to</a:t>
            </a:r>
            <a:r>
              <a:rPr lang="zh-CN" altLang="en-US" sz="2800" dirty="0">
                <a:latin typeface="Comic Sans MS" panose="030F0902030302020204" pitchFamily="66" charset="0"/>
                <a:ea typeface="ＭＳ Ｐゴシック" charset="-128"/>
              </a:rPr>
              <a:t> </a:t>
            </a:r>
            <a:r>
              <a:rPr lang="en-US" altLang="zh-CN" sz="2800" dirty="0">
                <a:latin typeface="Comic Sans MS" panose="030F0902030302020204" pitchFamily="66" charset="0"/>
                <a:ea typeface="ＭＳ Ｐゴシック" charset="-128"/>
              </a:rPr>
              <a:t>the</a:t>
            </a:r>
            <a:r>
              <a:rPr lang="zh-CN" altLang="en-US" sz="2800" dirty="0">
                <a:latin typeface="Comic Sans MS" panose="030F0902030302020204" pitchFamily="66" charset="0"/>
                <a:ea typeface="ＭＳ Ｐゴシック" charset="-128"/>
              </a:rPr>
              <a:t> </a:t>
            </a:r>
            <a:r>
              <a:rPr lang="en-US" altLang="zh-CN" sz="2800" dirty="0">
                <a:latin typeface="Comic Sans MS" panose="030F0902030302020204" pitchFamily="66" charset="0"/>
                <a:ea typeface="ＭＳ Ｐゴシック" charset="-128"/>
              </a:rPr>
              <a:t>Internet</a:t>
            </a:r>
            <a:endParaRPr lang="en-US" altLang="ja-JP" sz="2800" dirty="0">
              <a:latin typeface="Comic Sans MS" panose="030F0902030302020204" pitchFamily="66" charset="0"/>
              <a:ea typeface="ＭＳ Ｐゴシック" charset="-128"/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q"/>
            </a:pPr>
            <a:r>
              <a:rPr lang="en-US" altLang="zh-CN" sz="2800" dirty="0">
                <a:latin typeface="Comic Sans MS" panose="030F0902030302020204" pitchFamily="66" charset="0"/>
                <a:ea typeface="ＭＳ Ｐゴシック" charset="-128"/>
              </a:rPr>
              <a:t>Layered</a:t>
            </a:r>
            <a:r>
              <a:rPr lang="zh-CN" altLang="en-US" sz="2800" dirty="0">
                <a:latin typeface="Comic Sans MS" panose="030F0902030302020204" pitchFamily="66" charset="0"/>
                <a:ea typeface="ＭＳ Ｐゴシック" charset="-128"/>
              </a:rPr>
              <a:t> </a:t>
            </a:r>
            <a:r>
              <a:rPr lang="en-US" altLang="zh-CN" sz="2800" dirty="0">
                <a:latin typeface="Comic Sans MS" panose="030F0902030302020204" pitchFamily="66" charset="0"/>
                <a:ea typeface="ＭＳ Ｐゴシック" charset="-128"/>
              </a:rPr>
              <a:t>architecture</a:t>
            </a:r>
            <a:endParaRPr lang="en-US" altLang="x-none" sz="2800" dirty="0">
              <a:latin typeface="Comic Sans MS" panose="030F0902030302020204" pitchFamily="66" charset="0"/>
              <a:ea typeface="ＭＳ Ｐゴシック" charset="-128"/>
            </a:endParaRPr>
          </a:p>
          <a:p>
            <a:pPr marL="914400" lvl="1" indent="-457200">
              <a:buClr>
                <a:srgbClr val="C00000"/>
              </a:buClr>
              <a:buSzPct val="85000"/>
              <a:buFont typeface="Wingdings" pitchFamily="2" charset="2"/>
              <a:buChar char="Ø"/>
            </a:pPr>
            <a:r>
              <a:rPr lang="en-US" altLang="x-none" sz="2800" i="1" dirty="0">
                <a:solidFill>
                  <a:srgbClr val="C00000"/>
                </a:solidFill>
                <a:latin typeface="Comic Sans MS" panose="030F0902030302020204" pitchFamily="66" charset="0"/>
                <a:ea typeface="ＭＳ Ｐゴシック" charset="-128"/>
              </a:rPr>
              <a:t>what is layering?</a:t>
            </a:r>
          </a:p>
          <a:p>
            <a:pPr marL="914400" lvl="1" indent="-457200">
              <a:buSzPct val="85000"/>
              <a:buFont typeface="Wingdings" pitchFamily="2" charset="2"/>
              <a:buChar char="q"/>
            </a:pPr>
            <a:r>
              <a:rPr lang="en-US" altLang="x-none" sz="2800" dirty="0">
                <a:latin typeface="Comic Sans MS" panose="030F0902030302020204" pitchFamily="66" charset="0"/>
                <a:ea typeface="ＭＳ Ｐゴシック" charset="-128"/>
              </a:rPr>
              <a:t>why </a:t>
            </a:r>
            <a:r>
              <a:rPr lang="en-US" altLang="zh-CN" sz="2800" dirty="0">
                <a:latin typeface="Comic Sans MS" panose="030F0902030302020204" pitchFamily="66" charset="0"/>
                <a:ea typeface="ＭＳ Ｐゴシック" charset="-128"/>
              </a:rPr>
              <a:t>l</a:t>
            </a:r>
            <a:r>
              <a:rPr lang="en-US" altLang="x-none" sz="2800" dirty="0">
                <a:latin typeface="Comic Sans MS" panose="030F0902030302020204" pitchFamily="66" charset="0"/>
                <a:ea typeface="ＭＳ Ｐゴシック" charset="-128"/>
              </a:rPr>
              <a:t>ayering?</a:t>
            </a:r>
          </a:p>
          <a:p>
            <a:pPr marL="914400" lvl="1" indent="-457200">
              <a:buClr>
                <a:schemeClr val="tx1"/>
              </a:buClr>
              <a:buSzPct val="85000"/>
              <a:buFont typeface="Wingdings" pitchFamily="2" charset="2"/>
              <a:buChar char="q"/>
            </a:pPr>
            <a:r>
              <a:rPr lang="en-US" altLang="x-none" sz="2800" dirty="0">
                <a:latin typeface="Comic Sans MS" panose="030F0902030302020204" pitchFamily="66" charset="0"/>
                <a:ea typeface="ＭＳ Ｐゴシック" charset="-128"/>
              </a:rPr>
              <a:t>ISO/OSI layering and Internet layering</a:t>
            </a:r>
          </a:p>
          <a:p>
            <a:endParaRPr lang="en-US" dirty="0">
              <a:latin typeface="Comic Sans MS" panose="030F0902030302020204" pitchFamily="66" charset="0"/>
            </a:endParaRP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2138ACD-20AD-9E49-9CD8-656901E254A0}"/>
              </a:ext>
            </a:extLst>
          </p:cNvPr>
          <p:cNvSpPr txBox="1">
            <a:spLocks/>
          </p:cNvSpPr>
          <p:nvPr/>
        </p:nvSpPr>
        <p:spPr>
          <a:xfrm>
            <a:off x="11488848" y="6039465"/>
            <a:ext cx="703152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1pPr>
            <a:lvl2pPr marL="742950" indent="-28575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2pPr>
            <a:lvl3pPr marL="1143000" indent="-22860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3pPr>
            <a:lvl4pPr marL="1600200" indent="-22860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4pPr>
            <a:lvl5pPr marL="2057400" indent="-22860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5pPr>
            <a:lvl6pPr marL="25146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6pPr>
            <a:lvl7pPr marL="29718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7pPr>
            <a:lvl8pPr marL="34290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8pPr>
            <a:lvl9pPr marL="38862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9pPr>
          </a:lstStyle>
          <a:p>
            <a:pPr algn="r"/>
            <a:fld id="{7CBD4323-42A0-E54E-9D59-E221C7814D01}" type="slidenum">
              <a:rPr lang="en-US" altLang="x-none" sz="1600" smtClean="0">
                <a:latin typeface="Tahoma" charset="0"/>
              </a:rPr>
              <a:pPr algn="r"/>
              <a:t>36</a:t>
            </a:fld>
            <a:endParaRPr lang="en-US" altLang="x-none" sz="1600" dirty="0">
              <a:latin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9160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CC3487D-D6D5-A04C-94F1-8FE8E59FD7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74348" y="224047"/>
            <a:ext cx="8530967" cy="914400"/>
          </a:xfrm>
        </p:spPr>
        <p:txBody>
          <a:bodyPr/>
          <a:lstStyle/>
          <a:p>
            <a:r>
              <a:rPr lang="en-US" altLang="zh-CN" sz="3600" dirty="0">
                <a:solidFill>
                  <a:schemeClr val="accent1"/>
                </a:solidFill>
                <a:latin typeface="Comic Sans MS" panose="030F0902030302020204" pitchFamily="66" charset="0"/>
              </a:rPr>
              <a:t>What</a:t>
            </a:r>
            <a:r>
              <a:rPr lang="zh-CN" altLang="en-US" sz="3600" dirty="0">
                <a:solidFill>
                  <a:schemeClr val="accent1"/>
                </a:solidFill>
                <a:latin typeface="Comic Sans MS" panose="030F0902030302020204" pitchFamily="66" charset="0"/>
              </a:rPr>
              <a:t> </a:t>
            </a:r>
            <a:r>
              <a:rPr lang="en-US" altLang="zh-CN" sz="3600" dirty="0">
                <a:solidFill>
                  <a:schemeClr val="accent1"/>
                </a:solidFill>
                <a:latin typeface="Comic Sans MS" panose="030F0902030302020204" pitchFamily="66" charset="0"/>
              </a:rPr>
              <a:t>is</a:t>
            </a:r>
            <a:r>
              <a:rPr lang="zh-CN" altLang="en-US" sz="3600" dirty="0">
                <a:solidFill>
                  <a:schemeClr val="accent1"/>
                </a:solidFill>
                <a:latin typeface="Comic Sans MS" panose="030F0902030302020204" pitchFamily="66" charset="0"/>
              </a:rPr>
              <a:t> </a:t>
            </a:r>
            <a:r>
              <a:rPr lang="en-US" altLang="zh-CN" sz="3600" dirty="0">
                <a:solidFill>
                  <a:schemeClr val="accent1"/>
                </a:solidFill>
                <a:latin typeface="Comic Sans MS" panose="030F0902030302020204" pitchFamily="66" charset="0"/>
              </a:rPr>
              <a:t>Layering?</a:t>
            </a:r>
            <a:endParaRPr lang="en-US" sz="3600" dirty="0">
              <a:solidFill>
                <a:schemeClr val="accent1"/>
              </a:solidFill>
              <a:latin typeface="Comic Sans MS" panose="030F0902030302020204" pitchFamily="66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61F447-33B6-554C-B073-6B688B696773}"/>
              </a:ext>
            </a:extLst>
          </p:cNvPr>
          <p:cNvSpPr txBox="1"/>
          <p:nvPr/>
        </p:nvSpPr>
        <p:spPr>
          <a:xfrm>
            <a:off x="740229" y="1371600"/>
            <a:ext cx="10612817" cy="48964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457200" indent="-457200">
              <a:lnSpc>
                <a:spcPct val="114000"/>
              </a:lnSpc>
              <a:buClr>
                <a:schemeClr val="accent1"/>
              </a:buClr>
              <a:buFont typeface="Wingdings" pitchFamily="2" charset="2"/>
              <a:buChar char="q"/>
            </a:pPr>
            <a:r>
              <a:rPr lang="en-US" altLang="x-none" sz="2800" dirty="0">
                <a:solidFill>
                  <a:srgbClr val="000000"/>
                </a:solidFill>
                <a:latin typeface="Comic Sans MS" panose="030F0902030302020204" pitchFamily="66" charset="0"/>
                <a:ea typeface="ＭＳ Ｐゴシック" charset="-128"/>
              </a:rPr>
              <a:t>A technique to organize a networked system into a </a:t>
            </a:r>
            <a:r>
              <a:rPr lang="en-US" altLang="x-none" sz="2800" dirty="0">
                <a:solidFill>
                  <a:srgbClr val="FF0000"/>
                </a:solidFill>
                <a:latin typeface="Comic Sans MS" panose="030F0902030302020204" pitchFamily="66" charset="0"/>
                <a:ea typeface="ＭＳ Ｐゴシック" charset="-128"/>
              </a:rPr>
              <a:t>succession</a:t>
            </a:r>
            <a:r>
              <a:rPr lang="en-US" altLang="x-none" sz="2800" dirty="0">
                <a:solidFill>
                  <a:srgbClr val="000000"/>
                </a:solidFill>
                <a:latin typeface="Comic Sans MS" panose="030F0902030302020204" pitchFamily="66" charset="0"/>
                <a:ea typeface="ＭＳ Ｐゴシック" charset="-128"/>
              </a:rPr>
              <a:t> of logically distinct entities, such that the service provided by one entity is </a:t>
            </a:r>
            <a:r>
              <a:rPr lang="en-US" altLang="x-none" sz="2800" dirty="0">
                <a:solidFill>
                  <a:srgbClr val="FF0000"/>
                </a:solidFill>
                <a:latin typeface="Comic Sans MS" panose="030F0902030302020204" pitchFamily="66" charset="0"/>
                <a:ea typeface="ＭＳ Ｐゴシック" charset="-128"/>
              </a:rPr>
              <a:t>solely</a:t>
            </a:r>
            <a:r>
              <a:rPr lang="en-US" altLang="x-none" sz="2800" dirty="0">
                <a:solidFill>
                  <a:srgbClr val="000000"/>
                </a:solidFill>
                <a:latin typeface="Comic Sans MS" panose="030F0902030302020204" pitchFamily="66" charset="0"/>
                <a:ea typeface="ＭＳ Ｐゴシック" charset="-128"/>
              </a:rPr>
              <a:t> based on the service provided by the previous (lower level) entity.</a:t>
            </a:r>
            <a:endParaRPr lang="en-US" altLang="zh-CN" sz="2800" dirty="0">
              <a:latin typeface="Comic Sans MS" panose="030F0902030302020204" pitchFamily="66" charset="0"/>
              <a:ea typeface="ＭＳ Ｐゴシック" charset="-128"/>
            </a:endParaRPr>
          </a:p>
          <a:p>
            <a:pPr>
              <a:lnSpc>
                <a:spcPct val="114000"/>
              </a:lnSpc>
            </a:pPr>
            <a:endParaRPr lang="en-US" sz="2800" dirty="0">
              <a:latin typeface="Comic Sans MS" panose="030F0902030302020204" pitchFamily="66" charset="0"/>
            </a:endParaRP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2138ACD-20AD-9E49-9CD8-656901E254A0}"/>
              </a:ext>
            </a:extLst>
          </p:cNvPr>
          <p:cNvSpPr txBox="1">
            <a:spLocks/>
          </p:cNvSpPr>
          <p:nvPr/>
        </p:nvSpPr>
        <p:spPr>
          <a:xfrm>
            <a:off x="11488848" y="6039465"/>
            <a:ext cx="703152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1pPr>
            <a:lvl2pPr marL="742950" indent="-28575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2pPr>
            <a:lvl3pPr marL="1143000" indent="-22860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3pPr>
            <a:lvl4pPr marL="1600200" indent="-22860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4pPr>
            <a:lvl5pPr marL="2057400" indent="-22860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5pPr>
            <a:lvl6pPr marL="25146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6pPr>
            <a:lvl7pPr marL="29718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7pPr>
            <a:lvl8pPr marL="34290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8pPr>
            <a:lvl9pPr marL="38862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9pPr>
          </a:lstStyle>
          <a:p>
            <a:pPr algn="r"/>
            <a:fld id="{7CBD4323-42A0-E54E-9D59-E221C7814D01}" type="slidenum">
              <a:rPr lang="en-US" altLang="x-none" sz="1600" smtClean="0">
                <a:latin typeface="Tahoma" charset="0"/>
              </a:rPr>
              <a:pPr algn="r"/>
              <a:t>37</a:t>
            </a:fld>
            <a:endParaRPr lang="en-US" altLang="x-none" sz="1600" dirty="0">
              <a:latin typeface="Tahoma" charset="0"/>
            </a:endParaRPr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0325DF9E-AB1D-F748-8C73-189858A742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62797" y="3753465"/>
            <a:ext cx="1703388" cy="381000"/>
          </a:xfrm>
          <a:prstGeom prst="rect">
            <a:avLst/>
          </a:prstGeom>
          <a:solidFill>
            <a:srgbClr val="FFFFCC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x-none" altLang="x-none" sz="500">
              <a:latin typeface="Times New Roman" charset="0"/>
            </a:endParaRPr>
          </a:p>
        </p:txBody>
      </p:sp>
      <p:sp>
        <p:nvSpPr>
          <p:cNvPr id="10" name="Text Box 5">
            <a:extLst>
              <a:ext uri="{FF2B5EF4-FFF2-40B4-BE49-F238E27FC236}">
                <a16:creationId xmlns:a16="http://schemas.microsoft.com/office/drawing/2014/main" id="{C8700F0E-2D11-7E4F-9586-4802683672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96135" y="3737590"/>
            <a:ext cx="156686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x-none" sz="2000" b="1">
                <a:latin typeface="Arial" charset="0"/>
              </a:rPr>
              <a:t>Application</a:t>
            </a:r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79EB4F7F-4C3B-204F-8827-C1455E88B2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62797" y="4134465"/>
            <a:ext cx="1703388" cy="381000"/>
          </a:xfrm>
          <a:prstGeom prst="rect">
            <a:avLst/>
          </a:prstGeom>
          <a:solidFill>
            <a:srgbClr val="FFFFCC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x-none" altLang="x-none" sz="500">
              <a:latin typeface="Times New Roman" charset="0"/>
            </a:endParaRPr>
          </a:p>
        </p:txBody>
      </p:sp>
      <p:sp>
        <p:nvSpPr>
          <p:cNvPr id="12" name="Text Box 7">
            <a:extLst>
              <a:ext uri="{FF2B5EF4-FFF2-40B4-BE49-F238E27FC236}">
                <a16:creationId xmlns:a16="http://schemas.microsoft.com/office/drawing/2014/main" id="{66E13825-5D53-B542-A223-6E52F3422F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43772" y="4118590"/>
            <a:ext cx="137001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x-none" sz="2000" b="1">
                <a:latin typeface="Arial" charset="0"/>
              </a:rPr>
              <a:t>Transport</a:t>
            </a:r>
          </a:p>
        </p:txBody>
      </p:sp>
      <p:sp>
        <p:nvSpPr>
          <p:cNvPr id="13" name="Rectangle 8">
            <a:extLst>
              <a:ext uri="{FF2B5EF4-FFF2-40B4-BE49-F238E27FC236}">
                <a16:creationId xmlns:a16="http://schemas.microsoft.com/office/drawing/2014/main" id="{F3C87947-22D9-F74A-849E-376A2EC305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62797" y="4515465"/>
            <a:ext cx="1703388" cy="381000"/>
          </a:xfrm>
          <a:prstGeom prst="rect">
            <a:avLst/>
          </a:prstGeom>
          <a:solidFill>
            <a:srgbClr val="99CCF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x-none" altLang="x-none" sz="500">
              <a:latin typeface="Times New Roman" charset="0"/>
            </a:endParaRPr>
          </a:p>
        </p:txBody>
      </p:sp>
      <p:sp>
        <p:nvSpPr>
          <p:cNvPr id="14" name="Text Box 9">
            <a:extLst>
              <a:ext uri="{FF2B5EF4-FFF2-40B4-BE49-F238E27FC236}">
                <a16:creationId xmlns:a16="http://schemas.microsoft.com/office/drawing/2014/main" id="{10026B16-87C5-EE47-89BA-8656A88170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43772" y="4499590"/>
            <a:ext cx="118586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x-none" sz="2000" b="1">
                <a:latin typeface="Arial" charset="0"/>
              </a:rPr>
              <a:t>Network</a:t>
            </a:r>
          </a:p>
        </p:txBody>
      </p:sp>
      <p:sp>
        <p:nvSpPr>
          <p:cNvPr id="15" name="Rectangle 10">
            <a:extLst>
              <a:ext uri="{FF2B5EF4-FFF2-40B4-BE49-F238E27FC236}">
                <a16:creationId xmlns:a16="http://schemas.microsoft.com/office/drawing/2014/main" id="{31D488A3-E71D-854B-ABAF-078F696AC1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62797" y="4896465"/>
            <a:ext cx="1703388" cy="381000"/>
          </a:xfrm>
          <a:prstGeom prst="rect">
            <a:avLst/>
          </a:prstGeom>
          <a:solidFill>
            <a:srgbClr val="99CCF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x-none" altLang="x-none" sz="500">
              <a:latin typeface="Times New Roman" charset="0"/>
            </a:endParaRPr>
          </a:p>
        </p:txBody>
      </p:sp>
      <p:sp>
        <p:nvSpPr>
          <p:cNvPr id="16" name="Text Box 11">
            <a:extLst>
              <a:ext uri="{FF2B5EF4-FFF2-40B4-BE49-F238E27FC236}">
                <a16:creationId xmlns:a16="http://schemas.microsoft.com/office/drawing/2014/main" id="{B994F333-BBB1-6248-B3C2-371A999953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43772" y="4880590"/>
            <a:ext cx="11715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x-none" sz="2000" b="1">
                <a:latin typeface="Arial" charset="0"/>
              </a:rPr>
              <a:t>Datalink</a:t>
            </a:r>
          </a:p>
        </p:txBody>
      </p:sp>
      <p:sp>
        <p:nvSpPr>
          <p:cNvPr id="17" name="Rectangle 12">
            <a:extLst>
              <a:ext uri="{FF2B5EF4-FFF2-40B4-BE49-F238E27FC236}">
                <a16:creationId xmlns:a16="http://schemas.microsoft.com/office/drawing/2014/main" id="{EB157C8F-1F03-E246-8CD7-FC93FD54B5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62797" y="5277465"/>
            <a:ext cx="1703388" cy="381000"/>
          </a:xfrm>
          <a:prstGeom prst="rect">
            <a:avLst/>
          </a:prstGeom>
          <a:solidFill>
            <a:srgbClr val="99CCF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x-none" altLang="x-none" sz="500">
              <a:latin typeface="Times New Roman" charset="0"/>
            </a:endParaRPr>
          </a:p>
        </p:txBody>
      </p:sp>
      <p:sp>
        <p:nvSpPr>
          <p:cNvPr id="18" name="Text Box 13">
            <a:extLst>
              <a:ext uri="{FF2B5EF4-FFF2-40B4-BE49-F238E27FC236}">
                <a16:creationId xmlns:a16="http://schemas.microsoft.com/office/drawing/2014/main" id="{25C69ACA-A245-D24C-955E-A3303CF4BE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16785" y="5261590"/>
            <a:ext cx="121443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x-none" sz="2000" b="1">
                <a:latin typeface="Arial" charset="0"/>
              </a:rPr>
              <a:t>Physical</a:t>
            </a:r>
          </a:p>
        </p:txBody>
      </p:sp>
      <p:sp>
        <p:nvSpPr>
          <p:cNvPr id="19" name="Rectangle 14">
            <a:extLst>
              <a:ext uri="{FF2B5EF4-FFF2-40B4-BE49-F238E27FC236}">
                <a16:creationId xmlns:a16="http://schemas.microsoft.com/office/drawing/2014/main" id="{579C37CC-3B14-6D42-9F28-DA2054C538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72997" y="3753465"/>
            <a:ext cx="1703388" cy="381000"/>
          </a:xfrm>
          <a:prstGeom prst="rect">
            <a:avLst/>
          </a:prstGeom>
          <a:solidFill>
            <a:srgbClr val="FFFFCC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x-none" altLang="x-none" sz="500">
              <a:latin typeface="Times New Roman" charset="0"/>
            </a:endParaRPr>
          </a:p>
        </p:txBody>
      </p:sp>
      <p:sp>
        <p:nvSpPr>
          <p:cNvPr id="20" name="Text Box 15">
            <a:extLst>
              <a:ext uri="{FF2B5EF4-FFF2-40B4-BE49-F238E27FC236}">
                <a16:creationId xmlns:a16="http://schemas.microsoft.com/office/drawing/2014/main" id="{22B830B1-D7A8-0F42-A8A3-BC554CD1D2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06335" y="3737590"/>
            <a:ext cx="156686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x-none" sz="2000" b="1">
                <a:latin typeface="Arial" charset="0"/>
              </a:rPr>
              <a:t>Application</a:t>
            </a:r>
          </a:p>
        </p:txBody>
      </p:sp>
      <p:sp>
        <p:nvSpPr>
          <p:cNvPr id="21" name="Rectangle 16">
            <a:extLst>
              <a:ext uri="{FF2B5EF4-FFF2-40B4-BE49-F238E27FC236}">
                <a16:creationId xmlns:a16="http://schemas.microsoft.com/office/drawing/2014/main" id="{7D3EA1F4-D704-B54C-9064-668ACDE557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72997" y="4134465"/>
            <a:ext cx="1703388" cy="381000"/>
          </a:xfrm>
          <a:prstGeom prst="rect">
            <a:avLst/>
          </a:prstGeom>
          <a:solidFill>
            <a:srgbClr val="FFFFCC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x-none" altLang="x-none" sz="500">
              <a:latin typeface="Times New Roman" charset="0"/>
            </a:endParaRPr>
          </a:p>
        </p:txBody>
      </p:sp>
      <p:sp>
        <p:nvSpPr>
          <p:cNvPr id="22" name="Text Box 17">
            <a:extLst>
              <a:ext uri="{FF2B5EF4-FFF2-40B4-BE49-F238E27FC236}">
                <a16:creationId xmlns:a16="http://schemas.microsoft.com/office/drawing/2014/main" id="{9A98E1C3-5FED-214D-8439-DA52E9710A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53972" y="4118590"/>
            <a:ext cx="137001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x-none" sz="2000" b="1">
                <a:latin typeface="Arial" charset="0"/>
              </a:rPr>
              <a:t>Transport</a:t>
            </a:r>
          </a:p>
        </p:txBody>
      </p:sp>
      <p:sp>
        <p:nvSpPr>
          <p:cNvPr id="23" name="Rectangle 18">
            <a:extLst>
              <a:ext uri="{FF2B5EF4-FFF2-40B4-BE49-F238E27FC236}">
                <a16:creationId xmlns:a16="http://schemas.microsoft.com/office/drawing/2014/main" id="{D1794507-D9EC-9049-9A63-3D179A4121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72997" y="4515465"/>
            <a:ext cx="1703388" cy="381000"/>
          </a:xfrm>
          <a:prstGeom prst="rect">
            <a:avLst/>
          </a:prstGeom>
          <a:solidFill>
            <a:srgbClr val="99CCF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x-none" altLang="x-none" sz="500">
              <a:latin typeface="Times New Roman" charset="0"/>
            </a:endParaRPr>
          </a:p>
        </p:txBody>
      </p:sp>
      <p:sp>
        <p:nvSpPr>
          <p:cNvPr id="24" name="Text Box 19">
            <a:extLst>
              <a:ext uri="{FF2B5EF4-FFF2-40B4-BE49-F238E27FC236}">
                <a16:creationId xmlns:a16="http://schemas.microsoft.com/office/drawing/2014/main" id="{51543076-F655-E342-BC33-A294E88668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53972" y="4499590"/>
            <a:ext cx="118586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x-none" sz="2000" b="1">
                <a:latin typeface="Arial" charset="0"/>
              </a:rPr>
              <a:t>Network</a:t>
            </a:r>
          </a:p>
        </p:txBody>
      </p:sp>
      <p:sp>
        <p:nvSpPr>
          <p:cNvPr id="25" name="Rectangle 20">
            <a:extLst>
              <a:ext uri="{FF2B5EF4-FFF2-40B4-BE49-F238E27FC236}">
                <a16:creationId xmlns:a16="http://schemas.microsoft.com/office/drawing/2014/main" id="{2417578D-1662-F142-A1D7-A877B4DD2F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72997" y="4896465"/>
            <a:ext cx="1703388" cy="381000"/>
          </a:xfrm>
          <a:prstGeom prst="rect">
            <a:avLst/>
          </a:prstGeom>
          <a:solidFill>
            <a:srgbClr val="99CCF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x-none" altLang="x-none" sz="500">
              <a:latin typeface="Times New Roman" charset="0"/>
            </a:endParaRPr>
          </a:p>
        </p:txBody>
      </p:sp>
      <p:sp>
        <p:nvSpPr>
          <p:cNvPr id="26" name="Text Box 21">
            <a:extLst>
              <a:ext uri="{FF2B5EF4-FFF2-40B4-BE49-F238E27FC236}">
                <a16:creationId xmlns:a16="http://schemas.microsoft.com/office/drawing/2014/main" id="{D8C1C4CD-461F-AE4A-B0B6-CABDB604B7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53972" y="4880590"/>
            <a:ext cx="11715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x-none" sz="2000" b="1">
                <a:latin typeface="Arial" charset="0"/>
              </a:rPr>
              <a:t>Datalink</a:t>
            </a:r>
          </a:p>
        </p:txBody>
      </p:sp>
      <p:sp>
        <p:nvSpPr>
          <p:cNvPr id="27" name="Rectangle 22">
            <a:extLst>
              <a:ext uri="{FF2B5EF4-FFF2-40B4-BE49-F238E27FC236}">
                <a16:creationId xmlns:a16="http://schemas.microsoft.com/office/drawing/2014/main" id="{11E6ADF9-6A37-BD4D-ADEC-78CE5BB3C2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72997" y="5277465"/>
            <a:ext cx="1703388" cy="381000"/>
          </a:xfrm>
          <a:prstGeom prst="rect">
            <a:avLst/>
          </a:prstGeom>
          <a:solidFill>
            <a:srgbClr val="99CCF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x-none" altLang="x-none" sz="500">
              <a:latin typeface="Times New Roman" charset="0"/>
            </a:endParaRPr>
          </a:p>
        </p:txBody>
      </p:sp>
      <p:sp>
        <p:nvSpPr>
          <p:cNvPr id="28" name="Text Box 23">
            <a:extLst>
              <a:ext uri="{FF2B5EF4-FFF2-40B4-BE49-F238E27FC236}">
                <a16:creationId xmlns:a16="http://schemas.microsoft.com/office/drawing/2014/main" id="{7ED8A0EC-A626-A94E-B654-1B4E54E5DD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26985" y="5261590"/>
            <a:ext cx="121443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x-none" sz="2000" b="1">
                <a:latin typeface="Arial" charset="0"/>
              </a:rPr>
              <a:t>Physical</a:t>
            </a:r>
          </a:p>
        </p:txBody>
      </p:sp>
      <p:sp>
        <p:nvSpPr>
          <p:cNvPr id="29" name="Rectangle 24">
            <a:extLst>
              <a:ext uri="{FF2B5EF4-FFF2-40B4-BE49-F238E27FC236}">
                <a16:creationId xmlns:a16="http://schemas.microsoft.com/office/drawing/2014/main" id="{9AE827F8-6FA8-9F46-AD53-1931A2B2E3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02810" y="4515465"/>
            <a:ext cx="1703387" cy="381000"/>
          </a:xfrm>
          <a:prstGeom prst="rect">
            <a:avLst/>
          </a:prstGeom>
          <a:solidFill>
            <a:srgbClr val="99CCF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x-none" altLang="x-none" sz="500">
              <a:latin typeface="Times New Roman" charset="0"/>
            </a:endParaRPr>
          </a:p>
        </p:txBody>
      </p:sp>
      <p:sp>
        <p:nvSpPr>
          <p:cNvPr id="30" name="Text Box 25">
            <a:extLst>
              <a:ext uri="{FF2B5EF4-FFF2-40B4-BE49-F238E27FC236}">
                <a16:creationId xmlns:a16="http://schemas.microsoft.com/office/drawing/2014/main" id="{31A8FC83-C8B4-7B42-90F0-678BD36471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3785" y="4499590"/>
            <a:ext cx="118586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x-none" sz="2000" b="1">
                <a:latin typeface="Arial" charset="0"/>
              </a:rPr>
              <a:t>Network</a:t>
            </a:r>
          </a:p>
        </p:txBody>
      </p:sp>
      <p:sp>
        <p:nvSpPr>
          <p:cNvPr id="31" name="Rectangle 26">
            <a:extLst>
              <a:ext uri="{FF2B5EF4-FFF2-40B4-BE49-F238E27FC236}">
                <a16:creationId xmlns:a16="http://schemas.microsoft.com/office/drawing/2014/main" id="{673B5492-432A-FB42-BB53-D68BC6543E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02810" y="4896465"/>
            <a:ext cx="1703387" cy="381000"/>
          </a:xfrm>
          <a:prstGeom prst="rect">
            <a:avLst/>
          </a:prstGeom>
          <a:solidFill>
            <a:srgbClr val="99CCF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x-none" altLang="x-none" sz="500">
              <a:latin typeface="Times New Roman" charset="0"/>
            </a:endParaRPr>
          </a:p>
        </p:txBody>
      </p:sp>
      <p:sp>
        <p:nvSpPr>
          <p:cNvPr id="32" name="Text Box 27">
            <a:extLst>
              <a:ext uri="{FF2B5EF4-FFF2-40B4-BE49-F238E27FC236}">
                <a16:creationId xmlns:a16="http://schemas.microsoft.com/office/drawing/2014/main" id="{AD35308C-DCAF-EB48-9C9E-D52FA40737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3785" y="4880590"/>
            <a:ext cx="11715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x-none" sz="2000" b="1">
                <a:latin typeface="Arial" charset="0"/>
              </a:rPr>
              <a:t>Datalink</a:t>
            </a:r>
          </a:p>
        </p:txBody>
      </p:sp>
      <p:sp>
        <p:nvSpPr>
          <p:cNvPr id="33" name="Rectangle 28">
            <a:extLst>
              <a:ext uri="{FF2B5EF4-FFF2-40B4-BE49-F238E27FC236}">
                <a16:creationId xmlns:a16="http://schemas.microsoft.com/office/drawing/2014/main" id="{EEDA4DB6-6C6C-634C-A816-944732EC9B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02810" y="5277465"/>
            <a:ext cx="1703387" cy="381000"/>
          </a:xfrm>
          <a:prstGeom prst="rect">
            <a:avLst/>
          </a:prstGeom>
          <a:solidFill>
            <a:srgbClr val="99CCF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x-none" altLang="x-none" sz="500">
              <a:latin typeface="Times New Roman" charset="0"/>
            </a:endParaRPr>
          </a:p>
        </p:txBody>
      </p:sp>
      <p:sp>
        <p:nvSpPr>
          <p:cNvPr id="34" name="Text Box 29">
            <a:extLst>
              <a:ext uri="{FF2B5EF4-FFF2-40B4-BE49-F238E27FC236}">
                <a16:creationId xmlns:a16="http://schemas.microsoft.com/office/drawing/2014/main" id="{9877B68A-B3FF-B04A-B950-4CBE2E8FB2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56797" y="5261590"/>
            <a:ext cx="12144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x-none" sz="2000" b="1">
                <a:latin typeface="Arial" charset="0"/>
              </a:rPr>
              <a:t>Physical</a:t>
            </a:r>
          </a:p>
        </p:txBody>
      </p:sp>
      <p:sp>
        <p:nvSpPr>
          <p:cNvPr id="35" name="Rectangle 30">
            <a:extLst>
              <a:ext uri="{FF2B5EF4-FFF2-40B4-BE49-F238E27FC236}">
                <a16:creationId xmlns:a16="http://schemas.microsoft.com/office/drawing/2014/main" id="{CF7D3B03-3906-6F41-8340-62FAA08FF9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34197" y="5658465"/>
            <a:ext cx="7543800" cy="381000"/>
          </a:xfrm>
          <a:prstGeom prst="rect">
            <a:avLst/>
          </a:prstGeom>
          <a:solidFill>
            <a:srgbClr val="EAEAEA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x-none" altLang="x-none" sz="500">
              <a:latin typeface="Times New Roman" charset="0"/>
            </a:endParaRPr>
          </a:p>
        </p:txBody>
      </p:sp>
      <p:sp>
        <p:nvSpPr>
          <p:cNvPr id="36" name="Text Box 31">
            <a:extLst>
              <a:ext uri="{FF2B5EF4-FFF2-40B4-BE49-F238E27FC236}">
                <a16:creationId xmlns:a16="http://schemas.microsoft.com/office/drawing/2014/main" id="{74CDD4BD-12DF-5049-8A03-D09634643A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01197" y="5642590"/>
            <a:ext cx="22574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x-none" sz="2000" b="1">
                <a:latin typeface="Arial" charset="0"/>
              </a:rPr>
              <a:t>Physical medium</a:t>
            </a:r>
          </a:p>
        </p:txBody>
      </p:sp>
      <p:cxnSp>
        <p:nvCxnSpPr>
          <p:cNvPr id="37" name="AutoShape 32">
            <a:extLst>
              <a:ext uri="{FF2B5EF4-FFF2-40B4-BE49-F238E27FC236}">
                <a16:creationId xmlns:a16="http://schemas.microsoft.com/office/drawing/2014/main" id="{A652E57D-424E-524B-878D-D9B2EC5E4F6C}"/>
              </a:ext>
            </a:extLst>
          </p:cNvPr>
          <p:cNvCxnSpPr>
            <a:cxnSpLocks noChangeShapeType="1"/>
            <a:stCxn id="17" idx="3"/>
            <a:endCxn id="33" idx="1"/>
          </p:cNvCxnSpPr>
          <p:nvPr/>
        </p:nvCxnSpPr>
        <p:spPr bwMode="auto">
          <a:xfrm>
            <a:off x="3578885" y="5467965"/>
            <a:ext cx="911225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prstDash val="sysDot"/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8" name="AutoShape 33">
            <a:extLst>
              <a:ext uri="{FF2B5EF4-FFF2-40B4-BE49-F238E27FC236}">
                <a16:creationId xmlns:a16="http://schemas.microsoft.com/office/drawing/2014/main" id="{6254636A-7EFD-6947-AE24-8880B4C919C9}"/>
              </a:ext>
            </a:extLst>
          </p:cNvPr>
          <p:cNvCxnSpPr>
            <a:cxnSpLocks noChangeShapeType="1"/>
            <a:stCxn id="15" idx="3"/>
            <a:endCxn id="31" idx="1"/>
          </p:cNvCxnSpPr>
          <p:nvPr/>
        </p:nvCxnSpPr>
        <p:spPr bwMode="auto">
          <a:xfrm>
            <a:off x="3578885" y="5086965"/>
            <a:ext cx="911225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prstDash val="sysDot"/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9" name="AutoShape 34">
            <a:extLst>
              <a:ext uri="{FF2B5EF4-FFF2-40B4-BE49-F238E27FC236}">
                <a16:creationId xmlns:a16="http://schemas.microsoft.com/office/drawing/2014/main" id="{497F4302-4EC2-7547-936E-924F82985A93}"/>
              </a:ext>
            </a:extLst>
          </p:cNvPr>
          <p:cNvCxnSpPr>
            <a:cxnSpLocks noChangeShapeType="1"/>
            <a:stCxn id="13" idx="3"/>
            <a:endCxn id="29" idx="1"/>
          </p:cNvCxnSpPr>
          <p:nvPr/>
        </p:nvCxnSpPr>
        <p:spPr bwMode="auto">
          <a:xfrm>
            <a:off x="3578885" y="4705965"/>
            <a:ext cx="911225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prstDash val="sysDot"/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0" name="AutoShape 35">
            <a:extLst>
              <a:ext uri="{FF2B5EF4-FFF2-40B4-BE49-F238E27FC236}">
                <a16:creationId xmlns:a16="http://schemas.microsoft.com/office/drawing/2014/main" id="{0060F8FB-D35B-2A4D-AD18-04DB96783D5B}"/>
              </a:ext>
            </a:extLst>
          </p:cNvPr>
          <p:cNvCxnSpPr>
            <a:cxnSpLocks noChangeShapeType="1"/>
            <a:stCxn id="33" idx="3"/>
            <a:endCxn id="27" idx="1"/>
          </p:cNvCxnSpPr>
          <p:nvPr/>
        </p:nvCxnSpPr>
        <p:spPr bwMode="auto">
          <a:xfrm>
            <a:off x="6218897" y="5467965"/>
            <a:ext cx="1041400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prstDash val="sysDot"/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" name="AutoShape 36">
            <a:extLst>
              <a:ext uri="{FF2B5EF4-FFF2-40B4-BE49-F238E27FC236}">
                <a16:creationId xmlns:a16="http://schemas.microsoft.com/office/drawing/2014/main" id="{51B9D6B9-BC69-E24D-8D74-BAC496605031}"/>
              </a:ext>
            </a:extLst>
          </p:cNvPr>
          <p:cNvCxnSpPr>
            <a:cxnSpLocks noChangeShapeType="1"/>
            <a:stCxn id="31" idx="3"/>
            <a:endCxn id="25" idx="1"/>
          </p:cNvCxnSpPr>
          <p:nvPr/>
        </p:nvCxnSpPr>
        <p:spPr bwMode="auto">
          <a:xfrm>
            <a:off x="6218897" y="5086965"/>
            <a:ext cx="1041400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prstDash val="sysDot"/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2" name="AutoShape 37">
            <a:extLst>
              <a:ext uri="{FF2B5EF4-FFF2-40B4-BE49-F238E27FC236}">
                <a16:creationId xmlns:a16="http://schemas.microsoft.com/office/drawing/2014/main" id="{BC335528-A42B-BA4B-A778-FD46BE1EE975}"/>
              </a:ext>
            </a:extLst>
          </p:cNvPr>
          <p:cNvCxnSpPr>
            <a:cxnSpLocks noChangeShapeType="1"/>
            <a:stCxn id="29" idx="3"/>
            <a:endCxn id="23" idx="1"/>
          </p:cNvCxnSpPr>
          <p:nvPr/>
        </p:nvCxnSpPr>
        <p:spPr bwMode="auto">
          <a:xfrm>
            <a:off x="6218897" y="4705965"/>
            <a:ext cx="1041400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prstDash val="sysDot"/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3" name="AutoShape 38">
            <a:extLst>
              <a:ext uri="{FF2B5EF4-FFF2-40B4-BE49-F238E27FC236}">
                <a16:creationId xmlns:a16="http://schemas.microsoft.com/office/drawing/2014/main" id="{2CA23BE2-033B-E14D-BC91-1C7C1305185C}"/>
              </a:ext>
            </a:extLst>
          </p:cNvPr>
          <p:cNvCxnSpPr>
            <a:cxnSpLocks noChangeShapeType="1"/>
            <a:stCxn id="11" idx="3"/>
            <a:endCxn id="21" idx="1"/>
          </p:cNvCxnSpPr>
          <p:nvPr/>
        </p:nvCxnSpPr>
        <p:spPr bwMode="auto">
          <a:xfrm>
            <a:off x="3578885" y="4324965"/>
            <a:ext cx="3681412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prstDash val="sysDot"/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4" name="AutoShape 39">
            <a:extLst>
              <a:ext uri="{FF2B5EF4-FFF2-40B4-BE49-F238E27FC236}">
                <a16:creationId xmlns:a16="http://schemas.microsoft.com/office/drawing/2014/main" id="{C8241A4D-C142-E44C-B530-45BBA99D3A44}"/>
              </a:ext>
            </a:extLst>
          </p:cNvPr>
          <p:cNvCxnSpPr>
            <a:cxnSpLocks noChangeShapeType="1"/>
            <a:stCxn id="8" idx="3"/>
            <a:endCxn id="19" idx="1"/>
          </p:cNvCxnSpPr>
          <p:nvPr/>
        </p:nvCxnSpPr>
        <p:spPr bwMode="auto">
          <a:xfrm>
            <a:off x="3578885" y="3943965"/>
            <a:ext cx="3681412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prstDash val="sysDot"/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1177958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CC3487D-D6D5-A04C-94F1-8FE8E59FD7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3600" dirty="0">
                <a:solidFill>
                  <a:schemeClr val="accent1"/>
                </a:solidFill>
                <a:latin typeface="Comic Sans MS" panose="030F0902030302020204" pitchFamily="66" charset="0"/>
              </a:rPr>
              <a:t>Out</a:t>
            </a:r>
            <a:r>
              <a:rPr lang="en-US" altLang="zh-CN" sz="3600" dirty="0">
                <a:solidFill>
                  <a:schemeClr val="accent1"/>
                </a:solidFill>
                <a:latin typeface="Comic Sans MS" panose="030F0902030302020204" pitchFamily="66" charset="0"/>
              </a:rPr>
              <a:t>line</a:t>
            </a:r>
            <a:endParaRPr lang="en-US" sz="3600" dirty="0">
              <a:solidFill>
                <a:schemeClr val="accent1"/>
              </a:solidFill>
              <a:latin typeface="Comic Sans MS" panose="030F0902030302020204" pitchFamily="66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61F447-33B6-554C-B073-6B688B696773}"/>
              </a:ext>
            </a:extLst>
          </p:cNvPr>
          <p:cNvSpPr txBox="1"/>
          <p:nvPr/>
        </p:nvSpPr>
        <p:spPr>
          <a:xfrm>
            <a:off x="740229" y="1371600"/>
            <a:ext cx="10929257" cy="48964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457200" indent="-457200">
              <a:lnSpc>
                <a:spcPct val="150000"/>
              </a:lnSpc>
              <a:buClr>
                <a:schemeClr val="tx1"/>
              </a:buClr>
              <a:buFont typeface="Wingdings" pitchFamily="2" charset="2"/>
              <a:buChar char="q"/>
            </a:pPr>
            <a:r>
              <a:rPr lang="en-US" altLang="zh-CN" sz="2800" dirty="0">
                <a:latin typeface="Comic Sans MS" panose="030F0902030302020204" pitchFamily="66" charset="0"/>
                <a:ea typeface="ＭＳ Ｐゴシック" charset="-128"/>
              </a:rPr>
              <a:t>Recap</a:t>
            </a:r>
            <a:endParaRPr lang="en-US" altLang="ja-JP" sz="2800" dirty="0">
              <a:latin typeface="Comic Sans MS" panose="030F0902030302020204" pitchFamily="66" charset="0"/>
              <a:ea typeface="ＭＳ Ｐゴシック" charset="-128"/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q"/>
            </a:pPr>
            <a:r>
              <a:rPr lang="en-US" altLang="zh-CN" sz="2800" dirty="0">
                <a:latin typeface="Comic Sans MS" panose="030F0902030302020204" pitchFamily="66" charset="0"/>
                <a:ea typeface="ＭＳ Ｐゴシック" charset="-128"/>
              </a:rPr>
              <a:t>Layered</a:t>
            </a:r>
            <a:r>
              <a:rPr lang="zh-CN" altLang="en-US" sz="2800" dirty="0">
                <a:latin typeface="Comic Sans MS" panose="030F0902030302020204" pitchFamily="66" charset="0"/>
                <a:ea typeface="ＭＳ Ｐゴシック" charset="-128"/>
              </a:rPr>
              <a:t> </a:t>
            </a:r>
            <a:r>
              <a:rPr lang="en-US" altLang="zh-CN" sz="2800" dirty="0">
                <a:latin typeface="Comic Sans MS" panose="030F0902030302020204" pitchFamily="66" charset="0"/>
                <a:ea typeface="ＭＳ Ｐゴシック" charset="-128"/>
              </a:rPr>
              <a:t>architecture</a:t>
            </a:r>
            <a:endParaRPr lang="en-US" altLang="x-none" sz="2800" dirty="0">
              <a:latin typeface="Comic Sans MS" panose="030F0902030302020204" pitchFamily="66" charset="0"/>
              <a:ea typeface="ＭＳ Ｐゴシック" charset="-128"/>
            </a:endParaRPr>
          </a:p>
          <a:p>
            <a:pPr marL="914400" lvl="1" indent="-457200">
              <a:buClr>
                <a:schemeClr val="tx1"/>
              </a:buClr>
              <a:buSzPct val="85000"/>
              <a:buFont typeface="Wingdings" pitchFamily="2" charset="2"/>
              <a:buChar char="q"/>
            </a:pPr>
            <a:r>
              <a:rPr lang="en-US" altLang="x-none" sz="2800" dirty="0">
                <a:latin typeface="Comic Sans MS" panose="030F0902030302020204" pitchFamily="66" charset="0"/>
                <a:ea typeface="ＭＳ Ｐゴシック" charset="-128"/>
              </a:rPr>
              <a:t>what is layering?</a:t>
            </a:r>
          </a:p>
          <a:p>
            <a:pPr marL="914400" lvl="1" indent="-457200">
              <a:buSzPct val="85000"/>
              <a:buFont typeface="Wingdings" pitchFamily="2" charset="2"/>
              <a:buChar char="q"/>
            </a:pPr>
            <a:r>
              <a:rPr lang="en-US" altLang="x-none" sz="2800" i="1" dirty="0">
                <a:solidFill>
                  <a:srgbClr val="C00000"/>
                </a:solidFill>
                <a:latin typeface="Comic Sans MS" panose="030F0902030302020204" pitchFamily="66" charset="0"/>
                <a:ea typeface="ＭＳ Ｐゴシック" charset="-128"/>
              </a:rPr>
              <a:t>why </a:t>
            </a:r>
            <a:r>
              <a:rPr lang="en-US" altLang="zh-CN" sz="2800" i="1" dirty="0">
                <a:solidFill>
                  <a:srgbClr val="C00000"/>
                </a:solidFill>
                <a:latin typeface="Comic Sans MS" panose="030F0902030302020204" pitchFamily="66" charset="0"/>
                <a:ea typeface="ＭＳ Ｐゴシック" charset="-128"/>
              </a:rPr>
              <a:t>l</a:t>
            </a:r>
            <a:r>
              <a:rPr lang="en-US" altLang="x-none" sz="2800" i="1" dirty="0">
                <a:solidFill>
                  <a:srgbClr val="C00000"/>
                </a:solidFill>
                <a:latin typeface="Comic Sans MS" panose="030F0902030302020204" pitchFamily="66" charset="0"/>
                <a:ea typeface="ＭＳ Ｐゴシック" charset="-128"/>
              </a:rPr>
              <a:t>ayering?</a:t>
            </a:r>
          </a:p>
          <a:p>
            <a:pPr lvl="1">
              <a:buClr>
                <a:schemeClr val="tx1"/>
              </a:buClr>
              <a:buSzPct val="85000"/>
            </a:pPr>
            <a:endParaRPr lang="en-US" altLang="x-none" sz="2800" dirty="0">
              <a:latin typeface="Comic Sans MS" panose="030F0902030302020204" pitchFamily="66" charset="0"/>
              <a:ea typeface="ＭＳ Ｐゴシック" charset="-128"/>
            </a:endParaRPr>
          </a:p>
          <a:p>
            <a:endParaRPr lang="en-US" dirty="0">
              <a:latin typeface="Comic Sans MS" panose="030F0902030302020204" pitchFamily="66" charset="0"/>
            </a:endParaRP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2138ACD-20AD-9E49-9CD8-656901E254A0}"/>
              </a:ext>
            </a:extLst>
          </p:cNvPr>
          <p:cNvSpPr txBox="1">
            <a:spLocks/>
          </p:cNvSpPr>
          <p:nvPr/>
        </p:nvSpPr>
        <p:spPr>
          <a:xfrm>
            <a:off x="11488848" y="6039465"/>
            <a:ext cx="703152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1pPr>
            <a:lvl2pPr marL="742950" indent="-28575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2pPr>
            <a:lvl3pPr marL="1143000" indent="-22860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3pPr>
            <a:lvl4pPr marL="1600200" indent="-22860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4pPr>
            <a:lvl5pPr marL="2057400" indent="-22860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5pPr>
            <a:lvl6pPr marL="25146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6pPr>
            <a:lvl7pPr marL="29718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7pPr>
            <a:lvl8pPr marL="34290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8pPr>
            <a:lvl9pPr marL="38862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9pPr>
          </a:lstStyle>
          <a:p>
            <a:pPr algn="r"/>
            <a:fld id="{7CBD4323-42A0-E54E-9D59-E221C7814D01}" type="slidenum">
              <a:rPr lang="en-US" altLang="x-none" sz="1600" smtClean="0">
                <a:latin typeface="Tahoma" charset="0"/>
              </a:rPr>
              <a:pPr algn="r"/>
              <a:t>38</a:t>
            </a:fld>
            <a:endParaRPr lang="en-US" altLang="x-none" sz="1600" dirty="0">
              <a:latin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0603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CC3487D-D6D5-A04C-94F1-8FE8E59FD7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74348" y="224047"/>
            <a:ext cx="8530967" cy="914400"/>
          </a:xfrm>
        </p:spPr>
        <p:txBody>
          <a:bodyPr/>
          <a:lstStyle/>
          <a:p>
            <a:r>
              <a:rPr lang="en-US" sz="3600" dirty="0">
                <a:solidFill>
                  <a:schemeClr val="accent1"/>
                </a:solidFill>
                <a:latin typeface="Comic Sans MS" panose="030F0902030302020204" pitchFamily="66" charset="0"/>
              </a:rPr>
              <a:t>Why </a:t>
            </a:r>
            <a:r>
              <a:rPr lang="en-US" altLang="zh-CN" sz="3600" dirty="0">
                <a:solidFill>
                  <a:schemeClr val="accent1"/>
                </a:solidFill>
                <a:latin typeface="Comic Sans MS" panose="030F0902030302020204" pitchFamily="66" charset="0"/>
              </a:rPr>
              <a:t>Layering</a:t>
            </a:r>
            <a:r>
              <a:rPr lang="en-US" sz="3600" dirty="0">
                <a:solidFill>
                  <a:schemeClr val="accent1"/>
                </a:solidFill>
                <a:latin typeface="Comic Sans MS" panose="030F0902030302020204" pitchFamily="66" charset="0"/>
              </a:rPr>
              <a:t>?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2138ACD-20AD-9E49-9CD8-656901E254A0}"/>
              </a:ext>
            </a:extLst>
          </p:cNvPr>
          <p:cNvSpPr txBox="1">
            <a:spLocks/>
          </p:cNvSpPr>
          <p:nvPr/>
        </p:nvSpPr>
        <p:spPr>
          <a:xfrm>
            <a:off x="11488848" y="6039465"/>
            <a:ext cx="703152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1pPr>
            <a:lvl2pPr marL="742950" indent="-28575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2pPr>
            <a:lvl3pPr marL="1143000" indent="-22860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3pPr>
            <a:lvl4pPr marL="1600200" indent="-22860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4pPr>
            <a:lvl5pPr marL="2057400" indent="-22860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5pPr>
            <a:lvl6pPr marL="25146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6pPr>
            <a:lvl7pPr marL="29718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7pPr>
            <a:lvl8pPr marL="34290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8pPr>
            <a:lvl9pPr marL="38862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9pPr>
          </a:lstStyle>
          <a:p>
            <a:pPr algn="r"/>
            <a:fld id="{7CBD4323-42A0-E54E-9D59-E221C7814D01}" type="slidenum">
              <a:rPr lang="en-US" altLang="x-none" sz="1600" smtClean="0">
                <a:latin typeface="Tahoma" charset="0"/>
              </a:rPr>
              <a:pPr algn="r"/>
              <a:t>39</a:t>
            </a:fld>
            <a:endParaRPr lang="en-US" altLang="x-none" sz="1600" dirty="0">
              <a:latin typeface="Tahoma" charset="0"/>
            </a:endParaRPr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E953F7EB-411A-9C46-BB32-A8407C7306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95864" y="1391265"/>
            <a:ext cx="3581400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buFont typeface="ZapfDingbats" charset="0"/>
              <a:buNone/>
            </a:pPr>
            <a:r>
              <a:rPr lang="en-US" altLang="x-none" sz="2400" u="sng" dirty="0">
                <a:solidFill>
                  <a:srgbClr val="FF0000"/>
                </a:solidFill>
              </a:rPr>
              <a:t>Networks are complex ! </a:t>
            </a:r>
          </a:p>
          <a:p>
            <a:pPr>
              <a:buFont typeface="Wingdings" pitchFamily="2" charset="2"/>
              <a:buChar char="q"/>
            </a:pPr>
            <a:r>
              <a:rPr lang="en-US" altLang="x-none" sz="2400" dirty="0"/>
              <a:t>many </a:t>
            </a:r>
            <a:r>
              <a:rPr lang="ja-JP" altLang="en-US" sz="2400" dirty="0"/>
              <a:t>“</a:t>
            </a:r>
            <a:r>
              <a:rPr lang="en-US" altLang="ja-JP" sz="2400" dirty="0"/>
              <a:t>pieces</a:t>
            </a:r>
            <a:r>
              <a:rPr lang="ja-JP" altLang="en-US" sz="2400" dirty="0"/>
              <a:t>”</a:t>
            </a:r>
            <a:r>
              <a:rPr lang="en-US" altLang="ja-JP" sz="2400" dirty="0"/>
              <a:t>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x-none" dirty="0"/>
              <a:t>hardware</a:t>
            </a:r>
          </a:p>
          <a:p>
            <a:pPr lvl="2"/>
            <a:r>
              <a:rPr lang="en-US" altLang="x-none" dirty="0"/>
              <a:t>hosts</a:t>
            </a:r>
          </a:p>
          <a:p>
            <a:pPr lvl="2"/>
            <a:r>
              <a:rPr lang="en-US" altLang="x-none" dirty="0"/>
              <a:t>routers</a:t>
            </a:r>
          </a:p>
          <a:p>
            <a:pPr lvl="2"/>
            <a:r>
              <a:rPr lang="en-US" altLang="x-none" dirty="0"/>
              <a:t>links of various media</a:t>
            </a:r>
          </a:p>
          <a:p>
            <a:pPr lvl="2"/>
            <a:endParaRPr lang="en-US" altLang="x-none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x-none" dirty="0"/>
              <a:t>software</a:t>
            </a:r>
          </a:p>
          <a:p>
            <a:pPr lvl="2"/>
            <a:r>
              <a:rPr lang="en-US" altLang="x-none" dirty="0"/>
              <a:t>applications</a:t>
            </a:r>
          </a:p>
          <a:p>
            <a:pPr lvl="2"/>
            <a:r>
              <a:rPr lang="en-US" altLang="x-none" dirty="0"/>
              <a:t>infrastructure</a:t>
            </a:r>
          </a:p>
        </p:txBody>
      </p:sp>
      <p:sp>
        <p:nvSpPr>
          <p:cNvPr id="13" name="Rectangle 5">
            <a:extLst>
              <a:ext uri="{FF2B5EF4-FFF2-40B4-BE49-F238E27FC236}">
                <a16:creationId xmlns:a16="http://schemas.microsoft.com/office/drawing/2014/main" id="{66210975-6212-554C-A2D7-E926954B4E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32231" y="1391265"/>
            <a:ext cx="4254500" cy="1905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l">
              <a:buFont typeface="ZapfDingbats" charset="0"/>
              <a:buNone/>
            </a:pPr>
            <a:r>
              <a:rPr lang="en-US" altLang="x-none" sz="2000" dirty="0"/>
              <a:t>Dealing with complex systems:</a:t>
            </a:r>
            <a:br>
              <a:rPr lang="en-US" altLang="x-none" sz="2000" dirty="0"/>
            </a:br>
            <a:r>
              <a:rPr lang="en-US" altLang="x-none" sz="1800" dirty="0"/>
              <a:t>explicit structure allows identification of the relationship among a complex system’</a:t>
            </a:r>
            <a:r>
              <a:rPr lang="en-US" altLang="ja-JP" sz="1800" dirty="0"/>
              <a:t>s pieces</a:t>
            </a:r>
            <a:endParaRPr lang="en-US" altLang="ja-JP" sz="2000" dirty="0"/>
          </a:p>
          <a:p>
            <a:pPr lvl="1" algn="l">
              <a:buFont typeface="Courier New" panose="02070309020205020404" pitchFamily="49" charset="0"/>
              <a:buChar char="o"/>
            </a:pPr>
            <a:r>
              <a:rPr lang="en-US" altLang="x-none" sz="1800" dirty="0"/>
              <a:t>layered </a:t>
            </a:r>
            <a:r>
              <a:rPr lang="en-US" altLang="x-none" sz="1800" dirty="0">
                <a:solidFill>
                  <a:schemeClr val="accent2"/>
                </a:solidFill>
              </a:rPr>
              <a:t>reference model</a:t>
            </a:r>
            <a:r>
              <a:rPr lang="en-US" altLang="x-none" sz="1800" dirty="0"/>
              <a:t> for discussion</a:t>
            </a:r>
          </a:p>
          <a:p>
            <a:pPr lvl="1" algn="l"/>
            <a:endParaRPr lang="en-US" altLang="x-none" sz="1800" dirty="0"/>
          </a:p>
        </p:txBody>
      </p:sp>
      <p:sp>
        <p:nvSpPr>
          <p:cNvPr id="14" name="Rectangle 5">
            <a:extLst>
              <a:ext uri="{FF2B5EF4-FFF2-40B4-BE49-F238E27FC236}">
                <a16:creationId xmlns:a16="http://schemas.microsoft.com/office/drawing/2014/main" id="{800927D8-C2A4-AB4C-9253-65D24474E0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32231" y="3601065"/>
            <a:ext cx="4267200" cy="2438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l">
              <a:buFontTx/>
              <a:buNone/>
            </a:pPr>
            <a:r>
              <a:rPr lang="en-US" altLang="x-none" sz="1800" dirty="0">
                <a:solidFill>
                  <a:srgbClr val="FF0000"/>
                </a:solidFill>
              </a:rPr>
              <a:t>Modularization</a:t>
            </a:r>
            <a:r>
              <a:rPr lang="en-US" altLang="x-none" sz="1800" dirty="0"/>
              <a:t> eases maintenance, updating of system:</a:t>
            </a:r>
          </a:p>
          <a:p>
            <a:pPr lvl="1" algn="l">
              <a:buFont typeface="Courier New" panose="02070309020205020404" pitchFamily="49" charset="0"/>
              <a:buChar char="o"/>
            </a:pPr>
            <a:r>
              <a:rPr lang="en-US" altLang="x-none" sz="1800" dirty="0"/>
              <a:t>change of implementation of a layer</a:t>
            </a:r>
            <a:r>
              <a:rPr lang="en-US" altLang="en-US" sz="1800" dirty="0"/>
              <a:t>’</a:t>
            </a:r>
            <a:r>
              <a:rPr lang="en-US" altLang="ja-JP" sz="1800" dirty="0"/>
              <a:t>s service transparent to rest of system</a:t>
            </a:r>
            <a:r>
              <a:rPr lang="en-US" altLang="zh-CN" sz="1800" dirty="0">
                <a:ea typeface="宋体" charset="-122"/>
              </a:rPr>
              <a:t>, </a:t>
            </a:r>
            <a:r>
              <a:rPr lang="en-US" altLang="ja-JP" sz="1800" dirty="0"/>
              <a:t>e.g., change</a:t>
            </a:r>
            <a:r>
              <a:rPr lang="en-US" altLang="zh-CN" sz="1800" dirty="0">
                <a:ea typeface="宋体" charset="-122"/>
              </a:rPr>
              <a:t>s</a:t>
            </a:r>
            <a:r>
              <a:rPr lang="en-US" altLang="ja-JP" sz="1800" dirty="0"/>
              <a:t> in routing protocol doesn’t affect rest of system</a:t>
            </a:r>
            <a:endParaRPr lang="en-US" altLang="x-none" sz="1800" dirty="0"/>
          </a:p>
        </p:txBody>
      </p:sp>
    </p:spTree>
    <p:extLst>
      <p:ext uri="{BB962C8B-B14F-4D97-AF65-F5344CB8AC3E}">
        <p14:creationId xmlns:p14="http://schemas.microsoft.com/office/powerpoint/2010/main" val="842185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CC3487D-D6D5-A04C-94F1-8FE8E59FD7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74348" y="187835"/>
            <a:ext cx="10061002" cy="914400"/>
          </a:xfrm>
        </p:spPr>
        <p:txBody>
          <a:bodyPr/>
          <a:lstStyle/>
          <a:p>
            <a:r>
              <a:rPr lang="en-US" altLang="zh-CN" sz="3000" dirty="0">
                <a:solidFill>
                  <a:schemeClr val="accent1"/>
                </a:solidFill>
                <a:latin typeface="Comic Sans MS" panose="030F0902030302020204" pitchFamily="66" charset="0"/>
              </a:rPr>
              <a:t>Recap:</a:t>
            </a:r>
            <a:r>
              <a:rPr lang="zh-CN" altLang="en-US" sz="3000" dirty="0">
                <a:solidFill>
                  <a:schemeClr val="accent1"/>
                </a:solidFill>
                <a:latin typeface="Comic Sans MS" panose="030F0902030302020204" pitchFamily="66" charset="0"/>
              </a:rPr>
              <a:t> </a:t>
            </a:r>
            <a:r>
              <a:rPr lang="en-US" sz="3000" dirty="0">
                <a:solidFill>
                  <a:schemeClr val="accent1"/>
                </a:solidFill>
                <a:latin typeface="Comic Sans MS" panose="030F0902030302020204" pitchFamily="66" charset="0"/>
              </a:rPr>
              <a:t>Internet Physical Infrastructure</a:t>
            </a:r>
            <a:endParaRPr lang="en-US" sz="3000" dirty="0">
              <a:solidFill>
                <a:srgbClr val="FF0000"/>
              </a:solidFill>
              <a:latin typeface="Comic Sans MS" panose="030F0902030302020204" pitchFamily="66" charset="0"/>
            </a:endParaRP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2138ACD-20AD-9E49-9CD8-656901E254A0}"/>
              </a:ext>
            </a:extLst>
          </p:cNvPr>
          <p:cNvSpPr txBox="1">
            <a:spLocks/>
          </p:cNvSpPr>
          <p:nvPr/>
        </p:nvSpPr>
        <p:spPr>
          <a:xfrm>
            <a:off x="11488848" y="6039465"/>
            <a:ext cx="703152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1pPr>
            <a:lvl2pPr marL="742950" indent="-28575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2pPr>
            <a:lvl3pPr marL="1143000" indent="-22860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3pPr>
            <a:lvl4pPr marL="1600200" indent="-22860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4pPr>
            <a:lvl5pPr marL="2057400" indent="-22860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5pPr>
            <a:lvl6pPr marL="25146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6pPr>
            <a:lvl7pPr marL="29718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7pPr>
            <a:lvl8pPr marL="34290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8pPr>
            <a:lvl9pPr marL="38862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9pPr>
          </a:lstStyle>
          <a:p>
            <a:pPr algn="r"/>
            <a:fld id="{7CBD4323-42A0-E54E-9D59-E221C7814D01}" type="slidenum">
              <a:rPr lang="en-US" altLang="x-none" sz="1600" smtClean="0">
                <a:latin typeface="Tahoma" charset="0"/>
              </a:rPr>
              <a:pPr algn="r"/>
              <a:t>4</a:t>
            </a:fld>
            <a:endParaRPr lang="en-US" altLang="x-none" sz="1600" dirty="0">
              <a:latin typeface="Tahoma" charset="0"/>
            </a:endParaRPr>
          </a:p>
        </p:txBody>
      </p:sp>
      <p:grpSp>
        <p:nvGrpSpPr>
          <p:cNvPr id="344" name="Group 7">
            <a:extLst>
              <a:ext uri="{FF2B5EF4-FFF2-40B4-BE49-F238E27FC236}">
                <a16:creationId xmlns:a16="http://schemas.microsoft.com/office/drawing/2014/main" id="{14BD8B16-1237-0A4B-A067-A67C8B36F8C5}"/>
              </a:ext>
            </a:extLst>
          </p:cNvPr>
          <p:cNvGrpSpPr>
            <a:grpSpLocks/>
          </p:cNvGrpSpPr>
          <p:nvPr/>
        </p:nvGrpSpPr>
        <p:grpSpPr bwMode="auto">
          <a:xfrm>
            <a:off x="8562573" y="4074035"/>
            <a:ext cx="1752600" cy="1219200"/>
            <a:chOff x="7245350" y="4273550"/>
            <a:chExt cx="1181100" cy="806450"/>
          </a:xfrm>
        </p:grpSpPr>
        <p:grpSp>
          <p:nvGrpSpPr>
            <p:cNvPr id="345" name="Group 4">
              <a:extLst>
                <a:ext uri="{FF2B5EF4-FFF2-40B4-BE49-F238E27FC236}">
                  <a16:creationId xmlns:a16="http://schemas.microsoft.com/office/drawing/2014/main" id="{5B014218-1592-4F41-AA86-A20A53F44BB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245350" y="4273550"/>
              <a:ext cx="1176862" cy="733003"/>
              <a:chOff x="628" y="1878"/>
              <a:chExt cx="833" cy="499"/>
            </a:xfrm>
          </p:grpSpPr>
          <p:sp>
            <p:nvSpPr>
              <p:cNvPr id="363" name="Oval 5">
                <a:extLst>
                  <a:ext uri="{FF2B5EF4-FFF2-40B4-BE49-F238E27FC236}">
                    <a16:creationId xmlns:a16="http://schemas.microsoft.com/office/drawing/2014/main" id="{55F5D023-8097-E04B-9A67-1983EAE33F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2" y="1878"/>
                <a:ext cx="363" cy="206"/>
              </a:xfrm>
              <a:prstGeom prst="ellipse">
                <a:avLst/>
              </a:prstGeom>
              <a:solidFill>
                <a:srgbClr val="E7ED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x-none" altLang="x-none" sz="5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-128"/>
                </a:endParaRPr>
              </a:p>
            </p:txBody>
          </p:sp>
          <p:sp>
            <p:nvSpPr>
              <p:cNvPr id="364" name="Oval 6">
                <a:extLst>
                  <a:ext uri="{FF2B5EF4-FFF2-40B4-BE49-F238E27FC236}">
                    <a16:creationId xmlns:a16="http://schemas.microsoft.com/office/drawing/2014/main" id="{7D6BA546-9EF0-8B40-98FF-3592AA1331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3" y="1932"/>
                <a:ext cx="278" cy="207"/>
              </a:xfrm>
              <a:prstGeom prst="ellipse">
                <a:avLst/>
              </a:prstGeom>
              <a:solidFill>
                <a:srgbClr val="E7ED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x-none" altLang="x-none" sz="5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-128"/>
                </a:endParaRPr>
              </a:p>
            </p:txBody>
          </p:sp>
          <p:sp>
            <p:nvSpPr>
              <p:cNvPr id="365" name="Oval 7">
                <a:extLst>
                  <a:ext uri="{FF2B5EF4-FFF2-40B4-BE49-F238E27FC236}">
                    <a16:creationId xmlns:a16="http://schemas.microsoft.com/office/drawing/2014/main" id="{48206CF2-AF3A-D246-BC0E-4118193A0E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" y="2056"/>
                <a:ext cx="188" cy="169"/>
              </a:xfrm>
              <a:prstGeom prst="ellipse">
                <a:avLst/>
              </a:prstGeom>
              <a:solidFill>
                <a:srgbClr val="E7ED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x-none" altLang="x-none" sz="5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-128"/>
                </a:endParaRPr>
              </a:p>
            </p:txBody>
          </p:sp>
          <p:sp>
            <p:nvSpPr>
              <p:cNvPr id="366" name="Oval 8">
                <a:extLst>
                  <a:ext uri="{FF2B5EF4-FFF2-40B4-BE49-F238E27FC236}">
                    <a16:creationId xmlns:a16="http://schemas.microsoft.com/office/drawing/2014/main" id="{B1093A63-F4E3-C646-BFEC-59ACA941BF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5" y="2131"/>
                <a:ext cx="282" cy="182"/>
              </a:xfrm>
              <a:prstGeom prst="ellipse">
                <a:avLst/>
              </a:prstGeom>
              <a:solidFill>
                <a:srgbClr val="E7ED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x-none" altLang="x-none" sz="5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-128"/>
                </a:endParaRPr>
              </a:p>
            </p:txBody>
          </p:sp>
          <p:sp>
            <p:nvSpPr>
              <p:cNvPr id="367" name="Oval 9">
                <a:extLst>
                  <a:ext uri="{FF2B5EF4-FFF2-40B4-BE49-F238E27FC236}">
                    <a16:creationId xmlns:a16="http://schemas.microsoft.com/office/drawing/2014/main" id="{64C04EE0-1EEA-3940-9EAA-2112CDE8F7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4" y="2161"/>
                <a:ext cx="422" cy="216"/>
              </a:xfrm>
              <a:prstGeom prst="ellipse">
                <a:avLst/>
              </a:prstGeom>
              <a:solidFill>
                <a:srgbClr val="E7ED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x-none" altLang="x-none" sz="5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-128"/>
                </a:endParaRPr>
              </a:p>
            </p:txBody>
          </p:sp>
          <p:sp>
            <p:nvSpPr>
              <p:cNvPr id="368" name="Oval 10">
                <a:extLst>
                  <a:ext uri="{FF2B5EF4-FFF2-40B4-BE49-F238E27FC236}">
                    <a16:creationId xmlns:a16="http://schemas.microsoft.com/office/drawing/2014/main" id="{486066BA-355A-ED43-9E68-765645BDB4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938"/>
                <a:ext cx="271" cy="162"/>
              </a:xfrm>
              <a:prstGeom prst="ellipse">
                <a:avLst/>
              </a:prstGeom>
              <a:solidFill>
                <a:srgbClr val="E7ED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x-none" altLang="x-none" sz="5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-128"/>
                </a:endParaRPr>
              </a:p>
            </p:txBody>
          </p:sp>
          <p:sp>
            <p:nvSpPr>
              <p:cNvPr id="369" name="Oval 11">
                <a:extLst>
                  <a:ext uri="{FF2B5EF4-FFF2-40B4-BE49-F238E27FC236}">
                    <a16:creationId xmlns:a16="http://schemas.microsoft.com/office/drawing/2014/main" id="{64C381ED-DD30-814F-97DF-DF376F7BC7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93" y="2042"/>
                <a:ext cx="268" cy="163"/>
              </a:xfrm>
              <a:prstGeom prst="ellipse">
                <a:avLst/>
              </a:prstGeom>
              <a:solidFill>
                <a:srgbClr val="E7ED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x-none" altLang="x-none" sz="5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-128"/>
                </a:endParaRPr>
              </a:p>
            </p:txBody>
          </p:sp>
          <p:sp>
            <p:nvSpPr>
              <p:cNvPr id="370" name="Oval 12">
                <a:extLst>
                  <a:ext uri="{FF2B5EF4-FFF2-40B4-BE49-F238E27FC236}">
                    <a16:creationId xmlns:a16="http://schemas.microsoft.com/office/drawing/2014/main" id="{4817DACF-BAC8-FD49-AFF5-529486BE5A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69" y="2076"/>
                <a:ext cx="266" cy="267"/>
              </a:xfrm>
              <a:prstGeom prst="ellipse">
                <a:avLst/>
              </a:prstGeom>
              <a:solidFill>
                <a:srgbClr val="E7ED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x-none" altLang="x-none" sz="5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-128"/>
                </a:endParaRPr>
              </a:p>
            </p:txBody>
          </p:sp>
          <p:sp>
            <p:nvSpPr>
              <p:cNvPr id="371" name="Oval 13">
                <a:extLst>
                  <a:ext uri="{FF2B5EF4-FFF2-40B4-BE49-F238E27FC236}">
                    <a16:creationId xmlns:a16="http://schemas.microsoft.com/office/drawing/2014/main" id="{8DB03C89-4D71-C947-B75D-A6B522F8AF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9" y="1996"/>
                <a:ext cx="541" cy="267"/>
              </a:xfrm>
              <a:prstGeom prst="ellipse">
                <a:avLst/>
              </a:prstGeom>
              <a:solidFill>
                <a:srgbClr val="E7ED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x-none" altLang="x-none" sz="5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-128"/>
                </a:endParaRPr>
              </a:p>
            </p:txBody>
          </p:sp>
        </p:grpSp>
        <p:grpSp>
          <p:nvGrpSpPr>
            <p:cNvPr id="346" name="Group 14">
              <a:extLst>
                <a:ext uri="{FF2B5EF4-FFF2-40B4-BE49-F238E27FC236}">
                  <a16:creationId xmlns:a16="http://schemas.microsoft.com/office/drawing/2014/main" id="{265F1A6E-98E9-5F48-A4EC-D46C0A29EC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245350" y="4341121"/>
              <a:ext cx="1181100" cy="738879"/>
              <a:chOff x="628" y="1876"/>
              <a:chExt cx="836" cy="503"/>
            </a:xfrm>
          </p:grpSpPr>
          <p:sp>
            <p:nvSpPr>
              <p:cNvPr id="347" name="Arc 15">
                <a:extLst>
                  <a:ext uri="{FF2B5EF4-FFF2-40B4-BE49-F238E27FC236}">
                    <a16:creationId xmlns:a16="http://schemas.microsoft.com/office/drawing/2014/main" id="{AE9BC254-A842-4344-B3CD-AD98DA366A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1" y="1876"/>
                <a:ext cx="346" cy="104"/>
              </a:xfrm>
              <a:custGeom>
                <a:avLst/>
                <a:gdLst>
                  <a:gd name="T0" fmla="*/ 0 w 40736"/>
                  <a:gd name="T1" fmla="*/ 0 h 21600"/>
                  <a:gd name="T2" fmla="*/ 0 w 40736"/>
                  <a:gd name="T3" fmla="*/ 0 h 21600"/>
                  <a:gd name="T4" fmla="*/ 0 w 40736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0736"/>
                  <a:gd name="T10" fmla="*/ 0 h 21600"/>
                  <a:gd name="T11" fmla="*/ 40736 w 40736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0736" h="21600" fill="none" extrusionOk="0">
                    <a:moveTo>
                      <a:pt x="0" y="14968"/>
                    </a:moveTo>
                    <a:cubicBezTo>
                      <a:pt x="2878" y="6046"/>
                      <a:pt x="11182" y="-1"/>
                      <a:pt x="20557" y="0"/>
                    </a:cubicBezTo>
                    <a:cubicBezTo>
                      <a:pt x="29513" y="0"/>
                      <a:pt x="37541" y="5528"/>
                      <a:pt x="40736" y="13895"/>
                    </a:cubicBezTo>
                  </a:path>
                  <a:path w="40736" h="21600" stroke="0" extrusionOk="0">
                    <a:moveTo>
                      <a:pt x="0" y="14968"/>
                    </a:moveTo>
                    <a:cubicBezTo>
                      <a:pt x="2878" y="6046"/>
                      <a:pt x="11182" y="-1"/>
                      <a:pt x="20557" y="0"/>
                    </a:cubicBezTo>
                    <a:cubicBezTo>
                      <a:pt x="29513" y="0"/>
                      <a:pt x="37541" y="5528"/>
                      <a:pt x="40736" y="13895"/>
                    </a:cubicBezTo>
                    <a:lnTo>
                      <a:pt x="20557" y="21600"/>
                    </a:lnTo>
                    <a:lnTo>
                      <a:pt x="0" y="14968"/>
                    </a:lnTo>
                    <a:close/>
                  </a:path>
                </a:pathLst>
              </a:custGeom>
              <a:solidFill>
                <a:srgbClr val="E7ED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charset="0"/>
                  <a:ea typeface="ＭＳ Ｐゴシック" charset="-128"/>
                </a:endParaRPr>
              </a:p>
            </p:txBody>
          </p:sp>
          <p:sp>
            <p:nvSpPr>
              <p:cNvPr id="348" name="Arc 16">
                <a:extLst>
                  <a:ext uri="{FF2B5EF4-FFF2-40B4-BE49-F238E27FC236}">
                    <a16:creationId xmlns:a16="http://schemas.microsoft.com/office/drawing/2014/main" id="{FA2C70C3-11BB-264F-8AF4-0AE7CEBFE0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3" y="1878"/>
                <a:ext cx="342" cy="102"/>
              </a:xfrm>
              <a:custGeom>
                <a:avLst/>
                <a:gdLst>
                  <a:gd name="T0" fmla="*/ 0 w 40698"/>
                  <a:gd name="T1" fmla="*/ 0 h 21600"/>
                  <a:gd name="T2" fmla="*/ 0 w 40698"/>
                  <a:gd name="T3" fmla="*/ 0 h 21600"/>
                  <a:gd name="T4" fmla="*/ 0 w 40698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0698"/>
                  <a:gd name="T10" fmla="*/ 0 h 21600"/>
                  <a:gd name="T11" fmla="*/ 40698 w 40698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0698" h="21600" fill="none" extrusionOk="0">
                    <a:moveTo>
                      <a:pt x="-1" y="14916"/>
                    </a:moveTo>
                    <a:cubicBezTo>
                      <a:pt x="2894" y="6021"/>
                      <a:pt x="11185" y="-1"/>
                      <a:pt x="20540" y="0"/>
                    </a:cubicBezTo>
                    <a:cubicBezTo>
                      <a:pt x="29474" y="0"/>
                      <a:pt x="37487" y="5501"/>
                      <a:pt x="40697" y="13839"/>
                    </a:cubicBezTo>
                  </a:path>
                  <a:path w="40698" h="21600" stroke="0" extrusionOk="0">
                    <a:moveTo>
                      <a:pt x="-1" y="14916"/>
                    </a:moveTo>
                    <a:cubicBezTo>
                      <a:pt x="2894" y="6021"/>
                      <a:pt x="11185" y="-1"/>
                      <a:pt x="20540" y="0"/>
                    </a:cubicBezTo>
                    <a:cubicBezTo>
                      <a:pt x="29474" y="0"/>
                      <a:pt x="37487" y="5501"/>
                      <a:pt x="40697" y="13839"/>
                    </a:cubicBezTo>
                    <a:lnTo>
                      <a:pt x="20540" y="21600"/>
                    </a:lnTo>
                    <a:lnTo>
                      <a:pt x="-1" y="14916"/>
                    </a:lnTo>
                    <a:close/>
                  </a:path>
                </a:pathLst>
              </a:custGeom>
              <a:solidFill>
                <a:srgbClr val="E7EDED"/>
              </a:solidFill>
              <a:ln w="6350">
                <a:solidFill>
                  <a:srgbClr val="6C8F9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charset="0"/>
                  <a:ea typeface="ＭＳ Ｐゴシック" charset="-128"/>
                </a:endParaRPr>
              </a:p>
            </p:txBody>
          </p:sp>
          <p:sp>
            <p:nvSpPr>
              <p:cNvPr id="349" name="Arc 17">
                <a:extLst>
                  <a:ext uri="{FF2B5EF4-FFF2-40B4-BE49-F238E27FC236}">
                    <a16:creationId xmlns:a16="http://schemas.microsoft.com/office/drawing/2014/main" id="{3DAE0E75-3E8E-A847-B224-A4F820261F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3" y="1930"/>
                <a:ext cx="214" cy="126"/>
              </a:xfrm>
              <a:custGeom>
                <a:avLst/>
                <a:gdLst>
                  <a:gd name="T0" fmla="*/ 0 w 32990"/>
                  <a:gd name="T1" fmla="*/ 0 h 25945"/>
                  <a:gd name="T2" fmla="*/ 0 w 32990"/>
                  <a:gd name="T3" fmla="*/ 0 h 25945"/>
                  <a:gd name="T4" fmla="*/ 0 w 32990"/>
                  <a:gd name="T5" fmla="*/ 0 h 25945"/>
                  <a:gd name="T6" fmla="*/ 0 60000 65536"/>
                  <a:gd name="T7" fmla="*/ 0 60000 65536"/>
                  <a:gd name="T8" fmla="*/ 0 60000 65536"/>
                  <a:gd name="T9" fmla="*/ 0 w 32990"/>
                  <a:gd name="T10" fmla="*/ 0 h 25945"/>
                  <a:gd name="T11" fmla="*/ 32990 w 32990"/>
                  <a:gd name="T12" fmla="*/ 25945 h 25945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2990" h="25945" fill="none" extrusionOk="0">
                    <a:moveTo>
                      <a:pt x="441" y="25945"/>
                    </a:moveTo>
                    <a:cubicBezTo>
                      <a:pt x="147" y="24515"/>
                      <a:pt x="0" y="23059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25625" y="-1"/>
                      <a:pt x="29569" y="1124"/>
                      <a:pt x="32989" y="3247"/>
                    </a:cubicBezTo>
                  </a:path>
                  <a:path w="32990" h="25945" stroke="0" extrusionOk="0">
                    <a:moveTo>
                      <a:pt x="441" y="25945"/>
                    </a:moveTo>
                    <a:cubicBezTo>
                      <a:pt x="147" y="24515"/>
                      <a:pt x="0" y="23059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25625" y="-1"/>
                      <a:pt x="29569" y="1124"/>
                      <a:pt x="32989" y="3247"/>
                    </a:cubicBezTo>
                    <a:lnTo>
                      <a:pt x="21600" y="21600"/>
                    </a:lnTo>
                    <a:lnTo>
                      <a:pt x="441" y="25945"/>
                    </a:lnTo>
                    <a:close/>
                  </a:path>
                </a:pathLst>
              </a:custGeom>
              <a:solidFill>
                <a:srgbClr val="E7ED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charset="0"/>
                  <a:ea typeface="ＭＳ Ｐゴシック" charset="-128"/>
                </a:endParaRPr>
              </a:p>
            </p:txBody>
          </p:sp>
          <p:sp>
            <p:nvSpPr>
              <p:cNvPr id="350" name="Arc 18">
                <a:extLst>
                  <a:ext uri="{FF2B5EF4-FFF2-40B4-BE49-F238E27FC236}">
                    <a16:creationId xmlns:a16="http://schemas.microsoft.com/office/drawing/2014/main" id="{BC92AED0-5DF1-8D40-9E0E-001D228C9C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5" y="1932"/>
                <a:ext cx="211" cy="123"/>
              </a:xfrm>
              <a:custGeom>
                <a:avLst/>
                <a:gdLst>
                  <a:gd name="T0" fmla="*/ 0 w 32950"/>
                  <a:gd name="T1" fmla="*/ 0 h 25966"/>
                  <a:gd name="T2" fmla="*/ 0 w 32950"/>
                  <a:gd name="T3" fmla="*/ 0 h 25966"/>
                  <a:gd name="T4" fmla="*/ 0 w 32950"/>
                  <a:gd name="T5" fmla="*/ 0 h 25966"/>
                  <a:gd name="T6" fmla="*/ 0 60000 65536"/>
                  <a:gd name="T7" fmla="*/ 0 60000 65536"/>
                  <a:gd name="T8" fmla="*/ 0 60000 65536"/>
                  <a:gd name="T9" fmla="*/ 0 w 32950"/>
                  <a:gd name="T10" fmla="*/ 0 h 25966"/>
                  <a:gd name="T11" fmla="*/ 32950 w 32950"/>
                  <a:gd name="T12" fmla="*/ 25966 h 2596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2950" h="25966" fill="none" extrusionOk="0">
                    <a:moveTo>
                      <a:pt x="445" y="25966"/>
                    </a:moveTo>
                    <a:cubicBezTo>
                      <a:pt x="149" y="24529"/>
                      <a:pt x="0" y="23066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25608" y="-1"/>
                      <a:pt x="29538" y="1115"/>
                      <a:pt x="32949" y="3222"/>
                    </a:cubicBezTo>
                  </a:path>
                  <a:path w="32950" h="25966" stroke="0" extrusionOk="0">
                    <a:moveTo>
                      <a:pt x="445" y="25966"/>
                    </a:moveTo>
                    <a:cubicBezTo>
                      <a:pt x="149" y="24529"/>
                      <a:pt x="0" y="23066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25608" y="-1"/>
                      <a:pt x="29538" y="1115"/>
                      <a:pt x="32949" y="3222"/>
                    </a:cubicBezTo>
                    <a:lnTo>
                      <a:pt x="21600" y="21600"/>
                    </a:lnTo>
                    <a:lnTo>
                      <a:pt x="445" y="25966"/>
                    </a:lnTo>
                    <a:close/>
                  </a:path>
                </a:pathLst>
              </a:custGeom>
              <a:solidFill>
                <a:srgbClr val="E7EDED"/>
              </a:solidFill>
              <a:ln w="6350">
                <a:solidFill>
                  <a:srgbClr val="6C8F9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charset="0"/>
                  <a:ea typeface="ＭＳ Ｐゴシック" charset="-128"/>
                </a:endParaRPr>
              </a:p>
            </p:txBody>
          </p:sp>
          <p:sp>
            <p:nvSpPr>
              <p:cNvPr id="351" name="Arc 19">
                <a:extLst>
                  <a:ext uri="{FF2B5EF4-FFF2-40B4-BE49-F238E27FC236}">
                    <a16:creationId xmlns:a16="http://schemas.microsoft.com/office/drawing/2014/main" id="{1576F40D-291F-9748-A6C4-CE13650B73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2" y="2217"/>
                <a:ext cx="216" cy="99"/>
              </a:xfrm>
              <a:custGeom>
                <a:avLst/>
                <a:gdLst>
                  <a:gd name="T0" fmla="*/ 0 w 32074"/>
                  <a:gd name="T1" fmla="*/ 0 h 22517"/>
                  <a:gd name="T2" fmla="*/ 0 w 32074"/>
                  <a:gd name="T3" fmla="*/ 0 h 22517"/>
                  <a:gd name="T4" fmla="*/ 0 w 32074"/>
                  <a:gd name="T5" fmla="*/ 0 h 22517"/>
                  <a:gd name="T6" fmla="*/ 0 60000 65536"/>
                  <a:gd name="T7" fmla="*/ 0 60000 65536"/>
                  <a:gd name="T8" fmla="*/ 0 60000 65536"/>
                  <a:gd name="T9" fmla="*/ 0 w 32074"/>
                  <a:gd name="T10" fmla="*/ 0 h 22517"/>
                  <a:gd name="T11" fmla="*/ 32074 w 32074"/>
                  <a:gd name="T12" fmla="*/ 22517 h 2251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2074" h="22517" fill="none" extrusionOk="0">
                    <a:moveTo>
                      <a:pt x="32073" y="19807"/>
                    </a:moveTo>
                    <a:cubicBezTo>
                      <a:pt x="28868" y="21584"/>
                      <a:pt x="25264" y="22516"/>
                      <a:pt x="21600" y="22517"/>
                    </a:cubicBezTo>
                    <a:cubicBezTo>
                      <a:pt x="9670" y="22517"/>
                      <a:pt x="0" y="12846"/>
                      <a:pt x="0" y="917"/>
                    </a:cubicBezTo>
                    <a:cubicBezTo>
                      <a:pt x="-1" y="611"/>
                      <a:pt x="6" y="305"/>
                      <a:pt x="19" y="0"/>
                    </a:cubicBezTo>
                  </a:path>
                  <a:path w="32074" h="22517" stroke="0" extrusionOk="0">
                    <a:moveTo>
                      <a:pt x="32073" y="19807"/>
                    </a:moveTo>
                    <a:cubicBezTo>
                      <a:pt x="28868" y="21584"/>
                      <a:pt x="25264" y="22516"/>
                      <a:pt x="21600" y="22517"/>
                    </a:cubicBezTo>
                    <a:cubicBezTo>
                      <a:pt x="9670" y="22517"/>
                      <a:pt x="0" y="12846"/>
                      <a:pt x="0" y="917"/>
                    </a:cubicBezTo>
                    <a:cubicBezTo>
                      <a:pt x="-1" y="611"/>
                      <a:pt x="6" y="305"/>
                      <a:pt x="19" y="0"/>
                    </a:cubicBezTo>
                    <a:lnTo>
                      <a:pt x="21600" y="917"/>
                    </a:lnTo>
                    <a:lnTo>
                      <a:pt x="32073" y="19807"/>
                    </a:lnTo>
                    <a:close/>
                  </a:path>
                </a:pathLst>
              </a:custGeom>
              <a:solidFill>
                <a:srgbClr val="E7ED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charset="0"/>
                  <a:ea typeface="ＭＳ Ｐゴシック" charset="-128"/>
                </a:endParaRPr>
              </a:p>
            </p:txBody>
          </p:sp>
          <p:sp>
            <p:nvSpPr>
              <p:cNvPr id="352" name="Arc 20">
                <a:extLst>
                  <a:ext uri="{FF2B5EF4-FFF2-40B4-BE49-F238E27FC236}">
                    <a16:creationId xmlns:a16="http://schemas.microsoft.com/office/drawing/2014/main" id="{D0D0D7DB-633B-9448-A1F3-0D4AFE887A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4" y="2217"/>
                <a:ext cx="213" cy="96"/>
              </a:xfrm>
              <a:custGeom>
                <a:avLst/>
                <a:gdLst>
                  <a:gd name="T0" fmla="*/ 0 w 32013"/>
                  <a:gd name="T1" fmla="*/ 0 h 22524"/>
                  <a:gd name="T2" fmla="*/ 0 w 32013"/>
                  <a:gd name="T3" fmla="*/ 0 h 22524"/>
                  <a:gd name="T4" fmla="*/ 0 w 32013"/>
                  <a:gd name="T5" fmla="*/ 0 h 22524"/>
                  <a:gd name="T6" fmla="*/ 0 60000 65536"/>
                  <a:gd name="T7" fmla="*/ 0 60000 65536"/>
                  <a:gd name="T8" fmla="*/ 0 60000 65536"/>
                  <a:gd name="T9" fmla="*/ 0 w 32013"/>
                  <a:gd name="T10" fmla="*/ 0 h 22524"/>
                  <a:gd name="T11" fmla="*/ 32013 w 32013"/>
                  <a:gd name="T12" fmla="*/ 22524 h 2252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2013" h="22524" fill="none" extrusionOk="0">
                    <a:moveTo>
                      <a:pt x="32013" y="19848"/>
                    </a:moveTo>
                    <a:cubicBezTo>
                      <a:pt x="28823" y="21603"/>
                      <a:pt x="25241" y="22523"/>
                      <a:pt x="21600" y="22524"/>
                    </a:cubicBezTo>
                    <a:cubicBezTo>
                      <a:pt x="9670" y="22524"/>
                      <a:pt x="0" y="12853"/>
                      <a:pt x="0" y="924"/>
                    </a:cubicBezTo>
                    <a:cubicBezTo>
                      <a:pt x="-1" y="615"/>
                      <a:pt x="6" y="307"/>
                      <a:pt x="19" y="-1"/>
                    </a:cubicBezTo>
                  </a:path>
                  <a:path w="32013" h="22524" stroke="0" extrusionOk="0">
                    <a:moveTo>
                      <a:pt x="32013" y="19848"/>
                    </a:moveTo>
                    <a:cubicBezTo>
                      <a:pt x="28823" y="21603"/>
                      <a:pt x="25241" y="22523"/>
                      <a:pt x="21600" y="22524"/>
                    </a:cubicBezTo>
                    <a:cubicBezTo>
                      <a:pt x="9670" y="22524"/>
                      <a:pt x="0" y="12853"/>
                      <a:pt x="0" y="924"/>
                    </a:cubicBezTo>
                    <a:cubicBezTo>
                      <a:pt x="-1" y="615"/>
                      <a:pt x="6" y="307"/>
                      <a:pt x="19" y="-1"/>
                    </a:cubicBezTo>
                    <a:lnTo>
                      <a:pt x="21600" y="924"/>
                    </a:lnTo>
                    <a:lnTo>
                      <a:pt x="32013" y="19848"/>
                    </a:lnTo>
                    <a:close/>
                  </a:path>
                </a:pathLst>
              </a:custGeom>
              <a:solidFill>
                <a:srgbClr val="E7EDED"/>
              </a:solidFill>
              <a:ln w="6350">
                <a:solidFill>
                  <a:srgbClr val="6C8F9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charset="0"/>
                  <a:ea typeface="ＭＳ Ｐゴシック" charset="-128"/>
                </a:endParaRPr>
              </a:p>
            </p:txBody>
          </p:sp>
          <p:sp>
            <p:nvSpPr>
              <p:cNvPr id="353" name="Arc 21">
                <a:extLst>
                  <a:ext uri="{FF2B5EF4-FFF2-40B4-BE49-F238E27FC236}">
                    <a16:creationId xmlns:a16="http://schemas.microsoft.com/office/drawing/2014/main" id="{E6A7A7AE-FCF8-944B-A443-F04BFEA63D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62" y="1936"/>
                <a:ext cx="164" cy="120"/>
              </a:xfrm>
              <a:custGeom>
                <a:avLst/>
                <a:gdLst>
                  <a:gd name="T0" fmla="*/ 0 w 26077"/>
                  <a:gd name="T1" fmla="*/ 0 h 32051"/>
                  <a:gd name="T2" fmla="*/ 0 w 26077"/>
                  <a:gd name="T3" fmla="*/ 0 h 32051"/>
                  <a:gd name="T4" fmla="*/ 0 w 26077"/>
                  <a:gd name="T5" fmla="*/ 0 h 32051"/>
                  <a:gd name="T6" fmla="*/ 0 60000 65536"/>
                  <a:gd name="T7" fmla="*/ 0 60000 65536"/>
                  <a:gd name="T8" fmla="*/ 0 60000 65536"/>
                  <a:gd name="T9" fmla="*/ 0 w 26077"/>
                  <a:gd name="T10" fmla="*/ 0 h 32051"/>
                  <a:gd name="T11" fmla="*/ 26077 w 26077"/>
                  <a:gd name="T12" fmla="*/ 32051 h 3205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6077" h="32051" fill="none" extrusionOk="0">
                    <a:moveTo>
                      <a:pt x="0" y="469"/>
                    </a:moveTo>
                    <a:cubicBezTo>
                      <a:pt x="1471" y="157"/>
                      <a:pt x="2972" y="-1"/>
                      <a:pt x="4477" y="0"/>
                    </a:cubicBezTo>
                    <a:cubicBezTo>
                      <a:pt x="16406" y="0"/>
                      <a:pt x="26077" y="9670"/>
                      <a:pt x="26077" y="21600"/>
                    </a:cubicBezTo>
                    <a:cubicBezTo>
                      <a:pt x="26077" y="25255"/>
                      <a:pt x="25149" y="28851"/>
                      <a:pt x="23380" y="32051"/>
                    </a:cubicBezTo>
                  </a:path>
                  <a:path w="26077" h="32051" stroke="0" extrusionOk="0">
                    <a:moveTo>
                      <a:pt x="0" y="469"/>
                    </a:moveTo>
                    <a:cubicBezTo>
                      <a:pt x="1471" y="157"/>
                      <a:pt x="2972" y="-1"/>
                      <a:pt x="4477" y="0"/>
                    </a:cubicBezTo>
                    <a:cubicBezTo>
                      <a:pt x="16406" y="0"/>
                      <a:pt x="26077" y="9670"/>
                      <a:pt x="26077" y="21600"/>
                    </a:cubicBezTo>
                    <a:cubicBezTo>
                      <a:pt x="26077" y="25255"/>
                      <a:pt x="25149" y="28851"/>
                      <a:pt x="23380" y="32051"/>
                    </a:cubicBezTo>
                    <a:lnTo>
                      <a:pt x="4477" y="21600"/>
                    </a:lnTo>
                    <a:lnTo>
                      <a:pt x="0" y="469"/>
                    </a:lnTo>
                    <a:close/>
                  </a:path>
                </a:pathLst>
              </a:custGeom>
              <a:solidFill>
                <a:srgbClr val="E7ED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charset="0"/>
                  <a:ea typeface="ＭＳ Ｐゴシック" charset="-128"/>
                </a:endParaRPr>
              </a:p>
            </p:txBody>
          </p:sp>
          <p:sp>
            <p:nvSpPr>
              <p:cNvPr id="354" name="Arc 22">
                <a:extLst>
                  <a:ext uri="{FF2B5EF4-FFF2-40B4-BE49-F238E27FC236}">
                    <a16:creationId xmlns:a16="http://schemas.microsoft.com/office/drawing/2014/main" id="{93BEA9BD-8C82-5748-A314-74AA761E25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63" y="1938"/>
                <a:ext cx="161" cy="118"/>
              </a:xfrm>
              <a:custGeom>
                <a:avLst/>
                <a:gdLst>
                  <a:gd name="T0" fmla="*/ 0 w 26034"/>
                  <a:gd name="T1" fmla="*/ 0 h 32133"/>
                  <a:gd name="T2" fmla="*/ 0 w 26034"/>
                  <a:gd name="T3" fmla="*/ 0 h 32133"/>
                  <a:gd name="T4" fmla="*/ 0 w 26034"/>
                  <a:gd name="T5" fmla="*/ 0 h 32133"/>
                  <a:gd name="T6" fmla="*/ 0 60000 65536"/>
                  <a:gd name="T7" fmla="*/ 0 60000 65536"/>
                  <a:gd name="T8" fmla="*/ 0 60000 65536"/>
                  <a:gd name="T9" fmla="*/ 0 w 26034"/>
                  <a:gd name="T10" fmla="*/ 0 h 32133"/>
                  <a:gd name="T11" fmla="*/ 26034 w 26034"/>
                  <a:gd name="T12" fmla="*/ 32133 h 32133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6034" h="32133" fill="none" extrusionOk="0">
                    <a:moveTo>
                      <a:pt x="-1" y="459"/>
                    </a:moveTo>
                    <a:cubicBezTo>
                      <a:pt x="1458" y="154"/>
                      <a:pt x="2944" y="-1"/>
                      <a:pt x="4434" y="0"/>
                    </a:cubicBezTo>
                    <a:cubicBezTo>
                      <a:pt x="16363" y="0"/>
                      <a:pt x="26034" y="9670"/>
                      <a:pt x="26034" y="21600"/>
                    </a:cubicBezTo>
                    <a:cubicBezTo>
                      <a:pt x="26034" y="25287"/>
                      <a:pt x="25089" y="28913"/>
                      <a:pt x="23291" y="32132"/>
                    </a:cubicBezTo>
                  </a:path>
                  <a:path w="26034" h="32133" stroke="0" extrusionOk="0">
                    <a:moveTo>
                      <a:pt x="-1" y="459"/>
                    </a:moveTo>
                    <a:cubicBezTo>
                      <a:pt x="1458" y="154"/>
                      <a:pt x="2944" y="-1"/>
                      <a:pt x="4434" y="0"/>
                    </a:cubicBezTo>
                    <a:cubicBezTo>
                      <a:pt x="16363" y="0"/>
                      <a:pt x="26034" y="9670"/>
                      <a:pt x="26034" y="21600"/>
                    </a:cubicBezTo>
                    <a:cubicBezTo>
                      <a:pt x="26034" y="25287"/>
                      <a:pt x="25089" y="28913"/>
                      <a:pt x="23291" y="32132"/>
                    </a:cubicBezTo>
                    <a:lnTo>
                      <a:pt x="4434" y="21600"/>
                    </a:lnTo>
                    <a:lnTo>
                      <a:pt x="-1" y="459"/>
                    </a:lnTo>
                    <a:close/>
                  </a:path>
                </a:pathLst>
              </a:custGeom>
              <a:solidFill>
                <a:srgbClr val="E7EDED"/>
              </a:solidFill>
              <a:ln w="6350">
                <a:solidFill>
                  <a:srgbClr val="6C8F9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charset="0"/>
                  <a:ea typeface="ＭＳ Ｐゴシック" charset="-128"/>
                </a:endParaRPr>
              </a:p>
            </p:txBody>
          </p:sp>
          <p:sp>
            <p:nvSpPr>
              <p:cNvPr id="355" name="Arc 23">
                <a:extLst>
                  <a:ext uri="{FF2B5EF4-FFF2-40B4-BE49-F238E27FC236}">
                    <a16:creationId xmlns:a16="http://schemas.microsoft.com/office/drawing/2014/main" id="{12E960E2-47E8-B641-B70E-1AD133EE68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08" y="2056"/>
                <a:ext cx="156" cy="119"/>
              </a:xfrm>
              <a:custGeom>
                <a:avLst/>
                <a:gdLst>
                  <a:gd name="T0" fmla="*/ 0 w 21600"/>
                  <a:gd name="T1" fmla="*/ 0 h 29154"/>
                  <a:gd name="T2" fmla="*/ 0 w 21600"/>
                  <a:gd name="T3" fmla="*/ 0 h 29154"/>
                  <a:gd name="T4" fmla="*/ 0 w 21600"/>
                  <a:gd name="T5" fmla="*/ 0 h 29154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9154"/>
                  <a:gd name="T11" fmla="*/ 21600 w 21600"/>
                  <a:gd name="T12" fmla="*/ 29154 h 2915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9154" fill="none" extrusionOk="0">
                    <a:moveTo>
                      <a:pt x="13494" y="-1"/>
                    </a:moveTo>
                    <a:cubicBezTo>
                      <a:pt x="18617" y="4098"/>
                      <a:pt x="21600" y="10304"/>
                      <a:pt x="21600" y="16866"/>
                    </a:cubicBezTo>
                    <a:cubicBezTo>
                      <a:pt x="21600" y="21256"/>
                      <a:pt x="20261" y="25543"/>
                      <a:pt x="17764" y="29154"/>
                    </a:cubicBezTo>
                  </a:path>
                  <a:path w="21600" h="29154" stroke="0" extrusionOk="0">
                    <a:moveTo>
                      <a:pt x="13494" y="-1"/>
                    </a:moveTo>
                    <a:cubicBezTo>
                      <a:pt x="18617" y="4098"/>
                      <a:pt x="21600" y="10304"/>
                      <a:pt x="21600" y="16866"/>
                    </a:cubicBezTo>
                    <a:cubicBezTo>
                      <a:pt x="21600" y="21256"/>
                      <a:pt x="20261" y="25543"/>
                      <a:pt x="17764" y="29154"/>
                    </a:cubicBezTo>
                    <a:lnTo>
                      <a:pt x="0" y="16866"/>
                    </a:lnTo>
                    <a:lnTo>
                      <a:pt x="13494" y="-1"/>
                    </a:lnTo>
                    <a:close/>
                  </a:path>
                </a:pathLst>
              </a:custGeom>
              <a:solidFill>
                <a:srgbClr val="E7ED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charset="0"/>
                  <a:ea typeface="ＭＳ Ｐゴシック" charset="-128"/>
                </a:endParaRPr>
              </a:p>
            </p:txBody>
          </p:sp>
          <p:sp>
            <p:nvSpPr>
              <p:cNvPr id="356" name="Arc 24">
                <a:extLst>
                  <a:ext uri="{FF2B5EF4-FFF2-40B4-BE49-F238E27FC236}">
                    <a16:creationId xmlns:a16="http://schemas.microsoft.com/office/drawing/2014/main" id="{8D93D857-1560-4D4B-935C-776B4B55E5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08" y="2057"/>
                <a:ext cx="154" cy="117"/>
              </a:xfrm>
              <a:custGeom>
                <a:avLst/>
                <a:gdLst>
                  <a:gd name="T0" fmla="*/ 0 w 21600"/>
                  <a:gd name="T1" fmla="*/ 0 h 29302"/>
                  <a:gd name="T2" fmla="*/ 0 w 21600"/>
                  <a:gd name="T3" fmla="*/ 0 h 29302"/>
                  <a:gd name="T4" fmla="*/ 0 w 21600"/>
                  <a:gd name="T5" fmla="*/ 0 h 29302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9302"/>
                  <a:gd name="T11" fmla="*/ 21600 w 21600"/>
                  <a:gd name="T12" fmla="*/ 29302 h 2930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9302" fill="none" extrusionOk="0">
                    <a:moveTo>
                      <a:pt x="13412" y="0"/>
                    </a:moveTo>
                    <a:cubicBezTo>
                      <a:pt x="18584" y="4097"/>
                      <a:pt x="21600" y="10333"/>
                      <a:pt x="21600" y="16931"/>
                    </a:cubicBezTo>
                    <a:cubicBezTo>
                      <a:pt x="21600" y="21356"/>
                      <a:pt x="20240" y="25674"/>
                      <a:pt x="17706" y="29301"/>
                    </a:cubicBezTo>
                  </a:path>
                  <a:path w="21600" h="29302" stroke="0" extrusionOk="0">
                    <a:moveTo>
                      <a:pt x="13412" y="0"/>
                    </a:moveTo>
                    <a:cubicBezTo>
                      <a:pt x="18584" y="4097"/>
                      <a:pt x="21600" y="10333"/>
                      <a:pt x="21600" y="16931"/>
                    </a:cubicBezTo>
                    <a:cubicBezTo>
                      <a:pt x="21600" y="21356"/>
                      <a:pt x="20240" y="25674"/>
                      <a:pt x="17706" y="29301"/>
                    </a:cubicBezTo>
                    <a:lnTo>
                      <a:pt x="0" y="16931"/>
                    </a:lnTo>
                    <a:lnTo>
                      <a:pt x="13412" y="0"/>
                    </a:lnTo>
                    <a:close/>
                  </a:path>
                </a:pathLst>
              </a:custGeom>
              <a:solidFill>
                <a:srgbClr val="E7EDED"/>
              </a:solidFill>
              <a:ln w="6350">
                <a:solidFill>
                  <a:srgbClr val="6C8F9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charset="0"/>
                  <a:ea typeface="ＭＳ Ｐゴシック" charset="-128"/>
                </a:endParaRPr>
              </a:p>
            </p:txBody>
          </p:sp>
          <p:sp>
            <p:nvSpPr>
              <p:cNvPr id="357" name="Arc 25">
                <a:extLst>
                  <a:ext uri="{FF2B5EF4-FFF2-40B4-BE49-F238E27FC236}">
                    <a16:creationId xmlns:a16="http://schemas.microsoft.com/office/drawing/2014/main" id="{C859224C-0DDB-3E4C-B835-99127A2AAE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57" y="2176"/>
                <a:ext cx="183" cy="172"/>
              </a:xfrm>
              <a:custGeom>
                <a:avLst/>
                <a:gdLst>
                  <a:gd name="T0" fmla="*/ 0 w 28724"/>
                  <a:gd name="T1" fmla="*/ 0 h 27592"/>
                  <a:gd name="T2" fmla="*/ 0 w 28724"/>
                  <a:gd name="T3" fmla="*/ 0 h 27592"/>
                  <a:gd name="T4" fmla="*/ 0 w 28724"/>
                  <a:gd name="T5" fmla="*/ 0 h 27592"/>
                  <a:gd name="T6" fmla="*/ 0 60000 65536"/>
                  <a:gd name="T7" fmla="*/ 0 60000 65536"/>
                  <a:gd name="T8" fmla="*/ 0 60000 65536"/>
                  <a:gd name="T9" fmla="*/ 0 w 28724"/>
                  <a:gd name="T10" fmla="*/ 0 h 27592"/>
                  <a:gd name="T11" fmla="*/ 28724 w 28724"/>
                  <a:gd name="T12" fmla="*/ 27592 h 2759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8724" h="27592" fill="none" extrusionOk="0">
                    <a:moveTo>
                      <a:pt x="27876" y="-1"/>
                    </a:moveTo>
                    <a:cubicBezTo>
                      <a:pt x="28438" y="1947"/>
                      <a:pt x="28724" y="3964"/>
                      <a:pt x="28724" y="5992"/>
                    </a:cubicBezTo>
                    <a:cubicBezTo>
                      <a:pt x="28724" y="17921"/>
                      <a:pt x="19053" y="27592"/>
                      <a:pt x="7124" y="27592"/>
                    </a:cubicBezTo>
                    <a:cubicBezTo>
                      <a:pt x="4698" y="27592"/>
                      <a:pt x="2289" y="27183"/>
                      <a:pt x="-1" y="26383"/>
                    </a:cubicBezTo>
                  </a:path>
                  <a:path w="28724" h="27592" stroke="0" extrusionOk="0">
                    <a:moveTo>
                      <a:pt x="27876" y="-1"/>
                    </a:moveTo>
                    <a:cubicBezTo>
                      <a:pt x="28438" y="1947"/>
                      <a:pt x="28724" y="3964"/>
                      <a:pt x="28724" y="5992"/>
                    </a:cubicBezTo>
                    <a:cubicBezTo>
                      <a:pt x="28724" y="17921"/>
                      <a:pt x="19053" y="27592"/>
                      <a:pt x="7124" y="27592"/>
                    </a:cubicBezTo>
                    <a:cubicBezTo>
                      <a:pt x="4698" y="27592"/>
                      <a:pt x="2289" y="27183"/>
                      <a:pt x="-1" y="26383"/>
                    </a:cubicBezTo>
                    <a:lnTo>
                      <a:pt x="7124" y="5992"/>
                    </a:lnTo>
                    <a:lnTo>
                      <a:pt x="27876" y="-1"/>
                    </a:lnTo>
                    <a:close/>
                  </a:path>
                </a:pathLst>
              </a:custGeom>
              <a:solidFill>
                <a:srgbClr val="E7ED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charset="0"/>
                  <a:ea typeface="ＭＳ Ｐゴシック" charset="-128"/>
                </a:endParaRPr>
              </a:p>
            </p:txBody>
          </p:sp>
          <p:sp>
            <p:nvSpPr>
              <p:cNvPr id="358" name="Arc 26">
                <a:extLst>
                  <a:ext uri="{FF2B5EF4-FFF2-40B4-BE49-F238E27FC236}">
                    <a16:creationId xmlns:a16="http://schemas.microsoft.com/office/drawing/2014/main" id="{FD19100B-7A3D-244A-BAEB-661DF10E52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57" y="2176"/>
                <a:ext cx="180" cy="169"/>
              </a:xfrm>
              <a:custGeom>
                <a:avLst/>
                <a:gdLst>
                  <a:gd name="T0" fmla="*/ 0 w 28722"/>
                  <a:gd name="T1" fmla="*/ 0 h 27594"/>
                  <a:gd name="T2" fmla="*/ 0 w 28722"/>
                  <a:gd name="T3" fmla="*/ 0 h 27594"/>
                  <a:gd name="T4" fmla="*/ 0 w 28722"/>
                  <a:gd name="T5" fmla="*/ 0 h 27594"/>
                  <a:gd name="T6" fmla="*/ 0 60000 65536"/>
                  <a:gd name="T7" fmla="*/ 0 60000 65536"/>
                  <a:gd name="T8" fmla="*/ 0 60000 65536"/>
                  <a:gd name="T9" fmla="*/ 0 w 28722"/>
                  <a:gd name="T10" fmla="*/ 0 h 27594"/>
                  <a:gd name="T11" fmla="*/ 28722 w 28722"/>
                  <a:gd name="T12" fmla="*/ 27594 h 2759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8722" h="27594" fill="none" extrusionOk="0">
                    <a:moveTo>
                      <a:pt x="27873" y="0"/>
                    </a:moveTo>
                    <a:cubicBezTo>
                      <a:pt x="28436" y="1948"/>
                      <a:pt x="28722" y="3966"/>
                      <a:pt x="28722" y="5994"/>
                    </a:cubicBezTo>
                    <a:cubicBezTo>
                      <a:pt x="28722" y="17923"/>
                      <a:pt x="19051" y="27594"/>
                      <a:pt x="7122" y="27594"/>
                    </a:cubicBezTo>
                    <a:cubicBezTo>
                      <a:pt x="4697" y="27594"/>
                      <a:pt x="2289" y="27185"/>
                      <a:pt x="-1" y="26386"/>
                    </a:cubicBezTo>
                  </a:path>
                  <a:path w="28722" h="27594" stroke="0" extrusionOk="0">
                    <a:moveTo>
                      <a:pt x="27873" y="0"/>
                    </a:moveTo>
                    <a:cubicBezTo>
                      <a:pt x="28436" y="1948"/>
                      <a:pt x="28722" y="3966"/>
                      <a:pt x="28722" y="5994"/>
                    </a:cubicBezTo>
                    <a:cubicBezTo>
                      <a:pt x="28722" y="17923"/>
                      <a:pt x="19051" y="27594"/>
                      <a:pt x="7122" y="27594"/>
                    </a:cubicBezTo>
                    <a:cubicBezTo>
                      <a:pt x="4697" y="27594"/>
                      <a:pt x="2289" y="27185"/>
                      <a:pt x="-1" y="26386"/>
                    </a:cubicBezTo>
                    <a:lnTo>
                      <a:pt x="7122" y="5994"/>
                    </a:lnTo>
                    <a:lnTo>
                      <a:pt x="27873" y="0"/>
                    </a:lnTo>
                    <a:close/>
                  </a:path>
                </a:pathLst>
              </a:custGeom>
              <a:solidFill>
                <a:srgbClr val="E7EDED"/>
              </a:solidFill>
              <a:ln w="6350">
                <a:solidFill>
                  <a:srgbClr val="6C8F9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charset="0"/>
                  <a:ea typeface="ＭＳ Ｐゴシック" charset="-128"/>
                </a:endParaRPr>
              </a:p>
            </p:txBody>
          </p:sp>
          <p:sp>
            <p:nvSpPr>
              <p:cNvPr id="359" name="Arc 27">
                <a:extLst>
                  <a:ext uri="{FF2B5EF4-FFF2-40B4-BE49-F238E27FC236}">
                    <a16:creationId xmlns:a16="http://schemas.microsoft.com/office/drawing/2014/main" id="{557C7F12-622D-A84A-96E2-D85719EBFD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8" y="2055"/>
                <a:ext cx="99" cy="165"/>
              </a:xfrm>
              <a:custGeom>
                <a:avLst/>
                <a:gdLst>
                  <a:gd name="T0" fmla="*/ 0 w 21600"/>
                  <a:gd name="T1" fmla="*/ 0 h 41258"/>
                  <a:gd name="T2" fmla="*/ 0 w 21600"/>
                  <a:gd name="T3" fmla="*/ 0 h 41258"/>
                  <a:gd name="T4" fmla="*/ 0 w 21600"/>
                  <a:gd name="T5" fmla="*/ 0 h 41258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41258"/>
                  <a:gd name="T11" fmla="*/ 21600 w 21600"/>
                  <a:gd name="T12" fmla="*/ 41258 h 41258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41258" fill="none" extrusionOk="0">
                    <a:moveTo>
                      <a:pt x="12768" y="41257"/>
                    </a:moveTo>
                    <a:cubicBezTo>
                      <a:pt x="4999" y="37777"/>
                      <a:pt x="0" y="30058"/>
                      <a:pt x="0" y="21546"/>
                    </a:cubicBezTo>
                    <a:cubicBezTo>
                      <a:pt x="-1" y="10211"/>
                      <a:pt x="8761" y="804"/>
                      <a:pt x="20068" y="0"/>
                    </a:cubicBezTo>
                  </a:path>
                  <a:path w="21600" h="41258" stroke="0" extrusionOk="0">
                    <a:moveTo>
                      <a:pt x="12768" y="41257"/>
                    </a:moveTo>
                    <a:cubicBezTo>
                      <a:pt x="4999" y="37777"/>
                      <a:pt x="0" y="30058"/>
                      <a:pt x="0" y="21546"/>
                    </a:cubicBezTo>
                    <a:cubicBezTo>
                      <a:pt x="-1" y="10211"/>
                      <a:pt x="8761" y="804"/>
                      <a:pt x="20068" y="0"/>
                    </a:cubicBezTo>
                    <a:lnTo>
                      <a:pt x="21600" y="21546"/>
                    </a:lnTo>
                    <a:lnTo>
                      <a:pt x="12768" y="41257"/>
                    </a:lnTo>
                    <a:close/>
                  </a:path>
                </a:pathLst>
              </a:custGeom>
              <a:solidFill>
                <a:srgbClr val="E7ED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charset="0"/>
                  <a:ea typeface="ＭＳ Ｐゴシック" charset="-128"/>
                </a:endParaRPr>
              </a:p>
            </p:txBody>
          </p:sp>
          <p:sp>
            <p:nvSpPr>
              <p:cNvPr id="360" name="Arc 28">
                <a:extLst>
                  <a:ext uri="{FF2B5EF4-FFF2-40B4-BE49-F238E27FC236}">
                    <a16:creationId xmlns:a16="http://schemas.microsoft.com/office/drawing/2014/main" id="{4F076924-32D7-2444-85EA-3DACD2030A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0" y="2057"/>
                <a:ext cx="97" cy="161"/>
              </a:xfrm>
              <a:custGeom>
                <a:avLst/>
                <a:gdLst>
                  <a:gd name="T0" fmla="*/ 0 w 21600"/>
                  <a:gd name="T1" fmla="*/ 0 h 41268"/>
                  <a:gd name="T2" fmla="*/ 0 w 21600"/>
                  <a:gd name="T3" fmla="*/ 0 h 41268"/>
                  <a:gd name="T4" fmla="*/ 0 w 21600"/>
                  <a:gd name="T5" fmla="*/ 0 h 41268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41268"/>
                  <a:gd name="T11" fmla="*/ 21600 w 21600"/>
                  <a:gd name="T12" fmla="*/ 41268 h 41268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41268" fill="none" extrusionOk="0">
                    <a:moveTo>
                      <a:pt x="12790" y="41267"/>
                    </a:moveTo>
                    <a:cubicBezTo>
                      <a:pt x="5009" y="37792"/>
                      <a:pt x="0" y="30067"/>
                      <a:pt x="0" y="21546"/>
                    </a:cubicBezTo>
                    <a:cubicBezTo>
                      <a:pt x="-1" y="10209"/>
                      <a:pt x="8763" y="802"/>
                      <a:pt x="20072" y="0"/>
                    </a:cubicBezTo>
                  </a:path>
                  <a:path w="21600" h="41268" stroke="0" extrusionOk="0">
                    <a:moveTo>
                      <a:pt x="12790" y="41267"/>
                    </a:moveTo>
                    <a:cubicBezTo>
                      <a:pt x="5009" y="37792"/>
                      <a:pt x="0" y="30067"/>
                      <a:pt x="0" y="21546"/>
                    </a:cubicBezTo>
                    <a:cubicBezTo>
                      <a:pt x="-1" y="10209"/>
                      <a:pt x="8763" y="802"/>
                      <a:pt x="20072" y="0"/>
                    </a:cubicBezTo>
                    <a:lnTo>
                      <a:pt x="21600" y="21546"/>
                    </a:lnTo>
                    <a:lnTo>
                      <a:pt x="12790" y="41267"/>
                    </a:lnTo>
                    <a:close/>
                  </a:path>
                </a:pathLst>
              </a:custGeom>
              <a:solidFill>
                <a:srgbClr val="E7EDED"/>
              </a:solidFill>
              <a:ln w="6350">
                <a:solidFill>
                  <a:srgbClr val="6C8F9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charset="0"/>
                  <a:ea typeface="ＭＳ Ｐゴシック" charset="-128"/>
                </a:endParaRPr>
              </a:p>
            </p:txBody>
          </p:sp>
          <p:sp>
            <p:nvSpPr>
              <p:cNvPr id="361" name="Arc 29">
                <a:extLst>
                  <a:ext uri="{FF2B5EF4-FFF2-40B4-BE49-F238E27FC236}">
                    <a16:creationId xmlns:a16="http://schemas.microsoft.com/office/drawing/2014/main" id="{FB112FA4-F6E7-3A4D-9F59-1210FE2B31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0" y="2279"/>
                <a:ext cx="375" cy="100"/>
              </a:xfrm>
              <a:custGeom>
                <a:avLst/>
                <a:gdLst>
                  <a:gd name="T0" fmla="*/ 0 w 39085"/>
                  <a:gd name="T1" fmla="*/ 0 h 21600"/>
                  <a:gd name="T2" fmla="*/ 0 w 39085"/>
                  <a:gd name="T3" fmla="*/ 0 h 21600"/>
                  <a:gd name="T4" fmla="*/ 0 w 39085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39085"/>
                  <a:gd name="T10" fmla="*/ 0 h 21600"/>
                  <a:gd name="T11" fmla="*/ 39085 w 39085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9085" h="21600" fill="none" extrusionOk="0">
                    <a:moveTo>
                      <a:pt x="39085" y="12120"/>
                    </a:moveTo>
                    <a:cubicBezTo>
                      <a:pt x="35065" y="18049"/>
                      <a:pt x="28368" y="21599"/>
                      <a:pt x="21206" y="21600"/>
                    </a:cubicBezTo>
                    <a:cubicBezTo>
                      <a:pt x="10860" y="21600"/>
                      <a:pt x="1967" y="14264"/>
                      <a:pt x="0" y="4107"/>
                    </a:cubicBezTo>
                  </a:path>
                  <a:path w="39085" h="21600" stroke="0" extrusionOk="0">
                    <a:moveTo>
                      <a:pt x="39085" y="12120"/>
                    </a:moveTo>
                    <a:cubicBezTo>
                      <a:pt x="35065" y="18049"/>
                      <a:pt x="28368" y="21599"/>
                      <a:pt x="21206" y="21600"/>
                    </a:cubicBezTo>
                    <a:cubicBezTo>
                      <a:pt x="10860" y="21600"/>
                      <a:pt x="1967" y="14264"/>
                      <a:pt x="0" y="4107"/>
                    </a:cubicBezTo>
                    <a:lnTo>
                      <a:pt x="21206" y="0"/>
                    </a:lnTo>
                    <a:lnTo>
                      <a:pt x="39085" y="12120"/>
                    </a:lnTo>
                    <a:close/>
                  </a:path>
                </a:pathLst>
              </a:custGeom>
              <a:solidFill>
                <a:srgbClr val="E7ED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charset="0"/>
                  <a:ea typeface="ＭＳ Ｐゴシック" charset="-128"/>
                </a:endParaRPr>
              </a:p>
            </p:txBody>
          </p:sp>
          <p:sp>
            <p:nvSpPr>
              <p:cNvPr id="362" name="Arc 30">
                <a:extLst>
                  <a:ext uri="{FF2B5EF4-FFF2-40B4-BE49-F238E27FC236}">
                    <a16:creationId xmlns:a16="http://schemas.microsoft.com/office/drawing/2014/main" id="{E48B46C6-3C76-1543-ABE5-3DBD617413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2" y="2279"/>
                <a:ext cx="370" cy="98"/>
              </a:xfrm>
              <a:custGeom>
                <a:avLst/>
                <a:gdLst>
                  <a:gd name="T0" fmla="*/ 0 w 39018"/>
                  <a:gd name="T1" fmla="*/ 0 h 21600"/>
                  <a:gd name="T2" fmla="*/ 0 w 39018"/>
                  <a:gd name="T3" fmla="*/ 0 h 21600"/>
                  <a:gd name="T4" fmla="*/ 0 w 39018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39018"/>
                  <a:gd name="T10" fmla="*/ 0 h 21600"/>
                  <a:gd name="T11" fmla="*/ 39018 w 39018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9018" h="21600" fill="none" extrusionOk="0">
                    <a:moveTo>
                      <a:pt x="39017" y="12206"/>
                    </a:moveTo>
                    <a:cubicBezTo>
                      <a:pt x="34990" y="18085"/>
                      <a:pt x="28323" y="21599"/>
                      <a:pt x="21198" y="21600"/>
                    </a:cubicBezTo>
                    <a:cubicBezTo>
                      <a:pt x="10868" y="21600"/>
                      <a:pt x="1984" y="14286"/>
                      <a:pt x="0" y="4149"/>
                    </a:cubicBezTo>
                  </a:path>
                  <a:path w="39018" h="21600" stroke="0" extrusionOk="0">
                    <a:moveTo>
                      <a:pt x="39017" y="12206"/>
                    </a:moveTo>
                    <a:cubicBezTo>
                      <a:pt x="34990" y="18085"/>
                      <a:pt x="28323" y="21599"/>
                      <a:pt x="21198" y="21600"/>
                    </a:cubicBezTo>
                    <a:cubicBezTo>
                      <a:pt x="10868" y="21600"/>
                      <a:pt x="1984" y="14286"/>
                      <a:pt x="0" y="4149"/>
                    </a:cubicBezTo>
                    <a:lnTo>
                      <a:pt x="21198" y="0"/>
                    </a:lnTo>
                    <a:lnTo>
                      <a:pt x="39017" y="12206"/>
                    </a:lnTo>
                    <a:close/>
                  </a:path>
                </a:pathLst>
              </a:custGeom>
              <a:solidFill>
                <a:srgbClr val="E7EDED"/>
              </a:solidFill>
              <a:ln w="6350">
                <a:solidFill>
                  <a:srgbClr val="6C8F9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charset="0"/>
                  <a:ea typeface="ＭＳ Ｐゴシック" charset="-128"/>
                </a:endParaRPr>
              </a:p>
            </p:txBody>
          </p:sp>
        </p:grpSp>
      </p:grpSp>
      <p:graphicFrame>
        <p:nvGraphicFramePr>
          <p:cNvPr id="372" name="Object 498">
            <a:extLst>
              <a:ext uri="{FF2B5EF4-FFF2-40B4-BE49-F238E27FC236}">
                <a16:creationId xmlns:a16="http://schemas.microsoft.com/office/drawing/2014/main" id="{EFC098DB-0F2C-394A-802C-747C3D6631A1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1174348" y="3540635"/>
          <a:ext cx="2224088" cy="1566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317" name="Photo Editor Photo" r:id="rId3" imgW="5668166" imgH="3990476" progId="MSPhotoEd.3">
                  <p:embed/>
                </p:oleObj>
              </mc:Choice>
              <mc:Fallback>
                <p:oleObj name="Photo Editor Photo" r:id="rId3" imgW="5668166" imgH="3990476" progId="MSPhotoEd.3">
                  <p:embed/>
                  <p:pic>
                    <p:nvPicPr>
                      <p:cNvPr id="372" name="Object 498">
                        <a:extLst>
                          <a:ext uri="{FF2B5EF4-FFF2-40B4-BE49-F238E27FC236}">
                            <a16:creationId xmlns:a16="http://schemas.microsoft.com/office/drawing/2014/main" id="{EFC098DB-0F2C-394A-802C-747C3D6631A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74348" y="3540635"/>
                        <a:ext cx="2224088" cy="15668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3" name="Object 497">
            <a:extLst>
              <a:ext uri="{FF2B5EF4-FFF2-40B4-BE49-F238E27FC236}">
                <a16:creationId xmlns:a16="http://schemas.microsoft.com/office/drawing/2014/main" id="{FF42E97F-ABEA-AA49-90A0-2613DF123ACB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1548998" y="1788035"/>
          <a:ext cx="1804988" cy="1338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318" name="Photo Editor Photo" r:id="rId5" imgW="3761905" imgH="2790476" progId="MSPhotoEd.3">
                  <p:embed/>
                </p:oleObj>
              </mc:Choice>
              <mc:Fallback>
                <p:oleObj name="Photo Editor Photo" r:id="rId5" imgW="3761905" imgH="2790476" progId="MSPhotoEd.3">
                  <p:embed/>
                  <p:pic>
                    <p:nvPicPr>
                      <p:cNvPr id="373" name="Object 497">
                        <a:extLst>
                          <a:ext uri="{FF2B5EF4-FFF2-40B4-BE49-F238E27FC236}">
                            <a16:creationId xmlns:a16="http://schemas.microsoft.com/office/drawing/2014/main" id="{FF42E97F-ABEA-AA49-90A0-2613DF123AC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8998" y="1788035"/>
                        <a:ext cx="1804988" cy="1338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74" name="Group 3">
            <a:extLst>
              <a:ext uri="{FF2B5EF4-FFF2-40B4-BE49-F238E27FC236}">
                <a16:creationId xmlns:a16="http://schemas.microsoft.com/office/drawing/2014/main" id="{38734BCC-18B5-AD45-98FA-FFEC47FB1E4C}"/>
              </a:ext>
            </a:extLst>
          </p:cNvPr>
          <p:cNvGrpSpPr>
            <a:grpSpLocks/>
          </p:cNvGrpSpPr>
          <p:nvPr/>
        </p:nvGrpSpPr>
        <p:grpSpPr bwMode="auto">
          <a:xfrm>
            <a:off x="9137248" y="2178560"/>
            <a:ext cx="1181100" cy="806450"/>
            <a:chOff x="1372" y="240"/>
            <a:chExt cx="836" cy="549"/>
          </a:xfrm>
        </p:grpSpPr>
        <p:grpSp>
          <p:nvGrpSpPr>
            <p:cNvPr id="375" name="Group 4">
              <a:extLst>
                <a:ext uri="{FF2B5EF4-FFF2-40B4-BE49-F238E27FC236}">
                  <a16:creationId xmlns:a16="http://schemas.microsoft.com/office/drawing/2014/main" id="{B708ED1F-AD7A-104A-8385-C8D013DC4C6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372" y="240"/>
              <a:ext cx="833" cy="499"/>
              <a:chOff x="628" y="1878"/>
              <a:chExt cx="833" cy="499"/>
            </a:xfrm>
          </p:grpSpPr>
          <p:sp>
            <p:nvSpPr>
              <p:cNvPr id="541" name="Oval 5">
                <a:extLst>
                  <a:ext uri="{FF2B5EF4-FFF2-40B4-BE49-F238E27FC236}">
                    <a16:creationId xmlns:a16="http://schemas.microsoft.com/office/drawing/2014/main" id="{09762D96-51F8-C84C-970C-946B35E3C9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2" y="1878"/>
                <a:ext cx="363" cy="206"/>
              </a:xfrm>
              <a:prstGeom prst="ellipse">
                <a:avLst/>
              </a:prstGeom>
              <a:solidFill>
                <a:srgbClr val="E7ED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x-none" altLang="x-none" sz="5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-128"/>
                </a:endParaRPr>
              </a:p>
            </p:txBody>
          </p:sp>
          <p:sp>
            <p:nvSpPr>
              <p:cNvPr id="542" name="Oval 6">
                <a:extLst>
                  <a:ext uri="{FF2B5EF4-FFF2-40B4-BE49-F238E27FC236}">
                    <a16:creationId xmlns:a16="http://schemas.microsoft.com/office/drawing/2014/main" id="{2D88BBC2-651E-6043-A150-15367A9125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3" y="1932"/>
                <a:ext cx="278" cy="207"/>
              </a:xfrm>
              <a:prstGeom prst="ellipse">
                <a:avLst/>
              </a:prstGeom>
              <a:solidFill>
                <a:srgbClr val="E7ED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x-none" altLang="x-none" sz="5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-128"/>
                </a:endParaRPr>
              </a:p>
            </p:txBody>
          </p:sp>
          <p:sp>
            <p:nvSpPr>
              <p:cNvPr id="543" name="Oval 7">
                <a:extLst>
                  <a:ext uri="{FF2B5EF4-FFF2-40B4-BE49-F238E27FC236}">
                    <a16:creationId xmlns:a16="http://schemas.microsoft.com/office/drawing/2014/main" id="{BE6B87A4-2BDA-8F4F-AF19-627425EB33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" y="2056"/>
                <a:ext cx="188" cy="169"/>
              </a:xfrm>
              <a:prstGeom prst="ellipse">
                <a:avLst/>
              </a:prstGeom>
              <a:solidFill>
                <a:srgbClr val="E7ED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x-none" altLang="x-none" sz="5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-128"/>
                </a:endParaRPr>
              </a:p>
            </p:txBody>
          </p:sp>
          <p:sp>
            <p:nvSpPr>
              <p:cNvPr id="544" name="Oval 8">
                <a:extLst>
                  <a:ext uri="{FF2B5EF4-FFF2-40B4-BE49-F238E27FC236}">
                    <a16:creationId xmlns:a16="http://schemas.microsoft.com/office/drawing/2014/main" id="{CEDF9C6E-F76A-C14F-AF91-1D51DE25E3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5" y="2131"/>
                <a:ext cx="282" cy="182"/>
              </a:xfrm>
              <a:prstGeom prst="ellipse">
                <a:avLst/>
              </a:prstGeom>
              <a:solidFill>
                <a:srgbClr val="E7ED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x-none" altLang="x-none" sz="5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-128"/>
                </a:endParaRPr>
              </a:p>
            </p:txBody>
          </p:sp>
          <p:sp>
            <p:nvSpPr>
              <p:cNvPr id="545" name="Oval 9">
                <a:extLst>
                  <a:ext uri="{FF2B5EF4-FFF2-40B4-BE49-F238E27FC236}">
                    <a16:creationId xmlns:a16="http://schemas.microsoft.com/office/drawing/2014/main" id="{2C32B9C5-8922-4D4E-B8DB-B1040E2BCB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4" y="2161"/>
                <a:ext cx="422" cy="216"/>
              </a:xfrm>
              <a:prstGeom prst="ellipse">
                <a:avLst/>
              </a:prstGeom>
              <a:solidFill>
                <a:srgbClr val="E7ED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x-none" altLang="x-none" sz="5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-128"/>
                </a:endParaRPr>
              </a:p>
            </p:txBody>
          </p:sp>
          <p:sp>
            <p:nvSpPr>
              <p:cNvPr id="546" name="Oval 10">
                <a:extLst>
                  <a:ext uri="{FF2B5EF4-FFF2-40B4-BE49-F238E27FC236}">
                    <a16:creationId xmlns:a16="http://schemas.microsoft.com/office/drawing/2014/main" id="{FE97C132-8472-D74D-916E-3AE9C7DC4C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938"/>
                <a:ext cx="271" cy="162"/>
              </a:xfrm>
              <a:prstGeom prst="ellipse">
                <a:avLst/>
              </a:prstGeom>
              <a:solidFill>
                <a:srgbClr val="E7ED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x-none" altLang="x-none" sz="5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-128"/>
                </a:endParaRPr>
              </a:p>
            </p:txBody>
          </p:sp>
          <p:sp>
            <p:nvSpPr>
              <p:cNvPr id="547" name="Oval 11">
                <a:extLst>
                  <a:ext uri="{FF2B5EF4-FFF2-40B4-BE49-F238E27FC236}">
                    <a16:creationId xmlns:a16="http://schemas.microsoft.com/office/drawing/2014/main" id="{A76AAE4E-6FC0-FD4E-BDCF-492E351BA9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93" y="2042"/>
                <a:ext cx="268" cy="163"/>
              </a:xfrm>
              <a:prstGeom prst="ellipse">
                <a:avLst/>
              </a:prstGeom>
              <a:solidFill>
                <a:srgbClr val="E7ED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x-none" altLang="x-none" sz="5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-128"/>
                </a:endParaRPr>
              </a:p>
            </p:txBody>
          </p:sp>
          <p:sp>
            <p:nvSpPr>
              <p:cNvPr id="548" name="Oval 12">
                <a:extLst>
                  <a:ext uri="{FF2B5EF4-FFF2-40B4-BE49-F238E27FC236}">
                    <a16:creationId xmlns:a16="http://schemas.microsoft.com/office/drawing/2014/main" id="{CF7A540D-26E6-F545-9062-6401BEAE66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69" y="2076"/>
                <a:ext cx="266" cy="267"/>
              </a:xfrm>
              <a:prstGeom prst="ellipse">
                <a:avLst/>
              </a:prstGeom>
              <a:solidFill>
                <a:srgbClr val="E7ED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x-none" altLang="x-none" sz="5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-128"/>
                </a:endParaRPr>
              </a:p>
            </p:txBody>
          </p:sp>
          <p:sp>
            <p:nvSpPr>
              <p:cNvPr id="549" name="Oval 13">
                <a:extLst>
                  <a:ext uri="{FF2B5EF4-FFF2-40B4-BE49-F238E27FC236}">
                    <a16:creationId xmlns:a16="http://schemas.microsoft.com/office/drawing/2014/main" id="{A92304E1-7CC7-E34A-8E05-7F66DE5A28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9" y="1996"/>
                <a:ext cx="541" cy="267"/>
              </a:xfrm>
              <a:prstGeom prst="ellipse">
                <a:avLst/>
              </a:prstGeom>
              <a:solidFill>
                <a:srgbClr val="E7ED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x-none" altLang="x-none" sz="5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-128"/>
                </a:endParaRPr>
              </a:p>
            </p:txBody>
          </p:sp>
        </p:grpSp>
        <p:grpSp>
          <p:nvGrpSpPr>
            <p:cNvPr id="376" name="Group 14">
              <a:extLst>
                <a:ext uri="{FF2B5EF4-FFF2-40B4-BE49-F238E27FC236}">
                  <a16:creationId xmlns:a16="http://schemas.microsoft.com/office/drawing/2014/main" id="{2066E5B0-6040-364E-B09F-108AD809487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372" y="286"/>
              <a:ext cx="836" cy="503"/>
              <a:chOff x="628" y="1876"/>
              <a:chExt cx="836" cy="503"/>
            </a:xfrm>
          </p:grpSpPr>
          <p:sp>
            <p:nvSpPr>
              <p:cNvPr id="525" name="Arc 15">
                <a:extLst>
                  <a:ext uri="{FF2B5EF4-FFF2-40B4-BE49-F238E27FC236}">
                    <a16:creationId xmlns:a16="http://schemas.microsoft.com/office/drawing/2014/main" id="{EA683C43-20D0-D94A-ACD6-7E77361B36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1" y="1876"/>
                <a:ext cx="346" cy="104"/>
              </a:xfrm>
              <a:custGeom>
                <a:avLst/>
                <a:gdLst>
                  <a:gd name="T0" fmla="*/ 0 w 40736"/>
                  <a:gd name="T1" fmla="*/ 0 h 21600"/>
                  <a:gd name="T2" fmla="*/ 0 w 40736"/>
                  <a:gd name="T3" fmla="*/ 0 h 21600"/>
                  <a:gd name="T4" fmla="*/ 0 w 40736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0736"/>
                  <a:gd name="T10" fmla="*/ 0 h 21600"/>
                  <a:gd name="T11" fmla="*/ 40736 w 40736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0736" h="21600" fill="none" extrusionOk="0">
                    <a:moveTo>
                      <a:pt x="0" y="14968"/>
                    </a:moveTo>
                    <a:cubicBezTo>
                      <a:pt x="2878" y="6046"/>
                      <a:pt x="11182" y="-1"/>
                      <a:pt x="20557" y="0"/>
                    </a:cubicBezTo>
                    <a:cubicBezTo>
                      <a:pt x="29513" y="0"/>
                      <a:pt x="37541" y="5528"/>
                      <a:pt x="40736" y="13895"/>
                    </a:cubicBezTo>
                  </a:path>
                  <a:path w="40736" h="21600" stroke="0" extrusionOk="0">
                    <a:moveTo>
                      <a:pt x="0" y="14968"/>
                    </a:moveTo>
                    <a:cubicBezTo>
                      <a:pt x="2878" y="6046"/>
                      <a:pt x="11182" y="-1"/>
                      <a:pt x="20557" y="0"/>
                    </a:cubicBezTo>
                    <a:cubicBezTo>
                      <a:pt x="29513" y="0"/>
                      <a:pt x="37541" y="5528"/>
                      <a:pt x="40736" y="13895"/>
                    </a:cubicBezTo>
                    <a:lnTo>
                      <a:pt x="20557" y="21600"/>
                    </a:lnTo>
                    <a:lnTo>
                      <a:pt x="0" y="14968"/>
                    </a:lnTo>
                    <a:close/>
                  </a:path>
                </a:pathLst>
              </a:custGeom>
              <a:solidFill>
                <a:srgbClr val="E7ED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charset="0"/>
                  <a:ea typeface="ＭＳ Ｐゴシック" charset="-128"/>
                </a:endParaRPr>
              </a:p>
            </p:txBody>
          </p:sp>
          <p:sp>
            <p:nvSpPr>
              <p:cNvPr id="526" name="Arc 16">
                <a:extLst>
                  <a:ext uri="{FF2B5EF4-FFF2-40B4-BE49-F238E27FC236}">
                    <a16:creationId xmlns:a16="http://schemas.microsoft.com/office/drawing/2014/main" id="{8B313777-DBF9-E741-AD9C-402CB4C286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3" y="1878"/>
                <a:ext cx="342" cy="102"/>
              </a:xfrm>
              <a:custGeom>
                <a:avLst/>
                <a:gdLst>
                  <a:gd name="T0" fmla="*/ 0 w 40698"/>
                  <a:gd name="T1" fmla="*/ 0 h 21600"/>
                  <a:gd name="T2" fmla="*/ 0 w 40698"/>
                  <a:gd name="T3" fmla="*/ 0 h 21600"/>
                  <a:gd name="T4" fmla="*/ 0 w 40698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0698"/>
                  <a:gd name="T10" fmla="*/ 0 h 21600"/>
                  <a:gd name="T11" fmla="*/ 40698 w 40698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0698" h="21600" fill="none" extrusionOk="0">
                    <a:moveTo>
                      <a:pt x="-1" y="14916"/>
                    </a:moveTo>
                    <a:cubicBezTo>
                      <a:pt x="2894" y="6021"/>
                      <a:pt x="11185" y="-1"/>
                      <a:pt x="20540" y="0"/>
                    </a:cubicBezTo>
                    <a:cubicBezTo>
                      <a:pt x="29474" y="0"/>
                      <a:pt x="37487" y="5501"/>
                      <a:pt x="40697" y="13839"/>
                    </a:cubicBezTo>
                  </a:path>
                  <a:path w="40698" h="21600" stroke="0" extrusionOk="0">
                    <a:moveTo>
                      <a:pt x="-1" y="14916"/>
                    </a:moveTo>
                    <a:cubicBezTo>
                      <a:pt x="2894" y="6021"/>
                      <a:pt x="11185" y="-1"/>
                      <a:pt x="20540" y="0"/>
                    </a:cubicBezTo>
                    <a:cubicBezTo>
                      <a:pt x="29474" y="0"/>
                      <a:pt x="37487" y="5501"/>
                      <a:pt x="40697" y="13839"/>
                    </a:cubicBezTo>
                    <a:lnTo>
                      <a:pt x="20540" y="21600"/>
                    </a:lnTo>
                    <a:lnTo>
                      <a:pt x="-1" y="14916"/>
                    </a:lnTo>
                    <a:close/>
                  </a:path>
                </a:pathLst>
              </a:custGeom>
              <a:solidFill>
                <a:srgbClr val="E7EDED"/>
              </a:solidFill>
              <a:ln w="6350">
                <a:solidFill>
                  <a:srgbClr val="6C8F9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charset="0"/>
                  <a:ea typeface="ＭＳ Ｐゴシック" charset="-128"/>
                </a:endParaRPr>
              </a:p>
            </p:txBody>
          </p:sp>
          <p:sp>
            <p:nvSpPr>
              <p:cNvPr id="527" name="Arc 17">
                <a:extLst>
                  <a:ext uri="{FF2B5EF4-FFF2-40B4-BE49-F238E27FC236}">
                    <a16:creationId xmlns:a16="http://schemas.microsoft.com/office/drawing/2014/main" id="{38CDD912-7FB9-C345-AEB8-04D82EA11B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3" y="1930"/>
                <a:ext cx="214" cy="126"/>
              </a:xfrm>
              <a:custGeom>
                <a:avLst/>
                <a:gdLst>
                  <a:gd name="T0" fmla="*/ 0 w 32990"/>
                  <a:gd name="T1" fmla="*/ 0 h 25945"/>
                  <a:gd name="T2" fmla="*/ 0 w 32990"/>
                  <a:gd name="T3" fmla="*/ 0 h 25945"/>
                  <a:gd name="T4" fmla="*/ 0 w 32990"/>
                  <a:gd name="T5" fmla="*/ 0 h 25945"/>
                  <a:gd name="T6" fmla="*/ 0 60000 65536"/>
                  <a:gd name="T7" fmla="*/ 0 60000 65536"/>
                  <a:gd name="T8" fmla="*/ 0 60000 65536"/>
                  <a:gd name="T9" fmla="*/ 0 w 32990"/>
                  <a:gd name="T10" fmla="*/ 0 h 25945"/>
                  <a:gd name="T11" fmla="*/ 32990 w 32990"/>
                  <a:gd name="T12" fmla="*/ 25945 h 25945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2990" h="25945" fill="none" extrusionOk="0">
                    <a:moveTo>
                      <a:pt x="441" y="25945"/>
                    </a:moveTo>
                    <a:cubicBezTo>
                      <a:pt x="147" y="24515"/>
                      <a:pt x="0" y="23059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25625" y="-1"/>
                      <a:pt x="29569" y="1124"/>
                      <a:pt x="32989" y="3247"/>
                    </a:cubicBezTo>
                  </a:path>
                  <a:path w="32990" h="25945" stroke="0" extrusionOk="0">
                    <a:moveTo>
                      <a:pt x="441" y="25945"/>
                    </a:moveTo>
                    <a:cubicBezTo>
                      <a:pt x="147" y="24515"/>
                      <a:pt x="0" y="23059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25625" y="-1"/>
                      <a:pt x="29569" y="1124"/>
                      <a:pt x="32989" y="3247"/>
                    </a:cubicBezTo>
                    <a:lnTo>
                      <a:pt x="21600" y="21600"/>
                    </a:lnTo>
                    <a:lnTo>
                      <a:pt x="441" y="25945"/>
                    </a:lnTo>
                    <a:close/>
                  </a:path>
                </a:pathLst>
              </a:custGeom>
              <a:solidFill>
                <a:srgbClr val="E7ED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charset="0"/>
                  <a:ea typeface="ＭＳ Ｐゴシック" charset="-128"/>
                </a:endParaRPr>
              </a:p>
            </p:txBody>
          </p:sp>
          <p:sp>
            <p:nvSpPr>
              <p:cNvPr id="528" name="Arc 18">
                <a:extLst>
                  <a:ext uri="{FF2B5EF4-FFF2-40B4-BE49-F238E27FC236}">
                    <a16:creationId xmlns:a16="http://schemas.microsoft.com/office/drawing/2014/main" id="{D0083948-6C85-F940-B012-C5D30AF536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5" y="1932"/>
                <a:ext cx="211" cy="123"/>
              </a:xfrm>
              <a:custGeom>
                <a:avLst/>
                <a:gdLst>
                  <a:gd name="T0" fmla="*/ 0 w 32950"/>
                  <a:gd name="T1" fmla="*/ 0 h 25966"/>
                  <a:gd name="T2" fmla="*/ 0 w 32950"/>
                  <a:gd name="T3" fmla="*/ 0 h 25966"/>
                  <a:gd name="T4" fmla="*/ 0 w 32950"/>
                  <a:gd name="T5" fmla="*/ 0 h 25966"/>
                  <a:gd name="T6" fmla="*/ 0 60000 65536"/>
                  <a:gd name="T7" fmla="*/ 0 60000 65536"/>
                  <a:gd name="T8" fmla="*/ 0 60000 65536"/>
                  <a:gd name="T9" fmla="*/ 0 w 32950"/>
                  <a:gd name="T10" fmla="*/ 0 h 25966"/>
                  <a:gd name="T11" fmla="*/ 32950 w 32950"/>
                  <a:gd name="T12" fmla="*/ 25966 h 2596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2950" h="25966" fill="none" extrusionOk="0">
                    <a:moveTo>
                      <a:pt x="445" y="25966"/>
                    </a:moveTo>
                    <a:cubicBezTo>
                      <a:pt x="149" y="24529"/>
                      <a:pt x="0" y="23066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25608" y="-1"/>
                      <a:pt x="29538" y="1115"/>
                      <a:pt x="32949" y="3222"/>
                    </a:cubicBezTo>
                  </a:path>
                  <a:path w="32950" h="25966" stroke="0" extrusionOk="0">
                    <a:moveTo>
                      <a:pt x="445" y="25966"/>
                    </a:moveTo>
                    <a:cubicBezTo>
                      <a:pt x="149" y="24529"/>
                      <a:pt x="0" y="23066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25608" y="-1"/>
                      <a:pt x="29538" y="1115"/>
                      <a:pt x="32949" y="3222"/>
                    </a:cubicBezTo>
                    <a:lnTo>
                      <a:pt x="21600" y="21600"/>
                    </a:lnTo>
                    <a:lnTo>
                      <a:pt x="445" y="25966"/>
                    </a:lnTo>
                    <a:close/>
                  </a:path>
                </a:pathLst>
              </a:custGeom>
              <a:solidFill>
                <a:srgbClr val="E7EDED"/>
              </a:solidFill>
              <a:ln w="6350">
                <a:solidFill>
                  <a:srgbClr val="6C8F9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charset="0"/>
                  <a:ea typeface="ＭＳ Ｐゴシック" charset="-128"/>
                </a:endParaRPr>
              </a:p>
            </p:txBody>
          </p:sp>
          <p:sp>
            <p:nvSpPr>
              <p:cNvPr id="529" name="Arc 19">
                <a:extLst>
                  <a:ext uri="{FF2B5EF4-FFF2-40B4-BE49-F238E27FC236}">
                    <a16:creationId xmlns:a16="http://schemas.microsoft.com/office/drawing/2014/main" id="{7E548F26-78C4-9F4C-A682-2A219BFBC8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2" y="2217"/>
                <a:ext cx="216" cy="99"/>
              </a:xfrm>
              <a:custGeom>
                <a:avLst/>
                <a:gdLst>
                  <a:gd name="T0" fmla="*/ 0 w 32074"/>
                  <a:gd name="T1" fmla="*/ 0 h 22517"/>
                  <a:gd name="T2" fmla="*/ 0 w 32074"/>
                  <a:gd name="T3" fmla="*/ 0 h 22517"/>
                  <a:gd name="T4" fmla="*/ 0 w 32074"/>
                  <a:gd name="T5" fmla="*/ 0 h 22517"/>
                  <a:gd name="T6" fmla="*/ 0 60000 65536"/>
                  <a:gd name="T7" fmla="*/ 0 60000 65536"/>
                  <a:gd name="T8" fmla="*/ 0 60000 65536"/>
                  <a:gd name="T9" fmla="*/ 0 w 32074"/>
                  <a:gd name="T10" fmla="*/ 0 h 22517"/>
                  <a:gd name="T11" fmla="*/ 32074 w 32074"/>
                  <a:gd name="T12" fmla="*/ 22517 h 2251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2074" h="22517" fill="none" extrusionOk="0">
                    <a:moveTo>
                      <a:pt x="32073" y="19807"/>
                    </a:moveTo>
                    <a:cubicBezTo>
                      <a:pt x="28868" y="21584"/>
                      <a:pt x="25264" y="22516"/>
                      <a:pt x="21600" y="22517"/>
                    </a:cubicBezTo>
                    <a:cubicBezTo>
                      <a:pt x="9670" y="22517"/>
                      <a:pt x="0" y="12846"/>
                      <a:pt x="0" y="917"/>
                    </a:cubicBezTo>
                    <a:cubicBezTo>
                      <a:pt x="-1" y="611"/>
                      <a:pt x="6" y="305"/>
                      <a:pt x="19" y="0"/>
                    </a:cubicBezTo>
                  </a:path>
                  <a:path w="32074" h="22517" stroke="0" extrusionOk="0">
                    <a:moveTo>
                      <a:pt x="32073" y="19807"/>
                    </a:moveTo>
                    <a:cubicBezTo>
                      <a:pt x="28868" y="21584"/>
                      <a:pt x="25264" y="22516"/>
                      <a:pt x="21600" y="22517"/>
                    </a:cubicBezTo>
                    <a:cubicBezTo>
                      <a:pt x="9670" y="22517"/>
                      <a:pt x="0" y="12846"/>
                      <a:pt x="0" y="917"/>
                    </a:cubicBezTo>
                    <a:cubicBezTo>
                      <a:pt x="-1" y="611"/>
                      <a:pt x="6" y="305"/>
                      <a:pt x="19" y="0"/>
                    </a:cubicBezTo>
                    <a:lnTo>
                      <a:pt x="21600" y="917"/>
                    </a:lnTo>
                    <a:lnTo>
                      <a:pt x="32073" y="19807"/>
                    </a:lnTo>
                    <a:close/>
                  </a:path>
                </a:pathLst>
              </a:custGeom>
              <a:solidFill>
                <a:srgbClr val="E7ED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charset="0"/>
                  <a:ea typeface="ＭＳ Ｐゴシック" charset="-128"/>
                </a:endParaRPr>
              </a:p>
            </p:txBody>
          </p:sp>
          <p:sp>
            <p:nvSpPr>
              <p:cNvPr id="530" name="Arc 20">
                <a:extLst>
                  <a:ext uri="{FF2B5EF4-FFF2-40B4-BE49-F238E27FC236}">
                    <a16:creationId xmlns:a16="http://schemas.microsoft.com/office/drawing/2014/main" id="{293C2702-4DE2-D447-AF1F-8100B6A9AA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4" y="2217"/>
                <a:ext cx="213" cy="96"/>
              </a:xfrm>
              <a:custGeom>
                <a:avLst/>
                <a:gdLst>
                  <a:gd name="T0" fmla="*/ 0 w 32013"/>
                  <a:gd name="T1" fmla="*/ 0 h 22524"/>
                  <a:gd name="T2" fmla="*/ 0 w 32013"/>
                  <a:gd name="T3" fmla="*/ 0 h 22524"/>
                  <a:gd name="T4" fmla="*/ 0 w 32013"/>
                  <a:gd name="T5" fmla="*/ 0 h 22524"/>
                  <a:gd name="T6" fmla="*/ 0 60000 65536"/>
                  <a:gd name="T7" fmla="*/ 0 60000 65536"/>
                  <a:gd name="T8" fmla="*/ 0 60000 65536"/>
                  <a:gd name="T9" fmla="*/ 0 w 32013"/>
                  <a:gd name="T10" fmla="*/ 0 h 22524"/>
                  <a:gd name="T11" fmla="*/ 32013 w 32013"/>
                  <a:gd name="T12" fmla="*/ 22524 h 2252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2013" h="22524" fill="none" extrusionOk="0">
                    <a:moveTo>
                      <a:pt x="32013" y="19848"/>
                    </a:moveTo>
                    <a:cubicBezTo>
                      <a:pt x="28823" y="21603"/>
                      <a:pt x="25241" y="22523"/>
                      <a:pt x="21600" y="22524"/>
                    </a:cubicBezTo>
                    <a:cubicBezTo>
                      <a:pt x="9670" y="22524"/>
                      <a:pt x="0" y="12853"/>
                      <a:pt x="0" y="924"/>
                    </a:cubicBezTo>
                    <a:cubicBezTo>
                      <a:pt x="-1" y="615"/>
                      <a:pt x="6" y="307"/>
                      <a:pt x="19" y="-1"/>
                    </a:cubicBezTo>
                  </a:path>
                  <a:path w="32013" h="22524" stroke="0" extrusionOk="0">
                    <a:moveTo>
                      <a:pt x="32013" y="19848"/>
                    </a:moveTo>
                    <a:cubicBezTo>
                      <a:pt x="28823" y="21603"/>
                      <a:pt x="25241" y="22523"/>
                      <a:pt x="21600" y="22524"/>
                    </a:cubicBezTo>
                    <a:cubicBezTo>
                      <a:pt x="9670" y="22524"/>
                      <a:pt x="0" y="12853"/>
                      <a:pt x="0" y="924"/>
                    </a:cubicBezTo>
                    <a:cubicBezTo>
                      <a:pt x="-1" y="615"/>
                      <a:pt x="6" y="307"/>
                      <a:pt x="19" y="-1"/>
                    </a:cubicBezTo>
                    <a:lnTo>
                      <a:pt x="21600" y="924"/>
                    </a:lnTo>
                    <a:lnTo>
                      <a:pt x="32013" y="19848"/>
                    </a:lnTo>
                    <a:close/>
                  </a:path>
                </a:pathLst>
              </a:custGeom>
              <a:solidFill>
                <a:srgbClr val="E7EDED"/>
              </a:solidFill>
              <a:ln w="6350">
                <a:solidFill>
                  <a:srgbClr val="6C8F9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charset="0"/>
                  <a:ea typeface="ＭＳ Ｐゴシック" charset="-128"/>
                </a:endParaRPr>
              </a:p>
            </p:txBody>
          </p:sp>
          <p:sp>
            <p:nvSpPr>
              <p:cNvPr id="531" name="Arc 21">
                <a:extLst>
                  <a:ext uri="{FF2B5EF4-FFF2-40B4-BE49-F238E27FC236}">
                    <a16:creationId xmlns:a16="http://schemas.microsoft.com/office/drawing/2014/main" id="{6A4B6F24-C1A1-3641-8794-7E4DE46B9D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62" y="1936"/>
                <a:ext cx="164" cy="120"/>
              </a:xfrm>
              <a:custGeom>
                <a:avLst/>
                <a:gdLst>
                  <a:gd name="T0" fmla="*/ 0 w 26077"/>
                  <a:gd name="T1" fmla="*/ 0 h 32051"/>
                  <a:gd name="T2" fmla="*/ 0 w 26077"/>
                  <a:gd name="T3" fmla="*/ 0 h 32051"/>
                  <a:gd name="T4" fmla="*/ 0 w 26077"/>
                  <a:gd name="T5" fmla="*/ 0 h 32051"/>
                  <a:gd name="T6" fmla="*/ 0 60000 65536"/>
                  <a:gd name="T7" fmla="*/ 0 60000 65536"/>
                  <a:gd name="T8" fmla="*/ 0 60000 65536"/>
                  <a:gd name="T9" fmla="*/ 0 w 26077"/>
                  <a:gd name="T10" fmla="*/ 0 h 32051"/>
                  <a:gd name="T11" fmla="*/ 26077 w 26077"/>
                  <a:gd name="T12" fmla="*/ 32051 h 3205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6077" h="32051" fill="none" extrusionOk="0">
                    <a:moveTo>
                      <a:pt x="0" y="469"/>
                    </a:moveTo>
                    <a:cubicBezTo>
                      <a:pt x="1471" y="157"/>
                      <a:pt x="2972" y="-1"/>
                      <a:pt x="4477" y="0"/>
                    </a:cubicBezTo>
                    <a:cubicBezTo>
                      <a:pt x="16406" y="0"/>
                      <a:pt x="26077" y="9670"/>
                      <a:pt x="26077" y="21600"/>
                    </a:cubicBezTo>
                    <a:cubicBezTo>
                      <a:pt x="26077" y="25255"/>
                      <a:pt x="25149" y="28851"/>
                      <a:pt x="23380" y="32051"/>
                    </a:cubicBezTo>
                  </a:path>
                  <a:path w="26077" h="32051" stroke="0" extrusionOk="0">
                    <a:moveTo>
                      <a:pt x="0" y="469"/>
                    </a:moveTo>
                    <a:cubicBezTo>
                      <a:pt x="1471" y="157"/>
                      <a:pt x="2972" y="-1"/>
                      <a:pt x="4477" y="0"/>
                    </a:cubicBezTo>
                    <a:cubicBezTo>
                      <a:pt x="16406" y="0"/>
                      <a:pt x="26077" y="9670"/>
                      <a:pt x="26077" y="21600"/>
                    </a:cubicBezTo>
                    <a:cubicBezTo>
                      <a:pt x="26077" y="25255"/>
                      <a:pt x="25149" y="28851"/>
                      <a:pt x="23380" y="32051"/>
                    </a:cubicBezTo>
                    <a:lnTo>
                      <a:pt x="4477" y="21600"/>
                    </a:lnTo>
                    <a:lnTo>
                      <a:pt x="0" y="469"/>
                    </a:lnTo>
                    <a:close/>
                  </a:path>
                </a:pathLst>
              </a:custGeom>
              <a:solidFill>
                <a:srgbClr val="E7ED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charset="0"/>
                  <a:ea typeface="ＭＳ Ｐゴシック" charset="-128"/>
                </a:endParaRPr>
              </a:p>
            </p:txBody>
          </p:sp>
          <p:sp>
            <p:nvSpPr>
              <p:cNvPr id="532" name="Arc 22">
                <a:extLst>
                  <a:ext uri="{FF2B5EF4-FFF2-40B4-BE49-F238E27FC236}">
                    <a16:creationId xmlns:a16="http://schemas.microsoft.com/office/drawing/2014/main" id="{0E5B394F-DE06-CB4A-B273-0DFEDCAEE8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63" y="1938"/>
                <a:ext cx="161" cy="118"/>
              </a:xfrm>
              <a:custGeom>
                <a:avLst/>
                <a:gdLst>
                  <a:gd name="T0" fmla="*/ 0 w 26034"/>
                  <a:gd name="T1" fmla="*/ 0 h 32133"/>
                  <a:gd name="T2" fmla="*/ 0 w 26034"/>
                  <a:gd name="T3" fmla="*/ 0 h 32133"/>
                  <a:gd name="T4" fmla="*/ 0 w 26034"/>
                  <a:gd name="T5" fmla="*/ 0 h 32133"/>
                  <a:gd name="T6" fmla="*/ 0 60000 65536"/>
                  <a:gd name="T7" fmla="*/ 0 60000 65536"/>
                  <a:gd name="T8" fmla="*/ 0 60000 65536"/>
                  <a:gd name="T9" fmla="*/ 0 w 26034"/>
                  <a:gd name="T10" fmla="*/ 0 h 32133"/>
                  <a:gd name="T11" fmla="*/ 26034 w 26034"/>
                  <a:gd name="T12" fmla="*/ 32133 h 32133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6034" h="32133" fill="none" extrusionOk="0">
                    <a:moveTo>
                      <a:pt x="-1" y="459"/>
                    </a:moveTo>
                    <a:cubicBezTo>
                      <a:pt x="1458" y="154"/>
                      <a:pt x="2944" y="-1"/>
                      <a:pt x="4434" y="0"/>
                    </a:cubicBezTo>
                    <a:cubicBezTo>
                      <a:pt x="16363" y="0"/>
                      <a:pt x="26034" y="9670"/>
                      <a:pt x="26034" y="21600"/>
                    </a:cubicBezTo>
                    <a:cubicBezTo>
                      <a:pt x="26034" y="25287"/>
                      <a:pt x="25089" y="28913"/>
                      <a:pt x="23291" y="32132"/>
                    </a:cubicBezTo>
                  </a:path>
                  <a:path w="26034" h="32133" stroke="0" extrusionOk="0">
                    <a:moveTo>
                      <a:pt x="-1" y="459"/>
                    </a:moveTo>
                    <a:cubicBezTo>
                      <a:pt x="1458" y="154"/>
                      <a:pt x="2944" y="-1"/>
                      <a:pt x="4434" y="0"/>
                    </a:cubicBezTo>
                    <a:cubicBezTo>
                      <a:pt x="16363" y="0"/>
                      <a:pt x="26034" y="9670"/>
                      <a:pt x="26034" y="21600"/>
                    </a:cubicBezTo>
                    <a:cubicBezTo>
                      <a:pt x="26034" y="25287"/>
                      <a:pt x="25089" y="28913"/>
                      <a:pt x="23291" y="32132"/>
                    </a:cubicBezTo>
                    <a:lnTo>
                      <a:pt x="4434" y="21600"/>
                    </a:lnTo>
                    <a:lnTo>
                      <a:pt x="-1" y="459"/>
                    </a:lnTo>
                    <a:close/>
                  </a:path>
                </a:pathLst>
              </a:custGeom>
              <a:solidFill>
                <a:srgbClr val="E7EDED"/>
              </a:solidFill>
              <a:ln w="6350">
                <a:solidFill>
                  <a:srgbClr val="6C8F9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charset="0"/>
                  <a:ea typeface="ＭＳ Ｐゴシック" charset="-128"/>
                </a:endParaRPr>
              </a:p>
            </p:txBody>
          </p:sp>
          <p:sp>
            <p:nvSpPr>
              <p:cNvPr id="533" name="Arc 23">
                <a:extLst>
                  <a:ext uri="{FF2B5EF4-FFF2-40B4-BE49-F238E27FC236}">
                    <a16:creationId xmlns:a16="http://schemas.microsoft.com/office/drawing/2014/main" id="{BB21B988-A715-5A4F-85C0-AC48A78160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08" y="2056"/>
                <a:ext cx="156" cy="119"/>
              </a:xfrm>
              <a:custGeom>
                <a:avLst/>
                <a:gdLst>
                  <a:gd name="T0" fmla="*/ 0 w 21600"/>
                  <a:gd name="T1" fmla="*/ 0 h 29154"/>
                  <a:gd name="T2" fmla="*/ 0 w 21600"/>
                  <a:gd name="T3" fmla="*/ 0 h 29154"/>
                  <a:gd name="T4" fmla="*/ 0 w 21600"/>
                  <a:gd name="T5" fmla="*/ 0 h 29154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9154"/>
                  <a:gd name="T11" fmla="*/ 21600 w 21600"/>
                  <a:gd name="T12" fmla="*/ 29154 h 2915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9154" fill="none" extrusionOk="0">
                    <a:moveTo>
                      <a:pt x="13494" y="-1"/>
                    </a:moveTo>
                    <a:cubicBezTo>
                      <a:pt x="18617" y="4098"/>
                      <a:pt x="21600" y="10304"/>
                      <a:pt x="21600" y="16866"/>
                    </a:cubicBezTo>
                    <a:cubicBezTo>
                      <a:pt x="21600" y="21256"/>
                      <a:pt x="20261" y="25543"/>
                      <a:pt x="17764" y="29154"/>
                    </a:cubicBezTo>
                  </a:path>
                  <a:path w="21600" h="29154" stroke="0" extrusionOk="0">
                    <a:moveTo>
                      <a:pt x="13494" y="-1"/>
                    </a:moveTo>
                    <a:cubicBezTo>
                      <a:pt x="18617" y="4098"/>
                      <a:pt x="21600" y="10304"/>
                      <a:pt x="21600" y="16866"/>
                    </a:cubicBezTo>
                    <a:cubicBezTo>
                      <a:pt x="21600" y="21256"/>
                      <a:pt x="20261" y="25543"/>
                      <a:pt x="17764" y="29154"/>
                    </a:cubicBezTo>
                    <a:lnTo>
                      <a:pt x="0" y="16866"/>
                    </a:lnTo>
                    <a:lnTo>
                      <a:pt x="13494" y="-1"/>
                    </a:lnTo>
                    <a:close/>
                  </a:path>
                </a:pathLst>
              </a:custGeom>
              <a:solidFill>
                <a:srgbClr val="E7ED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charset="0"/>
                  <a:ea typeface="ＭＳ Ｐゴシック" charset="-128"/>
                </a:endParaRPr>
              </a:p>
            </p:txBody>
          </p:sp>
          <p:sp>
            <p:nvSpPr>
              <p:cNvPr id="534" name="Arc 24">
                <a:extLst>
                  <a:ext uri="{FF2B5EF4-FFF2-40B4-BE49-F238E27FC236}">
                    <a16:creationId xmlns:a16="http://schemas.microsoft.com/office/drawing/2014/main" id="{BA9D657C-0D94-6B44-82AE-807B3483F7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08" y="2057"/>
                <a:ext cx="154" cy="117"/>
              </a:xfrm>
              <a:custGeom>
                <a:avLst/>
                <a:gdLst>
                  <a:gd name="T0" fmla="*/ 0 w 21600"/>
                  <a:gd name="T1" fmla="*/ 0 h 29302"/>
                  <a:gd name="T2" fmla="*/ 0 w 21600"/>
                  <a:gd name="T3" fmla="*/ 0 h 29302"/>
                  <a:gd name="T4" fmla="*/ 0 w 21600"/>
                  <a:gd name="T5" fmla="*/ 0 h 29302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9302"/>
                  <a:gd name="T11" fmla="*/ 21600 w 21600"/>
                  <a:gd name="T12" fmla="*/ 29302 h 2930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9302" fill="none" extrusionOk="0">
                    <a:moveTo>
                      <a:pt x="13412" y="0"/>
                    </a:moveTo>
                    <a:cubicBezTo>
                      <a:pt x="18584" y="4097"/>
                      <a:pt x="21600" y="10333"/>
                      <a:pt x="21600" y="16931"/>
                    </a:cubicBezTo>
                    <a:cubicBezTo>
                      <a:pt x="21600" y="21356"/>
                      <a:pt x="20240" y="25674"/>
                      <a:pt x="17706" y="29301"/>
                    </a:cubicBezTo>
                  </a:path>
                  <a:path w="21600" h="29302" stroke="0" extrusionOk="0">
                    <a:moveTo>
                      <a:pt x="13412" y="0"/>
                    </a:moveTo>
                    <a:cubicBezTo>
                      <a:pt x="18584" y="4097"/>
                      <a:pt x="21600" y="10333"/>
                      <a:pt x="21600" y="16931"/>
                    </a:cubicBezTo>
                    <a:cubicBezTo>
                      <a:pt x="21600" y="21356"/>
                      <a:pt x="20240" y="25674"/>
                      <a:pt x="17706" y="29301"/>
                    </a:cubicBezTo>
                    <a:lnTo>
                      <a:pt x="0" y="16931"/>
                    </a:lnTo>
                    <a:lnTo>
                      <a:pt x="13412" y="0"/>
                    </a:lnTo>
                    <a:close/>
                  </a:path>
                </a:pathLst>
              </a:custGeom>
              <a:solidFill>
                <a:srgbClr val="E7EDED"/>
              </a:solidFill>
              <a:ln w="6350">
                <a:solidFill>
                  <a:srgbClr val="6C8F9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charset="0"/>
                  <a:ea typeface="ＭＳ Ｐゴシック" charset="-128"/>
                </a:endParaRPr>
              </a:p>
            </p:txBody>
          </p:sp>
          <p:sp>
            <p:nvSpPr>
              <p:cNvPr id="535" name="Arc 25">
                <a:extLst>
                  <a:ext uri="{FF2B5EF4-FFF2-40B4-BE49-F238E27FC236}">
                    <a16:creationId xmlns:a16="http://schemas.microsoft.com/office/drawing/2014/main" id="{491C5A60-4413-C745-A5A5-36973BE812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57" y="2176"/>
                <a:ext cx="183" cy="172"/>
              </a:xfrm>
              <a:custGeom>
                <a:avLst/>
                <a:gdLst>
                  <a:gd name="T0" fmla="*/ 0 w 28724"/>
                  <a:gd name="T1" fmla="*/ 0 h 27592"/>
                  <a:gd name="T2" fmla="*/ 0 w 28724"/>
                  <a:gd name="T3" fmla="*/ 0 h 27592"/>
                  <a:gd name="T4" fmla="*/ 0 w 28724"/>
                  <a:gd name="T5" fmla="*/ 0 h 27592"/>
                  <a:gd name="T6" fmla="*/ 0 60000 65536"/>
                  <a:gd name="T7" fmla="*/ 0 60000 65536"/>
                  <a:gd name="T8" fmla="*/ 0 60000 65536"/>
                  <a:gd name="T9" fmla="*/ 0 w 28724"/>
                  <a:gd name="T10" fmla="*/ 0 h 27592"/>
                  <a:gd name="T11" fmla="*/ 28724 w 28724"/>
                  <a:gd name="T12" fmla="*/ 27592 h 2759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8724" h="27592" fill="none" extrusionOk="0">
                    <a:moveTo>
                      <a:pt x="27876" y="-1"/>
                    </a:moveTo>
                    <a:cubicBezTo>
                      <a:pt x="28438" y="1947"/>
                      <a:pt x="28724" y="3964"/>
                      <a:pt x="28724" y="5992"/>
                    </a:cubicBezTo>
                    <a:cubicBezTo>
                      <a:pt x="28724" y="17921"/>
                      <a:pt x="19053" y="27592"/>
                      <a:pt x="7124" y="27592"/>
                    </a:cubicBezTo>
                    <a:cubicBezTo>
                      <a:pt x="4698" y="27592"/>
                      <a:pt x="2289" y="27183"/>
                      <a:pt x="-1" y="26383"/>
                    </a:cubicBezTo>
                  </a:path>
                  <a:path w="28724" h="27592" stroke="0" extrusionOk="0">
                    <a:moveTo>
                      <a:pt x="27876" y="-1"/>
                    </a:moveTo>
                    <a:cubicBezTo>
                      <a:pt x="28438" y="1947"/>
                      <a:pt x="28724" y="3964"/>
                      <a:pt x="28724" y="5992"/>
                    </a:cubicBezTo>
                    <a:cubicBezTo>
                      <a:pt x="28724" y="17921"/>
                      <a:pt x="19053" y="27592"/>
                      <a:pt x="7124" y="27592"/>
                    </a:cubicBezTo>
                    <a:cubicBezTo>
                      <a:pt x="4698" y="27592"/>
                      <a:pt x="2289" y="27183"/>
                      <a:pt x="-1" y="26383"/>
                    </a:cubicBezTo>
                    <a:lnTo>
                      <a:pt x="7124" y="5992"/>
                    </a:lnTo>
                    <a:lnTo>
                      <a:pt x="27876" y="-1"/>
                    </a:lnTo>
                    <a:close/>
                  </a:path>
                </a:pathLst>
              </a:custGeom>
              <a:solidFill>
                <a:srgbClr val="E7ED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charset="0"/>
                  <a:ea typeface="ＭＳ Ｐゴシック" charset="-128"/>
                </a:endParaRPr>
              </a:p>
            </p:txBody>
          </p:sp>
          <p:sp>
            <p:nvSpPr>
              <p:cNvPr id="536" name="Arc 26">
                <a:extLst>
                  <a:ext uri="{FF2B5EF4-FFF2-40B4-BE49-F238E27FC236}">
                    <a16:creationId xmlns:a16="http://schemas.microsoft.com/office/drawing/2014/main" id="{83AB053C-638D-0341-85D5-7072CAB556D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57" y="2176"/>
                <a:ext cx="180" cy="169"/>
              </a:xfrm>
              <a:custGeom>
                <a:avLst/>
                <a:gdLst>
                  <a:gd name="T0" fmla="*/ 0 w 28722"/>
                  <a:gd name="T1" fmla="*/ 0 h 27594"/>
                  <a:gd name="T2" fmla="*/ 0 w 28722"/>
                  <a:gd name="T3" fmla="*/ 0 h 27594"/>
                  <a:gd name="T4" fmla="*/ 0 w 28722"/>
                  <a:gd name="T5" fmla="*/ 0 h 27594"/>
                  <a:gd name="T6" fmla="*/ 0 60000 65536"/>
                  <a:gd name="T7" fmla="*/ 0 60000 65536"/>
                  <a:gd name="T8" fmla="*/ 0 60000 65536"/>
                  <a:gd name="T9" fmla="*/ 0 w 28722"/>
                  <a:gd name="T10" fmla="*/ 0 h 27594"/>
                  <a:gd name="T11" fmla="*/ 28722 w 28722"/>
                  <a:gd name="T12" fmla="*/ 27594 h 2759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8722" h="27594" fill="none" extrusionOk="0">
                    <a:moveTo>
                      <a:pt x="27873" y="0"/>
                    </a:moveTo>
                    <a:cubicBezTo>
                      <a:pt x="28436" y="1948"/>
                      <a:pt x="28722" y="3966"/>
                      <a:pt x="28722" y="5994"/>
                    </a:cubicBezTo>
                    <a:cubicBezTo>
                      <a:pt x="28722" y="17923"/>
                      <a:pt x="19051" y="27594"/>
                      <a:pt x="7122" y="27594"/>
                    </a:cubicBezTo>
                    <a:cubicBezTo>
                      <a:pt x="4697" y="27594"/>
                      <a:pt x="2289" y="27185"/>
                      <a:pt x="-1" y="26386"/>
                    </a:cubicBezTo>
                  </a:path>
                  <a:path w="28722" h="27594" stroke="0" extrusionOk="0">
                    <a:moveTo>
                      <a:pt x="27873" y="0"/>
                    </a:moveTo>
                    <a:cubicBezTo>
                      <a:pt x="28436" y="1948"/>
                      <a:pt x="28722" y="3966"/>
                      <a:pt x="28722" y="5994"/>
                    </a:cubicBezTo>
                    <a:cubicBezTo>
                      <a:pt x="28722" y="17923"/>
                      <a:pt x="19051" y="27594"/>
                      <a:pt x="7122" y="27594"/>
                    </a:cubicBezTo>
                    <a:cubicBezTo>
                      <a:pt x="4697" y="27594"/>
                      <a:pt x="2289" y="27185"/>
                      <a:pt x="-1" y="26386"/>
                    </a:cubicBezTo>
                    <a:lnTo>
                      <a:pt x="7122" y="5994"/>
                    </a:lnTo>
                    <a:lnTo>
                      <a:pt x="27873" y="0"/>
                    </a:lnTo>
                    <a:close/>
                  </a:path>
                </a:pathLst>
              </a:custGeom>
              <a:solidFill>
                <a:srgbClr val="E7EDED"/>
              </a:solidFill>
              <a:ln w="6350">
                <a:solidFill>
                  <a:srgbClr val="6C8F9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charset="0"/>
                  <a:ea typeface="ＭＳ Ｐゴシック" charset="-128"/>
                </a:endParaRPr>
              </a:p>
            </p:txBody>
          </p:sp>
          <p:sp>
            <p:nvSpPr>
              <p:cNvPr id="537" name="Arc 27">
                <a:extLst>
                  <a:ext uri="{FF2B5EF4-FFF2-40B4-BE49-F238E27FC236}">
                    <a16:creationId xmlns:a16="http://schemas.microsoft.com/office/drawing/2014/main" id="{7D8FBBF3-A5C8-0D4E-9E32-30E1900ACB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8" y="2055"/>
                <a:ext cx="99" cy="165"/>
              </a:xfrm>
              <a:custGeom>
                <a:avLst/>
                <a:gdLst>
                  <a:gd name="T0" fmla="*/ 0 w 21600"/>
                  <a:gd name="T1" fmla="*/ 0 h 41258"/>
                  <a:gd name="T2" fmla="*/ 0 w 21600"/>
                  <a:gd name="T3" fmla="*/ 0 h 41258"/>
                  <a:gd name="T4" fmla="*/ 0 w 21600"/>
                  <a:gd name="T5" fmla="*/ 0 h 41258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41258"/>
                  <a:gd name="T11" fmla="*/ 21600 w 21600"/>
                  <a:gd name="T12" fmla="*/ 41258 h 41258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41258" fill="none" extrusionOk="0">
                    <a:moveTo>
                      <a:pt x="12768" y="41257"/>
                    </a:moveTo>
                    <a:cubicBezTo>
                      <a:pt x="4999" y="37777"/>
                      <a:pt x="0" y="30058"/>
                      <a:pt x="0" y="21546"/>
                    </a:cubicBezTo>
                    <a:cubicBezTo>
                      <a:pt x="-1" y="10211"/>
                      <a:pt x="8761" y="804"/>
                      <a:pt x="20068" y="0"/>
                    </a:cubicBezTo>
                  </a:path>
                  <a:path w="21600" h="41258" stroke="0" extrusionOk="0">
                    <a:moveTo>
                      <a:pt x="12768" y="41257"/>
                    </a:moveTo>
                    <a:cubicBezTo>
                      <a:pt x="4999" y="37777"/>
                      <a:pt x="0" y="30058"/>
                      <a:pt x="0" y="21546"/>
                    </a:cubicBezTo>
                    <a:cubicBezTo>
                      <a:pt x="-1" y="10211"/>
                      <a:pt x="8761" y="804"/>
                      <a:pt x="20068" y="0"/>
                    </a:cubicBezTo>
                    <a:lnTo>
                      <a:pt x="21600" y="21546"/>
                    </a:lnTo>
                    <a:lnTo>
                      <a:pt x="12768" y="41257"/>
                    </a:lnTo>
                    <a:close/>
                  </a:path>
                </a:pathLst>
              </a:custGeom>
              <a:solidFill>
                <a:srgbClr val="E7ED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charset="0"/>
                  <a:ea typeface="ＭＳ Ｐゴシック" charset="-128"/>
                </a:endParaRPr>
              </a:p>
            </p:txBody>
          </p:sp>
          <p:sp>
            <p:nvSpPr>
              <p:cNvPr id="538" name="Arc 28">
                <a:extLst>
                  <a:ext uri="{FF2B5EF4-FFF2-40B4-BE49-F238E27FC236}">
                    <a16:creationId xmlns:a16="http://schemas.microsoft.com/office/drawing/2014/main" id="{2BFBD9DA-68A6-0842-A2AA-57B38C7331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0" y="2057"/>
                <a:ext cx="97" cy="161"/>
              </a:xfrm>
              <a:custGeom>
                <a:avLst/>
                <a:gdLst>
                  <a:gd name="T0" fmla="*/ 0 w 21600"/>
                  <a:gd name="T1" fmla="*/ 0 h 41268"/>
                  <a:gd name="T2" fmla="*/ 0 w 21600"/>
                  <a:gd name="T3" fmla="*/ 0 h 41268"/>
                  <a:gd name="T4" fmla="*/ 0 w 21600"/>
                  <a:gd name="T5" fmla="*/ 0 h 41268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41268"/>
                  <a:gd name="T11" fmla="*/ 21600 w 21600"/>
                  <a:gd name="T12" fmla="*/ 41268 h 41268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41268" fill="none" extrusionOk="0">
                    <a:moveTo>
                      <a:pt x="12790" y="41267"/>
                    </a:moveTo>
                    <a:cubicBezTo>
                      <a:pt x="5009" y="37792"/>
                      <a:pt x="0" y="30067"/>
                      <a:pt x="0" y="21546"/>
                    </a:cubicBezTo>
                    <a:cubicBezTo>
                      <a:pt x="-1" y="10209"/>
                      <a:pt x="8763" y="802"/>
                      <a:pt x="20072" y="0"/>
                    </a:cubicBezTo>
                  </a:path>
                  <a:path w="21600" h="41268" stroke="0" extrusionOk="0">
                    <a:moveTo>
                      <a:pt x="12790" y="41267"/>
                    </a:moveTo>
                    <a:cubicBezTo>
                      <a:pt x="5009" y="37792"/>
                      <a:pt x="0" y="30067"/>
                      <a:pt x="0" y="21546"/>
                    </a:cubicBezTo>
                    <a:cubicBezTo>
                      <a:pt x="-1" y="10209"/>
                      <a:pt x="8763" y="802"/>
                      <a:pt x="20072" y="0"/>
                    </a:cubicBezTo>
                    <a:lnTo>
                      <a:pt x="21600" y="21546"/>
                    </a:lnTo>
                    <a:lnTo>
                      <a:pt x="12790" y="41267"/>
                    </a:lnTo>
                    <a:close/>
                  </a:path>
                </a:pathLst>
              </a:custGeom>
              <a:solidFill>
                <a:srgbClr val="E7EDED"/>
              </a:solidFill>
              <a:ln w="6350">
                <a:solidFill>
                  <a:srgbClr val="6C8F9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charset="0"/>
                  <a:ea typeface="ＭＳ Ｐゴシック" charset="-128"/>
                </a:endParaRPr>
              </a:p>
            </p:txBody>
          </p:sp>
          <p:sp>
            <p:nvSpPr>
              <p:cNvPr id="539" name="Arc 29">
                <a:extLst>
                  <a:ext uri="{FF2B5EF4-FFF2-40B4-BE49-F238E27FC236}">
                    <a16:creationId xmlns:a16="http://schemas.microsoft.com/office/drawing/2014/main" id="{2F0E0905-0A0B-3643-88A6-687CBC49DF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0" y="2279"/>
                <a:ext cx="375" cy="100"/>
              </a:xfrm>
              <a:custGeom>
                <a:avLst/>
                <a:gdLst>
                  <a:gd name="T0" fmla="*/ 0 w 39085"/>
                  <a:gd name="T1" fmla="*/ 0 h 21600"/>
                  <a:gd name="T2" fmla="*/ 0 w 39085"/>
                  <a:gd name="T3" fmla="*/ 0 h 21600"/>
                  <a:gd name="T4" fmla="*/ 0 w 39085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39085"/>
                  <a:gd name="T10" fmla="*/ 0 h 21600"/>
                  <a:gd name="T11" fmla="*/ 39085 w 39085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9085" h="21600" fill="none" extrusionOk="0">
                    <a:moveTo>
                      <a:pt x="39085" y="12120"/>
                    </a:moveTo>
                    <a:cubicBezTo>
                      <a:pt x="35065" y="18049"/>
                      <a:pt x="28368" y="21599"/>
                      <a:pt x="21206" y="21600"/>
                    </a:cubicBezTo>
                    <a:cubicBezTo>
                      <a:pt x="10860" y="21600"/>
                      <a:pt x="1967" y="14264"/>
                      <a:pt x="0" y="4107"/>
                    </a:cubicBezTo>
                  </a:path>
                  <a:path w="39085" h="21600" stroke="0" extrusionOk="0">
                    <a:moveTo>
                      <a:pt x="39085" y="12120"/>
                    </a:moveTo>
                    <a:cubicBezTo>
                      <a:pt x="35065" y="18049"/>
                      <a:pt x="28368" y="21599"/>
                      <a:pt x="21206" y="21600"/>
                    </a:cubicBezTo>
                    <a:cubicBezTo>
                      <a:pt x="10860" y="21600"/>
                      <a:pt x="1967" y="14264"/>
                      <a:pt x="0" y="4107"/>
                    </a:cubicBezTo>
                    <a:lnTo>
                      <a:pt x="21206" y="0"/>
                    </a:lnTo>
                    <a:lnTo>
                      <a:pt x="39085" y="12120"/>
                    </a:lnTo>
                    <a:close/>
                  </a:path>
                </a:pathLst>
              </a:custGeom>
              <a:solidFill>
                <a:srgbClr val="E7ED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charset="0"/>
                  <a:ea typeface="ＭＳ Ｐゴシック" charset="-128"/>
                </a:endParaRPr>
              </a:p>
            </p:txBody>
          </p:sp>
          <p:sp>
            <p:nvSpPr>
              <p:cNvPr id="540" name="Arc 30">
                <a:extLst>
                  <a:ext uri="{FF2B5EF4-FFF2-40B4-BE49-F238E27FC236}">
                    <a16:creationId xmlns:a16="http://schemas.microsoft.com/office/drawing/2014/main" id="{C962E3CE-2FD4-B24E-B21B-496F31DDC8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2" y="2279"/>
                <a:ext cx="370" cy="98"/>
              </a:xfrm>
              <a:custGeom>
                <a:avLst/>
                <a:gdLst>
                  <a:gd name="T0" fmla="*/ 0 w 39018"/>
                  <a:gd name="T1" fmla="*/ 0 h 21600"/>
                  <a:gd name="T2" fmla="*/ 0 w 39018"/>
                  <a:gd name="T3" fmla="*/ 0 h 21600"/>
                  <a:gd name="T4" fmla="*/ 0 w 39018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39018"/>
                  <a:gd name="T10" fmla="*/ 0 h 21600"/>
                  <a:gd name="T11" fmla="*/ 39018 w 39018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9018" h="21600" fill="none" extrusionOk="0">
                    <a:moveTo>
                      <a:pt x="39017" y="12206"/>
                    </a:moveTo>
                    <a:cubicBezTo>
                      <a:pt x="34990" y="18085"/>
                      <a:pt x="28323" y="21599"/>
                      <a:pt x="21198" y="21600"/>
                    </a:cubicBezTo>
                    <a:cubicBezTo>
                      <a:pt x="10868" y="21600"/>
                      <a:pt x="1984" y="14286"/>
                      <a:pt x="0" y="4149"/>
                    </a:cubicBezTo>
                  </a:path>
                  <a:path w="39018" h="21600" stroke="0" extrusionOk="0">
                    <a:moveTo>
                      <a:pt x="39017" y="12206"/>
                    </a:moveTo>
                    <a:cubicBezTo>
                      <a:pt x="34990" y="18085"/>
                      <a:pt x="28323" y="21599"/>
                      <a:pt x="21198" y="21600"/>
                    </a:cubicBezTo>
                    <a:cubicBezTo>
                      <a:pt x="10868" y="21600"/>
                      <a:pt x="1984" y="14286"/>
                      <a:pt x="0" y="4149"/>
                    </a:cubicBezTo>
                    <a:lnTo>
                      <a:pt x="21198" y="0"/>
                    </a:lnTo>
                    <a:lnTo>
                      <a:pt x="39017" y="12206"/>
                    </a:lnTo>
                    <a:close/>
                  </a:path>
                </a:pathLst>
              </a:custGeom>
              <a:solidFill>
                <a:srgbClr val="E7EDED"/>
              </a:solidFill>
              <a:ln w="6350">
                <a:solidFill>
                  <a:srgbClr val="6C8F9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charset="0"/>
                  <a:ea typeface="ＭＳ Ｐゴシック" charset="-128"/>
                </a:endParaRPr>
              </a:p>
            </p:txBody>
          </p:sp>
        </p:grpSp>
        <p:sp>
          <p:nvSpPr>
            <p:cNvPr id="377" name="Freeform 31">
              <a:extLst>
                <a:ext uri="{FF2B5EF4-FFF2-40B4-BE49-F238E27FC236}">
                  <a16:creationId xmlns:a16="http://schemas.microsoft.com/office/drawing/2014/main" id="{1824E211-85A7-EC44-B5D2-5407E7C93A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628" y="398"/>
              <a:ext cx="365" cy="183"/>
            </a:xfrm>
            <a:custGeom>
              <a:avLst/>
              <a:gdLst>
                <a:gd name="T0" fmla="*/ 0 w 1460"/>
                <a:gd name="T1" fmla="*/ 0 h 730"/>
                <a:gd name="T2" fmla="*/ 0 w 1460"/>
                <a:gd name="T3" fmla="*/ 0 h 730"/>
                <a:gd name="T4" fmla="*/ 0 w 1460"/>
                <a:gd name="T5" fmla="*/ 0 h 730"/>
                <a:gd name="T6" fmla="*/ 0 w 1460"/>
                <a:gd name="T7" fmla="*/ 0 h 73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460"/>
                <a:gd name="T13" fmla="*/ 0 h 730"/>
                <a:gd name="T14" fmla="*/ 1460 w 1460"/>
                <a:gd name="T15" fmla="*/ 730 h 73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460" h="730">
                  <a:moveTo>
                    <a:pt x="177" y="0"/>
                  </a:moveTo>
                  <a:lnTo>
                    <a:pt x="1460" y="0"/>
                  </a:lnTo>
                  <a:lnTo>
                    <a:pt x="726" y="730"/>
                  </a:lnTo>
                  <a:lnTo>
                    <a:pt x="0" y="8"/>
                  </a:lnTo>
                </a:path>
              </a:pathLst>
            </a:custGeom>
            <a:noFill/>
            <a:ln w="9525">
              <a:solidFill>
                <a:srgbClr val="CF0E3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charset="0"/>
                <a:ea typeface="ＭＳ Ｐゴシック" charset="-128"/>
              </a:endParaRPr>
            </a:p>
          </p:txBody>
        </p:sp>
        <p:grpSp>
          <p:nvGrpSpPr>
            <p:cNvPr id="378" name="Group 32">
              <a:extLst>
                <a:ext uri="{FF2B5EF4-FFF2-40B4-BE49-F238E27FC236}">
                  <a16:creationId xmlns:a16="http://schemas.microsoft.com/office/drawing/2014/main" id="{64E98020-9EFA-804A-A8CD-3E3CAD8F42E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27" y="332"/>
              <a:ext cx="171" cy="169"/>
              <a:chOff x="1179" y="1966"/>
              <a:chExt cx="171" cy="169"/>
            </a:xfrm>
          </p:grpSpPr>
          <p:sp>
            <p:nvSpPr>
              <p:cNvPr id="505" name="Freeform 33">
                <a:extLst>
                  <a:ext uri="{FF2B5EF4-FFF2-40B4-BE49-F238E27FC236}">
                    <a16:creationId xmlns:a16="http://schemas.microsoft.com/office/drawing/2014/main" id="{EE2B9852-584B-DA40-BB1A-33AB6C4B3B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03" y="2068"/>
                <a:ext cx="145" cy="18"/>
              </a:xfrm>
              <a:custGeom>
                <a:avLst/>
                <a:gdLst>
                  <a:gd name="T0" fmla="*/ 0 w 581"/>
                  <a:gd name="T1" fmla="*/ 0 h 72"/>
                  <a:gd name="T2" fmla="*/ 0 w 581"/>
                  <a:gd name="T3" fmla="*/ 0 h 72"/>
                  <a:gd name="T4" fmla="*/ 0 w 581"/>
                  <a:gd name="T5" fmla="*/ 0 h 72"/>
                  <a:gd name="T6" fmla="*/ 0 w 581"/>
                  <a:gd name="T7" fmla="*/ 0 h 72"/>
                  <a:gd name="T8" fmla="*/ 0 w 581"/>
                  <a:gd name="T9" fmla="*/ 0 h 7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81"/>
                  <a:gd name="T16" fmla="*/ 0 h 72"/>
                  <a:gd name="T17" fmla="*/ 581 w 581"/>
                  <a:gd name="T18" fmla="*/ 72 h 7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81" h="72">
                    <a:moveTo>
                      <a:pt x="0" y="72"/>
                    </a:moveTo>
                    <a:lnTo>
                      <a:pt x="73" y="0"/>
                    </a:lnTo>
                    <a:lnTo>
                      <a:pt x="581" y="0"/>
                    </a:lnTo>
                    <a:lnTo>
                      <a:pt x="517" y="72"/>
                    </a:lnTo>
                    <a:lnTo>
                      <a:pt x="0" y="72"/>
                    </a:lnTo>
                    <a:close/>
                  </a:path>
                </a:pathLst>
              </a:custGeom>
              <a:solidFill>
                <a:srgbClr val="C9C9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charset="0"/>
                  <a:ea typeface="ＭＳ Ｐゴシック" charset="-128"/>
                </a:endParaRPr>
              </a:p>
            </p:txBody>
          </p:sp>
          <p:sp>
            <p:nvSpPr>
              <p:cNvPr id="506" name="Freeform 34">
                <a:extLst>
                  <a:ext uri="{FF2B5EF4-FFF2-40B4-BE49-F238E27FC236}">
                    <a16:creationId xmlns:a16="http://schemas.microsoft.com/office/drawing/2014/main" id="{08C3E21D-ED55-5842-8FBE-8E735A76DD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05" y="2070"/>
                <a:ext cx="145" cy="18"/>
              </a:xfrm>
              <a:custGeom>
                <a:avLst/>
                <a:gdLst>
                  <a:gd name="T0" fmla="*/ 0 w 581"/>
                  <a:gd name="T1" fmla="*/ 0 h 72"/>
                  <a:gd name="T2" fmla="*/ 0 w 581"/>
                  <a:gd name="T3" fmla="*/ 0 h 72"/>
                  <a:gd name="T4" fmla="*/ 0 w 581"/>
                  <a:gd name="T5" fmla="*/ 0 h 72"/>
                  <a:gd name="T6" fmla="*/ 0 w 581"/>
                  <a:gd name="T7" fmla="*/ 0 h 72"/>
                  <a:gd name="T8" fmla="*/ 0 w 581"/>
                  <a:gd name="T9" fmla="*/ 0 h 7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81"/>
                  <a:gd name="T16" fmla="*/ 0 h 72"/>
                  <a:gd name="T17" fmla="*/ 581 w 581"/>
                  <a:gd name="T18" fmla="*/ 72 h 7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81" h="72">
                    <a:moveTo>
                      <a:pt x="0" y="72"/>
                    </a:moveTo>
                    <a:lnTo>
                      <a:pt x="73" y="0"/>
                    </a:lnTo>
                    <a:lnTo>
                      <a:pt x="581" y="0"/>
                    </a:lnTo>
                    <a:lnTo>
                      <a:pt x="517" y="72"/>
                    </a:lnTo>
                    <a:lnTo>
                      <a:pt x="0" y="72"/>
                    </a:lnTo>
                    <a:close/>
                  </a:path>
                </a:pathLst>
              </a:custGeom>
              <a:solidFill>
                <a:srgbClr val="C9C9B6"/>
              </a:solidFill>
              <a:ln w="3175">
                <a:solidFill>
                  <a:srgbClr val="49493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charset="0"/>
                  <a:ea typeface="ＭＳ Ｐゴシック" charset="-128"/>
                </a:endParaRPr>
              </a:p>
            </p:txBody>
          </p:sp>
          <p:sp>
            <p:nvSpPr>
              <p:cNvPr id="507" name="Rectangle 35">
                <a:extLst>
                  <a:ext uri="{FF2B5EF4-FFF2-40B4-BE49-F238E27FC236}">
                    <a16:creationId xmlns:a16="http://schemas.microsoft.com/office/drawing/2014/main" id="{CEE4FCD9-9218-F446-8EC2-BDD19BD07A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03" y="2086"/>
                <a:ext cx="129" cy="22"/>
              </a:xfrm>
              <a:prstGeom prst="rect">
                <a:avLst/>
              </a:prstGeom>
              <a:solidFill>
                <a:srgbClr val="B7B79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x-none" altLang="x-none" sz="5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-128"/>
                </a:endParaRPr>
              </a:p>
            </p:txBody>
          </p:sp>
          <p:sp>
            <p:nvSpPr>
              <p:cNvPr id="508" name="Rectangle 36">
                <a:extLst>
                  <a:ext uri="{FF2B5EF4-FFF2-40B4-BE49-F238E27FC236}">
                    <a16:creationId xmlns:a16="http://schemas.microsoft.com/office/drawing/2014/main" id="{ACDD7B9F-2BCB-D842-B23A-90889C0850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04" y="2087"/>
                <a:ext cx="127" cy="20"/>
              </a:xfrm>
              <a:prstGeom prst="rect">
                <a:avLst/>
              </a:prstGeom>
              <a:solidFill>
                <a:srgbClr val="B7B79D"/>
              </a:solidFill>
              <a:ln w="3175">
                <a:solidFill>
                  <a:srgbClr val="494936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x-none" altLang="x-none" sz="5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-128"/>
                </a:endParaRPr>
              </a:p>
            </p:txBody>
          </p:sp>
          <p:sp>
            <p:nvSpPr>
              <p:cNvPr id="509" name="Freeform 37">
                <a:extLst>
                  <a:ext uri="{FF2B5EF4-FFF2-40B4-BE49-F238E27FC236}">
                    <a16:creationId xmlns:a16="http://schemas.microsoft.com/office/drawing/2014/main" id="{EAF1C4CE-269C-A24A-8F3A-5A9426E83A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32" y="2068"/>
                <a:ext cx="16" cy="40"/>
              </a:xfrm>
              <a:custGeom>
                <a:avLst/>
                <a:gdLst>
                  <a:gd name="T0" fmla="*/ 0 w 64"/>
                  <a:gd name="T1" fmla="*/ 0 h 160"/>
                  <a:gd name="T2" fmla="*/ 0 w 64"/>
                  <a:gd name="T3" fmla="*/ 0 h 160"/>
                  <a:gd name="T4" fmla="*/ 0 w 64"/>
                  <a:gd name="T5" fmla="*/ 0 h 160"/>
                  <a:gd name="T6" fmla="*/ 0 w 64"/>
                  <a:gd name="T7" fmla="*/ 0 h 160"/>
                  <a:gd name="T8" fmla="*/ 0 w 64"/>
                  <a:gd name="T9" fmla="*/ 0 h 16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4"/>
                  <a:gd name="T16" fmla="*/ 0 h 160"/>
                  <a:gd name="T17" fmla="*/ 64 w 64"/>
                  <a:gd name="T18" fmla="*/ 160 h 16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4" h="160">
                    <a:moveTo>
                      <a:pt x="0" y="160"/>
                    </a:moveTo>
                    <a:lnTo>
                      <a:pt x="64" y="96"/>
                    </a:lnTo>
                    <a:lnTo>
                      <a:pt x="64" y="0"/>
                    </a:lnTo>
                    <a:lnTo>
                      <a:pt x="0" y="72"/>
                    </a:lnTo>
                    <a:lnTo>
                      <a:pt x="0" y="160"/>
                    </a:lnTo>
                    <a:close/>
                  </a:path>
                </a:pathLst>
              </a:custGeom>
              <a:solidFill>
                <a:srgbClr val="7A7A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charset="0"/>
                  <a:ea typeface="ＭＳ Ｐゴシック" charset="-128"/>
                </a:endParaRPr>
              </a:p>
            </p:txBody>
          </p:sp>
          <p:sp>
            <p:nvSpPr>
              <p:cNvPr id="510" name="Freeform 38">
                <a:extLst>
                  <a:ext uri="{FF2B5EF4-FFF2-40B4-BE49-F238E27FC236}">
                    <a16:creationId xmlns:a16="http://schemas.microsoft.com/office/drawing/2014/main" id="{ABB38AAE-FCD8-4143-AF0E-7A7ED4E52B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32" y="2068"/>
                <a:ext cx="16" cy="40"/>
              </a:xfrm>
              <a:custGeom>
                <a:avLst/>
                <a:gdLst>
                  <a:gd name="T0" fmla="*/ 0 w 64"/>
                  <a:gd name="T1" fmla="*/ 0 h 160"/>
                  <a:gd name="T2" fmla="*/ 0 w 64"/>
                  <a:gd name="T3" fmla="*/ 0 h 160"/>
                  <a:gd name="T4" fmla="*/ 0 w 64"/>
                  <a:gd name="T5" fmla="*/ 0 h 160"/>
                  <a:gd name="T6" fmla="*/ 0 w 64"/>
                  <a:gd name="T7" fmla="*/ 0 h 160"/>
                  <a:gd name="T8" fmla="*/ 0 w 64"/>
                  <a:gd name="T9" fmla="*/ 0 h 16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4"/>
                  <a:gd name="T16" fmla="*/ 0 h 160"/>
                  <a:gd name="T17" fmla="*/ 64 w 64"/>
                  <a:gd name="T18" fmla="*/ 160 h 16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4" h="160">
                    <a:moveTo>
                      <a:pt x="0" y="160"/>
                    </a:moveTo>
                    <a:lnTo>
                      <a:pt x="64" y="96"/>
                    </a:lnTo>
                    <a:lnTo>
                      <a:pt x="64" y="0"/>
                    </a:lnTo>
                    <a:lnTo>
                      <a:pt x="0" y="72"/>
                    </a:lnTo>
                    <a:lnTo>
                      <a:pt x="0" y="160"/>
                    </a:lnTo>
                    <a:close/>
                  </a:path>
                </a:pathLst>
              </a:custGeom>
              <a:solidFill>
                <a:srgbClr val="7A7A5A"/>
              </a:solidFill>
              <a:ln w="3175">
                <a:solidFill>
                  <a:srgbClr val="49493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charset="0"/>
                  <a:ea typeface="ＭＳ Ｐゴシック" charset="-128"/>
                </a:endParaRPr>
              </a:p>
            </p:txBody>
          </p:sp>
          <p:sp>
            <p:nvSpPr>
              <p:cNvPr id="511" name="Freeform 39">
                <a:extLst>
                  <a:ext uri="{FF2B5EF4-FFF2-40B4-BE49-F238E27FC236}">
                    <a16:creationId xmlns:a16="http://schemas.microsoft.com/office/drawing/2014/main" id="{87776CEC-AB74-7E4D-BF34-DA1419E1E8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07" y="2068"/>
                <a:ext cx="139" cy="14"/>
              </a:xfrm>
              <a:custGeom>
                <a:avLst/>
                <a:gdLst>
                  <a:gd name="T0" fmla="*/ 0 w 557"/>
                  <a:gd name="T1" fmla="*/ 0 h 56"/>
                  <a:gd name="T2" fmla="*/ 0 w 557"/>
                  <a:gd name="T3" fmla="*/ 0 h 56"/>
                  <a:gd name="T4" fmla="*/ 0 w 557"/>
                  <a:gd name="T5" fmla="*/ 0 h 56"/>
                  <a:gd name="T6" fmla="*/ 0 w 557"/>
                  <a:gd name="T7" fmla="*/ 0 h 56"/>
                  <a:gd name="T8" fmla="*/ 0 w 557"/>
                  <a:gd name="T9" fmla="*/ 0 h 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57"/>
                  <a:gd name="T16" fmla="*/ 0 h 56"/>
                  <a:gd name="T17" fmla="*/ 557 w 557"/>
                  <a:gd name="T18" fmla="*/ 56 h 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57" h="56">
                    <a:moveTo>
                      <a:pt x="0" y="56"/>
                    </a:moveTo>
                    <a:lnTo>
                      <a:pt x="57" y="0"/>
                    </a:lnTo>
                    <a:lnTo>
                      <a:pt x="557" y="0"/>
                    </a:lnTo>
                    <a:lnTo>
                      <a:pt x="509" y="56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charset="0"/>
                  <a:ea typeface="ＭＳ Ｐゴシック" charset="-128"/>
                </a:endParaRPr>
              </a:p>
            </p:txBody>
          </p:sp>
          <p:sp>
            <p:nvSpPr>
              <p:cNvPr id="512" name="Freeform 40">
                <a:extLst>
                  <a:ext uri="{FF2B5EF4-FFF2-40B4-BE49-F238E27FC236}">
                    <a16:creationId xmlns:a16="http://schemas.microsoft.com/office/drawing/2014/main" id="{2225131C-E0A4-364F-8184-86DAFB56BA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07" y="2068"/>
                <a:ext cx="139" cy="14"/>
              </a:xfrm>
              <a:custGeom>
                <a:avLst/>
                <a:gdLst>
                  <a:gd name="T0" fmla="*/ 0 w 557"/>
                  <a:gd name="T1" fmla="*/ 0 h 56"/>
                  <a:gd name="T2" fmla="*/ 0 w 557"/>
                  <a:gd name="T3" fmla="*/ 0 h 56"/>
                  <a:gd name="T4" fmla="*/ 0 w 557"/>
                  <a:gd name="T5" fmla="*/ 0 h 56"/>
                  <a:gd name="T6" fmla="*/ 0 w 557"/>
                  <a:gd name="T7" fmla="*/ 0 h 56"/>
                  <a:gd name="T8" fmla="*/ 0 w 557"/>
                  <a:gd name="T9" fmla="*/ 0 h 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57"/>
                  <a:gd name="T16" fmla="*/ 0 h 56"/>
                  <a:gd name="T17" fmla="*/ 557 w 557"/>
                  <a:gd name="T18" fmla="*/ 56 h 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57" h="56">
                    <a:moveTo>
                      <a:pt x="0" y="56"/>
                    </a:moveTo>
                    <a:lnTo>
                      <a:pt x="57" y="0"/>
                    </a:lnTo>
                    <a:lnTo>
                      <a:pt x="557" y="0"/>
                    </a:lnTo>
                    <a:lnTo>
                      <a:pt x="509" y="56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rgbClr val="000000"/>
              </a:solidFill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charset="0"/>
                  <a:ea typeface="ＭＳ Ｐゴシック" charset="-128"/>
                </a:endParaRPr>
              </a:p>
            </p:txBody>
          </p:sp>
          <p:sp>
            <p:nvSpPr>
              <p:cNvPr id="513" name="Freeform 41">
                <a:extLst>
                  <a:ext uri="{FF2B5EF4-FFF2-40B4-BE49-F238E27FC236}">
                    <a16:creationId xmlns:a16="http://schemas.microsoft.com/office/drawing/2014/main" id="{D0B55379-EF20-F54B-8B6F-FA2E0FA4B9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05" y="1966"/>
                <a:ext cx="141" cy="14"/>
              </a:xfrm>
              <a:custGeom>
                <a:avLst/>
                <a:gdLst>
                  <a:gd name="T0" fmla="*/ 0 w 565"/>
                  <a:gd name="T1" fmla="*/ 0 h 56"/>
                  <a:gd name="T2" fmla="*/ 0 w 565"/>
                  <a:gd name="T3" fmla="*/ 0 h 56"/>
                  <a:gd name="T4" fmla="*/ 0 w 565"/>
                  <a:gd name="T5" fmla="*/ 0 h 56"/>
                  <a:gd name="T6" fmla="*/ 0 w 565"/>
                  <a:gd name="T7" fmla="*/ 0 h 56"/>
                  <a:gd name="T8" fmla="*/ 0 w 565"/>
                  <a:gd name="T9" fmla="*/ 0 h 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65"/>
                  <a:gd name="T16" fmla="*/ 0 h 56"/>
                  <a:gd name="T17" fmla="*/ 565 w 565"/>
                  <a:gd name="T18" fmla="*/ 56 h 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65" h="56">
                    <a:moveTo>
                      <a:pt x="0" y="56"/>
                    </a:moveTo>
                    <a:lnTo>
                      <a:pt x="49" y="0"/>
                    </a:lnTo>
                    <a:lnTo>
                      <a:pt x="565" y="0"/>
                    </a:lnTo>
                    <a:lnTo>
                      <a:pt x="509" y="56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rgbClr val="C9C9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charset="0"/>
                  <a:ea typeface="ＭＳ Ｐゴシック" charset="-128"/>
                </a:endParaRPr>
              </a:p>
            </p:txBody>
          </p:sp>
          <p:sp>
            <p:nvSpPr>
              <p:cNvPr id="514" name="Freeform 42">
                <a:extLst>
                  <a:ext uri="{FF2B5EF4-FFF2-40B4-BE49-F238E27FC236}">
                    <a16:creationId xmlns:a16="http://schemas.microsoft.com/office/drawing/2014/main" id="{46956346-3EE6-8E42-855E-7FEEAB8708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05" y="1966"/>
                <a:ext cx="141" cy="14"/>
              </a:xfrm>
              <a:custGeom>
                <a:avLst/>
                <a:gdLst>
                  <a:gd name="T0" fmla="*/ 0 w 565"/>
                  <a:gd name="T1" fmla="*/ 0 h 56"/>
                  <a:gd name="T2" fmla="*/ 0 w 565"/>
                  <a:gd name="T3" fmla="*/ 0 h 56"/>
                  <a:gd name="T4" fmla="*/ 0 w 565"/>
                  <a:gd name="T5" fmla="*/ 0 h 56"/>
                  <a:gd name="T6" fmla="*/ 0 w 565"/>
                  <a:gd name="T7" fmla="*/ 0 h 56"/>
                  <a:gd name="T8" fmla="*/ 0 w 565"/>
                  <a:gd name="T9" fmla="*/ 0 h 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65"/>
                  <a:gd name="T16" fmla="*/ 0 h 56"/>
                  <a:gd name="T17" fmla="*/ 565 w 565"/>
                  <a:gd name="T18" fmla="*/ 56 h 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65" h="56">
                    <a:moveTo>
                      <a:pt x="0" y="56"/>
                    </a:moveTo>
                    <a:lnTo>
                      <a:pt x="49" y="0"/>
                    </a:lnTo>
                    <a:lnTo>
                      <a:pt x="565" y="0"/>
                    </a:lnTo>
                    <a:lnTo>
                      <a:pt x="509" y="56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rgbClr val="C9C9B6"/>
              </a:solidFill>
              <a:ln w="3175">
                <a:solidFill>
                  <a:srgbClr val="49493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charset="0"/>
                  <a:ea typeface="ＭＳ Ｐゴシック" charset="-128"/>
                </a:endParaRPr>
              </a:p>
            </p:txBody>
          </p:sp>
          <p:sp>
            <p:nvSpPr>
              <p:cNvPr id="515" name="Rectangle 43">
                <a:extLst>
                  <a:ext uri="{FF2B5EF4-FFF2-40B4-BE49-F238E27FC236}">
                    <a16:creationId xmlns:a16="http://schemas.microsoft.com/office/drawing/2014/main" id="{C78256A5-940E-8143-BBEF-DE2A2B7598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06" y="1981"/>
                <a:ext cx="127" cy="98"/>
              </a:xfrm>
              <a:prstGeom prst="rect">
                <a:avLst/>
              </a:prstGeom>
              <a:solidFill>
                <a:srgbClr val="B7B79D"/>
              </a:solidFill>
              <a:ln w="3175">
                <a:solidFill>
                  <a:srgbClr val="494936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x-none" altLang="x-none" sz="5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-128"/>
                </a:endParaRPr>
              </a:p>
            </p:txBody>
          </p:sp>
          <p:sp>
            <p:nvSpPr>
              <p:cNvPr id="516" name="Rectangle 44">
                <a:extLst>
                  <a:ext uri="{FF2B5EF4-FFF2-40B4-BE49-F238E27FC236}">
                    <a16:creationId xmlns:a16="http://schemas.microsoft.com/office/drawing/2014/main" id="{3C3CDD6C-B4A9-1A4B-A0C8-BF9F4090D9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16" y="1993"/>
                <a:ext cx="105" cy="76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494936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x-none" altLang="x-none" sz="5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-128"/>
                </a:endParaRPr>
              </a:p>
            </p:txBody>
          </p:sp>
          <p:sp>
            <p:nvSpPr>
              <p:cNvPr id="517" name="Freeform 45">
                <a:extLst>
                  <a:ext uri="{FF2B5EF4-FFF2-40B4-BE49-F238E27FC236}">
                    <a16:creationId xmlns:a16="http://schemas.microsoft.com/office/drawing/2014/main" id="{BA2FBEA0-BC98-BE41-9CD2-5A7387243B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32" y="1966"/>
                <a:ext cx="14" cy="112"/>
              </a:xfrm>
              <a:custGeom>
                <a:avLst/>
                <a:gdLst>
                  <a:gd name="T0" fmla="*/ 0 w 56"/>
                  <a:gd name="T1" fmla="*/ 0 h 449"/>
                  <a:gd name="T2" fmla="*/ 0 w 56"/>
                  <a:gd name="T3" fmla="*/ 0 h 449"/>
                  <a:gd name="T4" fmla="*/ 0 w 56"/>
                  <a:gd name="T5" fmla="*/ 0 h 449"/>
                  <a:gd name="T6" fmla="*/ 0 w 56"/>
                  <a:gd name="T7" fmla="*/ 0 h 449"/>
                  <a:gd name="T8" fmla="*/ 0 w 56"/>
                  <a:gd name="T9" fmla="*/ 0 h 44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6"/>
                  <a:gd name="T16" fmla="*/ 0 h 449"/>
                  <a:gd name="T17" fmla="*/ 56 w 56"/>
                  <a:gd name="T18" fmla="*/ 449 h 44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6" h="449">
                    <a:moveTo>
                      <a:pt x="0" y="449"/>
                    </a:moveTo>
                    <a:lnTo>
                      <a:pt x="56" y="401"/>
                    </a:lnTo>
                    <a:lnTo>
                      <a:pt x="56" y="0"/>
                    </a:lnTo>
                    <a:lnTo>
                      <a:pt x="0" y="56"/>
                    </a:lnTo>
                    <a:lnTo>
                      <a:pt x="0" y="449"/>
                    </a:lnTo>
                    <a:close/>
                  </a:path>
                </a:pathLst>
              </a:custGeom>
              <a:solidFill>
                <a:srgbClr val="7A7A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charset="0"/>
                  <a:ea typeface="ＭＳ Ｐゴシック" charset="-128"/>
                </a:endParaRPr>
              </a:p>
            </p:txBody>
          </p:sp>
          <p:sp>
            <p:nvSpPr>
              <p:cNvPr id="518" name="Freeform 46">
                <a:extLst>
                  <a:ext uri="{FF2B5EF4-FFF2-40B4-BE49-F238E27FC236}">
                    <a16:creationId xmlns:a16="http://schemas.microsoft.com/office/drawing/2014/main" id="{CB5D96D5-041A-044C-83FC-82082713EB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32" y="1966"/>
                <a:ext cx="14" cy="112"/>
              </a:xfrm>
              <a:custGeom>
                <a:avLst/>
                <a:gdLst>
                  <a:gd name="T0" fmla="*/ 0 w 56"/>
                  <a:gd name="T1" fmla="*/ 0 h 449"/>
                  <a:gd name="T2" fmla="*/ 0 w 56"/>
                  <a:gd name="T3" fmla="*/ 0 h 449"/>
                  <a:gd name="T4" fmla="*/ 0 w 56"/>
                  <a:gd name="T5" fmla="*/ 0 h 449"/>
                  <a:gd name="T6" fmla="*/ 0 w 56"/>
                  <a:gd name="T7" fmla="*/ 0 h 449"/>
                  <a:gd name="T8" fmla="*/ 0 w 56"/>
                  <a:gd name="T9" fmla="*/ 0 h 44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6"/>
                  <a:gd name="T16" fmla="*/ 0 h 449"/>
                  <a:gd name="T17" fmla="*/ 56 w 56"/>
                  <a:gd name="T18" fmla="*/ 449 h 44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6" h="449">
                    <a:moveTo>
                      <a:pt x="0" y="449"/>
                    </a:moveTo>
                    <a:lnTo>
                      <a:pt x="56" y="401"/>
                    </a:lnTo>
                    <a:lnTo>
                      <a:pt x="56" y="0"/>
                    </a:lnTo>
                    <a:lnTo>
                      <a:pt x="0" y="56"/>
                    </a:lnTo>
                    <a:lnTo>
                      <a:pt x="0" y="449"/>
                    </a:lnTo>
                    <a:close/>
                  </a:path>
                </a:pathLst>
              </a:custGeom>
              <a:solidFill>
                <a:srgbClr val="7A7A5A"/>
              </a:solidFill>
              <a:ln w="3175">
                <a:solidFill>
                  <a:srgbClr val="49493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charset="0"/>
                  <a:ea typeface="ＭＳ Ｐゴシック" charset="-128"/>
                </a:endParaRPr>
              </a:p>
            </p:txBody>
          </p:sp>
          <p:sp>
            <p:nvSpPr>
              <p:cNvPr id="519" name="Freeform 47">
                <a:extLst>
                  <a:ext uri="{FF2B5EF4-FFF2-40B4-BE49-F238E27FC236}">
                    <a16:creationId xmlns:a16="http://schemas.microsoft.com/office/drawing/2014/main" id="{1E14BA24-F40E-884C-9E39-4444ECD8BB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9" y="2104"/>
                <a:ext cx="159" cy="25"/>
              </a:xfrm>
              <a:custGeom>
                <a:avLst/>
                <a:gdLst>
                  <a:gd name="T0" fmla="*/ 0 w 638"/>
                  <a:gd name="T1" fmla="*/ 0 h 96"/>
                  <a:gd name="T2" fmla="*/ 0 w 638"/>
                  <a:gd name="T3" fmla="*/ 0 h 96"/>
                  <a:gd name="T4" fmla="*/ 0 w 638"/>
                  <a:gd name="T5" fmla="*/ 0 h 96"/>
                  <a:gd name="T6" fmla="*/ 0 w 638"/>
                  <a:gd name="T7" fmla="*/ 0 h 96"/>
                  <a:gd name="T8" fmla="*/ 0 w 638"/>
                  <a:gd name="T9" fmla="*/ 0 h 9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8"/>
                  <a:gd name="T16" fmla="*/ 0 h 96"/>
                  <a:gd name="T17" fmla="*/ 638 w 638"/>
                  <a:gd name="T18" fmla="*/ 96 h 9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8" h="96">
                    <a:moveTo>
                      <a:pt x="0" y="96"/>
                    </a:moveTo>
                    <a:lnTo>
                      <a:pt x="81" y="0"/>
                    </a:lnTo>
                    <a:lnTo>
                      <a:pt x="638" y="0"/>
                    </a:lnTo>
                    <a:lnTo>
                      <a:pt x="557" y="96"/>
                    </a:lnTo>
                    <a:lnTo>
                      <a:pt x="0" y="96"/>
                    </a:lnTo>
                    <a:close/>
                  </a:path>
                </a:pathLst>
              </a:custGeom>
              <a:solidFill>
                <a:srgbClr val="C9C9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charset="0"/>
                  <a:ea typeface="ＭＳ Ｐゴシック" charset="-128"/>
                </a:endParaRPr>
              </a:p>
            </p:txBody>
          </p:sp>
          <p:sp>
            <p:nvSpPr>
              <p:cNvPr id="520" name="Freeform 48">
                <a:extLst>
                  <a:ext uri="{FF2B5EF4-FFF2-40B4-BE49-F238E27FC236}">
                    <a16:creationId xmlns:a16="http://schemas.microsoft.com/office/drawing/2014/main" id="{42585C8F-DA40-C049-A6AD-10277AE5BA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9" y="2104"/>
                <a:ext cx="159" cy="25"/>
              </a:xfrm>
              <a:custGeom>
                <a:avLst/>
                <a:gdLst>
                  <a:gd name="T0" fmla="*/ 0 w 638"/>
                  <a:gd name="T1" fmla="*/ 0 h 96"/>
                  <a:gd name="T2" fmla="*/ 0 w 638"/>
                  <a:gd name="T3" fmla="*/ 0 h 96"/>
                  <a:gd name="T4" fmla="*/ 0 w 638"/>
                  <a:gd name="T5" fmla="*/ 0 h 96"/>
                  <a:gd name="T6" fmla="*/ 0 w 638"/>
                  <a:gd name="T7" fmla="*/ 0 h 96"/>
                  <a:gd name="T8" fmla="*/ 0 w 638"/>
                  <a:gd name="T9" fmla="*/ 0 h 9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8"/>
                  <a:gd name="T16" fmla="*/ 0 h 96"/>
                  <a:gd name="T17" fmla="*/ 638 w 638"/>
                  <a:gd name="T18" fmla="*/ 96 h 9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8" h="96">
                    <a:moveTo>
                      <a:pt x="0" y="96"/>
                    </a:moveTo>
                    <a:lnTo>
                      <a:pt x="81" y="0"/>
                    </a:lnTo>
                    <a:lnTo>
                      <a:pt x="638" y="0"/>
                    </a:lnTo>
                    <a:lnTo>
                      <a:pt x="557" y="96"/>
                    </a:lnTo>
                    <a:lnTo>
                      <a:pt x="0" y="96"/>
                    </a:lnTo>
                    <a:close/>
                  </a:path>
                </a:pathLst>
              </a:custGeom>
              <a:solidFill>
                <a:srgbClr val="C9C9B6"/>
              </a:solidFill>
              <a:ln w="3175">
                <a:solidFill>
                  <a:srgbClr val="49493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charset="0"/>
                  <a:ea typeface="ＭＳ Ｐゴシック" charset="-128"/>
                </a:endParaRPr>
              </a:p>
            </p:txBody>
          </p:sp>
          <p:sp>
            <p:nvSpPr>
              <p:cNvPr id="521" name="Freeform 49">
                <a:extLst>
                  <a:ext uri="{FF2B5EF4-FFF2-40B4-BE49-F238E27FC236}">
                    <a16:creationId xmlns:a16="http://schemas.microsoft.com/office/drawing/2014/main" id="{0F751C60-32DE-1946-901A-7133134BD8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18" y="2104"/>
                <a:ext cx="20" cy="31"/>
              </a:xfrm>
              <a:custGeom>
                <a:avLst/>
                <a:gdLst>
                  <a:gd name="T0" fmla="*/ 0 w 81"/>
                  <a:gd name="T1" fmla="*/ 0 h 120"/>
                  <a:gd name="T2" fmla="*/ 0 w 81"/>
                  <a:gd name="T3" fmla="*/ 0 h 120"/>
                  <a:gd name="T4" fmla="*/ 0 w 81"/>
                  <a:gd name="T5" fmla="*/ 0 h 120"/>
                  <a:gd name="T6" fmla="*/ 0 w 81"/>
                  <a:gd name="T7" fmla="*/ 0 h 120"/>
                  <a:gd name="T8" fmla="*/ 0 w 81"/>
                  <a:gd name="T9" fmla="*/ 0 h 12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1"/>
                  <a:gd name="T16" fmla="*/ 0 h 120"/>
                  <a:gd name="T17" fmla="*/ 81 w 81"/>
                  <a:gd name="T18" fmla="*/ 120 h 12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1" h="120">
                    <a:moveTo>
                      <a:pt x="0" y="120"/>
                    </a:moveTo>
                    <a:lnTo>
                      <a:pt x="81" y="40"/>
                    </a:lnTo>
                    <a:lnTo>
                      <a:pt x="81" y="0"/>
                    </a:lnTo>
                    <a:lnTo>
                      <a:pt x="0" y="104"/>
                    </a:lnTo>
                    <a:lnTo>
                      <a:pt x="0" y="120"/>
                    </a:lnTo>
                    <a:close/>
                  </a:path>
                </a:pathLst>
              </a:custGeom>
              <a:solidFill>
                <a:srgbClr val="7A7A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charset="0"/>
                  <a:ea typeface="ＭＳ Ｐゴシック" charset="-128"/>
                </a:endParaRPr>
              </a:p>
            </p:txBody>
          </p:sp>
          <p:sp>
            <p:nvSpPr>
              <p:cNvPr id="522" name="Freeform 50">
                <a:extLst>
                  <a:ext uri="{FF2B5EF4-FFF2-40B4-BE49-F238E27FC236}">
                    <a16:creationId xmlns:a16="http://schemas.microsoft.com/office/drawing/2014/main" id="{00AB2DBF-F8F0-7843-B607-DEEE77F3E7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18" y="2104"/>
                <a:ext cx="20" cy="31"/>
              </a:xfrm>
              <a:custGeom>
                <a:avLst/>
                <a:gdLst>
                  <a:gd name="T0" fmla="*/ 0 w 81"/>
                  <a:gd name="T1" fmla="*/ 0 h 120"/>
                  <a:gd name="T2" fmla="*/ 0 w 81"/>
                  <a:gd name="T3" fmla="*/ 0 h 120"/>
                  <a:gd name="T4" fmla="*/ 0 w 81"/>
                  <a:gd name="T5" fmla="*/ 0 h 120"/>
                  <a:gd name="T6" fmla="*/ 0 w 81"/>
                  <a:gd name="T7" fmla="*/ 0 h 120"/>
                  <a:gd name="T8" fmla="*/ 0 w 81"/>
                  <a:gd name="T9" fmla="*/ 0 h 12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1"/>
                  <a:gd name="T16" fmla="*/ 0 h 120"/>
                  <a:gd name="T17" fmla="*/ 81 w 81"/>
                  <a:gd name="T18" fmla="*/ 120 h 12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1" h="120">
                    <a:moveTo>
                      <a:pt x="0" y="120"/>
                    </a:moveTo>
                    <a:lnTo>
                      <a:pt x="81" y="40"/>
                    </a:lnTo>
                    <a:lnTo>
                      <a:pt x="81" y="0"/>
                    </a:lnTo>
                    <a:lnTo>
                      <a:pt x="0" y="104"/>
                    </a:lnTo>
                    <a:lnTo>
                      <a:pt x="0" y="120"/>
                    </a:lnTo>
                    <a:close/>
                  </a:path>
                </a:pathLst>
              </a:custGeom>
              <a:solidFill>
                <a:srgbClr val="7A7A5A"/>
              </a:solidFill>
              <a:ln w="3175">
                <a:solidFill>
                  <a:srgbClr val="49493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charset="0"/>
                  <a:ea typeface="ＭＳ Ｐゴシック" charset="-128"/>
                </a:endParaRPr>
              </a:p>
            </p:txBody>
          </p:sp>
          <p:sp>
            <p:nvSpPr>
              <p:cNvPr id="523" name="Rectangle 51">
                <a:extLst>
                  <a:ext uri="{FF2B5EF4-FFF2-40B4-BE49-F238E27FC236}">
                    <a16:creationId xmlns:a16="http://schemas.microsoft.com/office/drawing/2014/main" id="{D11A2CFE-914B-9C42-BA6A-B5F8954297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9" y="2129"/>
                <a:ext cx="139" cy="6"/>
              </a:xfrm>
              <a:prstGeom prst="rect">
                <a:avLst/>
              </a:prstGeom>
              <a:solidFill>
                <a:srgbClr val="B7B79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x-none" altLang="x-none" sz="5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-128"/>
                </a:endParaRPr>
              </a:p>
            </p:txBody>
          </p:sp>
          <p:sp>
            <p:nvSpPr>
              <p:cNvPr id="524" name="Rectangle 52">
                <a:extLst>
                  <a:ext uri="{FF2B5EF4-FFF2-40B4-BE49-F238E27FC236}">
                    <a16:creationId xmlns:a16="http://schemas.microsoft.com/office/drawing/2014/main" id="{9F243E9F-DBC7-C143-82C5-857FA4560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80" y="2130"/>
                <a:ext cx="137" cy="4"/>
              </a:xfrm>
              <a:prstGeom prst="rect">
                <a:avLst/>
              </a:prstGeom>
              <a:solidFill>
                <a:srgbClr val="B7B79D"/>
              </a:solidFill>
              <a:ln w="3175">
                <a:solidFill>
                  <a:srgbClr val="494936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x-none" altLang="x-none" sz="5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-128"/>
                </a:endParaRPr>
              </a:p>
            </p:txBody>
          </p:sp>
        </p:grpSp>
        <p:grpSp>
          <p:nvGrpSpPr>
            <p:cNvPr id="379" name="Group 53">
              <a:extLst>
                <a:ext uri="{FF2B5EF4-FFF2-40B4-BE49-F238E27FC236}">
                  <a16:creationId xmlns:a16="http://schemas.microsoft.com/office/drawing/2014/main" id="{E0FEE58D-1657-4E4A-865F-E742519042F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71" y="370"/>
              <a:ext cx="94" cy="56"/>
              <a:chOff x="1223" y="2004"/>
              <a:chExt cx="94" cy="56"/>
            </a:xfrm>
          </p:grpSpPr>
          <p:grpSp>
            <p:nvGrpSpPr>
              <p:cNvPr id="478" name="Group 54">
                <a:extLst>
                  <a:ext uri="{FF2B5EF4-FFF2-40B4-BE49-F238E27FC236}">
                    <a16:creationId xmlns:a16="http://schemas.microsoft.com/office/drawing/2014/main" id="{779867C5-A8C4-FB44-A1FF-C7608E683AF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223" y="2004"/>
                <a:ext cx="93" cy="56"/>
                <a:chOff x="1223" y="2004"/>
                <a:chExt cx="93" cy="56"/>
              </a:xfrm>
            </p:grpSpPr>
            <p:sp>
              <p:nvSpPr>
                <p:cNvPr id="496" name="Oval 55">
                  <a:extLst>
                    <a:ext uri="{FF2B5EF4-FFF2-40B4-BE49-F238E27FC236}">
                      <a16:creationId xmlns:a16="http://schemas.microsoft.com/office/drawing/2014/main" id="{64D95819-F756-1A4C-887D-A557C5677F7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255" y="2004"/>
                  <a:ext cx="41" cy="24"/>
                </a:xfrm>
                <a:prstGeom prst="ellipse">
                  <a:avLst/>
                </a:pr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x-none" altLang="x-none" sz="5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charset="0"/>
                    <a:ea typeface="ＭＳ Ｐゴシック" charset="-128"/>
                  </a:endParaRPr>
                </a:p>
              </p:txBody>
            </p:sp>
            <p:sp>
              <p:nvSpPr>
                <p:cNvPr id="497" name="Oval 56">
                  <a:extLst>
                    <a:ext uri="{FF2B5EF4-FFF2-40B4-BE49-F238E27FC236}">
                      <a16:creationId xmlns:a16="http://schemas.microsoft.com/office/drawing/2014/main" id="{32B2C177-826D-1E4A-8270-E754A4CED61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233" y="2010"/>
                  <a:ext cx="30" cy="24"/>
                </a:xfrm>
                <a:prstGeom prst="ellipse">
                  <a:avLst/>
                </a:pr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x-none" altLang="x-none" sz="5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charset="0"/>
                    <a:ea typeface="ＭＳ Ｐゴシック" charset="-128"/>
                  </a:endParaRPr>
                </a:p>
              </p:txBody>
            </p:sp>
            <p:sp>
              <p:nvSpPr>
                <p:cNvPr id="498" name="Oval 57">
                  <a:extLst>
                    <a:ext uri="{FF2B5EF4-FFF2-40B4-BE49-F238E27FC236}">
                      <a16:creationId xmlns:a16="http://schemas.microsoft.com/office/drawing/2014/main" id="{37AFEEBD-0FC1-CA4F-8132-A7289205A5A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223" y="2024"/>
                  <a:ext cx="20" cy="18"/>
                </a:xfrm>
                <a:prstGeom prst="ellipse">
                  <a:avLst/>
                </a:pr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x-none" altLang="x-none" sz="5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charset="0"/>
                    <a:ea typeface="ＭＳ Ｐゴシック" charset="-128"/>
                  </a:endParaRPr>
                </a:p>
              </p:txBody>
            </p:sp>
            <p:sp>
              <p:nvSpPr>
                <p:cNvPr id="499" name="Oval 58">
                  <a:extLst>
                    <a:ext uri="{FF2B5EF4-FFF2-40B4-BE49-F238E27FC236}">
                      <a16:creationId xmlns:a16="http://schemas.microsoft.com/office/drawing/2014/main" id="{AC5AF04E-1166-E247-BB93-B2A1D87489D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229" y="2032"/>
                  <a:ext cx="32" cy="20"/>
                </a:xfrm>
                <a:prstGeom prst="ellipse">
                  <a:avLst/>
                </a:pr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x-none" altLang="x-none" sz="5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charset="0"/>
                    <a:ea typeface="ＭＳ Ｐゴシック" charset="-128"/>
                  </a:endParaRPr>
                </a:p>
              </p:txBody>
            </p:sp>
            <p:sp>
              <p:nvSpPr>
                <p:cNvPr id="500" name="Oval 59">
                  <a:extLst>
                    <a:ext uri="{FF2B5EF4-FFF2-40B4-BE49-F238E27FC236}">
                      <a16:creationId xmlns:a16="http://schemas.microsoft.com/office/drawing/2014/main" id="{74F8B46F-CE33-0641-B07B-6767218D721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251" y="2036"/>
                  <a:ext cx="49" cy="24"/>
                </a:xfrm>
                <a:prstGeom prst="ellipse">
                  <a:avLst/>
                </a:pr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x-none" altLang="x-none" sz="5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charset="0"/>
                    <a:ea typeface="ＭＳ Ｐゴシック" charset="-128"/>
                  </a:endParaRPr>
                </a:p>
              </p:txBody>
            </p:sp>
            <p:sp>
              <p:nvSpPr>
                <p:cNvPr id="501" name="Oval 60">
                  <a:extLst>
                    <a:ext uri="{FF2B5EF4-FFF2-40B4-BE49-F238E27FC236}">
                      <a16:creationId xmlns:a16="http://schemas.microsoft.com/office/drawing/2014/main" id="{C2372E49-816C-9949-A4BE-6333A85C025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281" y="2010"/>
                  <a:ext cx="31" cy="18"/>
                </a:xfrm>
                <a:prstGeom prst="ellipse">
                  <a:avLst/>
                </a:pr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x-none" altLang="x-none" sz="5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charset="0"/>
                    <a:ea typeface="ＭＳ Ｐゴシック" charset="-128"/>
                  </a:endParaRPr>
                </a:p>
              </p:txBody>
            </p:sp>
            <p:sp>
              <p:nvSpPr>
                <p:cNvPr id="502" name="Oval 61">
                  <a:extLst>
                    <a:ext uri="{FF2B5EF4-FFF2-40B4-BE49-F238E27FC236}">
                      <a16:creationId xmlns:a16="http://schemas.microsoft.com/office/drawing/2014/main" id="{50C4413C-3FB0-9540-A4BB-6490A1B8CE8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285" y="2022"/>
                  <a:ext cx="31" cy="18"/>
                </a:xfrm>
                <a:prstGeom prst="ellipse">
                  <a:avLst/>
                </a:pr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x-none" altLang="x-none" sz="5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charset="0"/>
                    <a:ea typeface="ＭＳ Ｐゴシック" charset="-128"/>
                  </a:endParaRPr>
                </a:p>
              </p:txBody>
            </p:sp>
            <p:sp>
              <p:nvSpPr>
                <p:cNvPr id="503" name="Oval 62">
                  <a:extLst>
                    <a:ext uri="{FF2B5EF4-FFF2-40B4-BE49-F238E27FC236}">
                      <a16:creationId xmlns:a16="http://schemas.microsoft.com/office/drawing/2014/main" id="{C97FA493-B2FB-8449-85E5-461119AB2E4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283" y="2026"/>
                  <a:ext cx="31" cy="30"/>
                </a:xfrm>
                <a:prstGeom prst="ellipse">
                  <a:avLst/>
                </a:pr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x-none" altLang="x-none" sz="5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charset="0"/>
                    <a:ea typeface="ＭＳ Ｐゴシック" charset="-128"/>
                  </a:endParaRPr>
                </a:p>
              </p:txBody>
            </p:sp>
            <p:sp>
              <p:nvSpPr>
                <p:cNvPr id="504" name="Oval 63">
                  <a:extLst>
                    <a:ext uri="{FF2B5EF4-FFF2-40B4-BE49-F238E27FC236}">
                      <a16:creationId xmlns:a16="http://schemas.microsoft.com/office/drawing/2014/main" id="{64A0F8DF-B793-A048-9D68-983A3A1015A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239" y="2018"/>
                  <a:ext cx="61" cy="30"/>
                </a:xfrm>
                <a:prstGeom prst="ellipse">
                  <a:avLst/>
                </a:pr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x-none" altLang="x-none" sz="5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charset="0"/>
                    <a:ea typeface="ＭＳ Ｐゴシック" charset="-128"/>
                  </a:endParaRPr>
                </a:p>
              </p:txBody>
            </p:sp>
          </p:grpSp>
          <p:grpSp>
            <p:nvGrpSpPr>
              <p:cNvPr id="479" name="Group 64">
                <a:extLst>
                  <a:ext uri="{FF2B5EF4-FFF2-40B4-BE49-F238E27FC236}">
                    <a16:creationId xmlns:a16="http://schemas.microsoft.com/office/drawing/2014/main" id="{C2ECD818-1529-FA4C-ABE7-760886E3370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223" y="2004"/>
                <a:ext cx="94" cy="56"/>
                <a:chOff x="1223" y="2004"/>
                <a:chExt cx="94" cy="56"/>
              </a:xfrm>
            </p:grpSpPr>
            <p:sp>
              <p:nvSpPr>
                <p:cNvPr id="480" name="Arc 65">
                  <a:extLst>
                    <a:ext uri="{FF2B5EF4-FFF2-40B4-BE49-F238E27FC236}">
                      <a16:creationId xmlns:a16="http://schemas.microsoft.com/office/drawing/2014/main" id="{D627D9F2-C1E4-1D49-9ABF-ED2407D6C08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56" y="2004"/>
                  <a:ext cx="39" cy="12"/>
                </a:xfrm>
                <a:custGeom>
                  <a:avLst/>
                  <a:gdLst>
                    <a:gd name="T0" fmla="*/ 0 w 41085"/>
                    <a:gd name="T1" fmla="*/ 0 h 21600"/>
                    <a:gd name="T2" fmla="*/ 0 w 41085"/>
                    <a:gd name="T3" fmla="*/ 0 h 21600"/>
                    <a:gd name="T4" fmla="*/ 0 w 41085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1085"/>
                    <a:gd name="T10" fmla="*/ 0 h 21600"/>
                    <a:gd name="T11" fmla="*/ 41085 w 41085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1085" h="21600" fill="none" extrusionOk="0">
                      <a:moveTo>
                        <a:pt x="0" y="15905"/>
                      </a:moveTo>
                      <a:cubicBezTo>
                        <a:pt x="2567" y="6513"/>
                        <a:pt x="11099" y="-1"/>
                        <a:pt x="20836" y="0"/>
                      </a:cubicBezTo>
                      <a:cubicBezTo>
                        <a:pt x="29864" y="0"/>
                        <a:pt x="37941" y="5615"/>
                        <a:pt x="41084" y="14080"/>
                      </a:cubicBezTo>
                    </a:path>
                    <a:path w="41085" h="21600" stroke="0" extrusionOk="0">
                      <a:moveTo>
                        <a:pt x="0" y="15905"/>
                      </a:moveTo>
                      <a:cubicBezTo>
                        <a:pt x="2567" y="6513"/>
                        <a:pt x="11099" y="-1"/>
                        <a:pt x="20836" y="0"/>
                      </a:cubicBezTo>
                      <a:cubicBezTo>
                        <a:pt x="29864" y="0"/>
                        <a:pt x="37941" y="5615"/>
                        <a:pt x="41084" y="14080"/>
                      </a:cubicBezTo>
                      <a:lnTo>
                        <a:pt x="20836" y="21600"/>
                      </a:lnTo>
                      <a:lnTo>
                        <a:pt x="0" y="15905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5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 charset="0"/>
                    <a:ea typeface="ＭＳ Ｐゴシック" charset="-128"/>
                  </a:endParaRPr>
                </a:p>
              </p:txBody>
            </p:sp>
            <p:sp>
              <p:nvSpPr>
                <p:cNvPr id="481" name="Arc 66">
                  <a:extLst>
                    <a:ext uri="{FF2B5EF4-FFF2-40B4-BE49-F238E27FC236}">
                      <a16:creationId xmlns:a16="http://schemas.microsoft.com/office/drawing/2014/main" id="{F491F231-77D0-034F-9BA7-BA902E0B3A1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57" y="2005"/>
                  <a:ext cx="37" cy="11"/>
                </a:xfrm>
                <a:custGeom>
                  <a:avLst/>
                  <a:gdLst>
                    <a:gd name="T0" fmla="*/ 0 w 40935"/>
                    <a:gd name="T1" fmla="*/ 0 h 21600"/>
                    <a:gd name="T2" fmla="*/ 0 w 40935"/>
                    <a:gd name="T3" fmla="*/ 0 h 21600"/>
                    <a:gd name="T4" fmla="*/ 0 w 40935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0935"/>
                    <a:gd name="T10" fmla="*/ 0 h 21600"/>
                    <a:gd name="T11" fmla="*/ 40935 w 40935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0935" h="21600" fill="none" extrusionOk="0">
                      <a:moveTo>
                        <a:pt x="-1" y="15705"/>
                      </a:moveTo>
                      <a:cubicBezTo>
                        <a:pt x="2635" y="6413"/>
                        <a:pt x="11120" y="-1"/>
                        <a:pt x="20780" y="0"/>
                      </a:cubicBezTo>
                      <a:cubicBezTo>
                        <a:pt x="29712" y="0"/>
                        <a:pt x="37723" y="5498"/>
                        <a:pt x="40935" y="13832"/>
                      </a:cubicBezTo>
                    </a:path>
                    <a:path w="40935" h="21600" stroke="0" extrusionOk="0">
                      <a:moveTo>
                        <a:pt x="-1" y="15705"/>
                      </a:moveTo>
                      <a:cubicBezTo>
                        <a:pt x="2635" y="6413"/>
                        <a:pt x="11120" y="-1"/>
                        <a:pt x="20780" y="0"/>
                      </a:cubicBezTo>
                      <a:cubicBezTo>
                        <a:pt x="29712" y="0"/>
                        <a:pt x="37723" y="5498"/>
                        <a:pt x="40935" y="13832"/>
                      </a:cubicBezTo>
                      <a:lnTo>
                        <a:pt x="20780" y="21600"/>
                      </a:lnTo>
                      <a:lnTo>
                        <a:pt x="-1" y="15705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 w="3175">
                  <a:solidFill>
                    <a:srgbClr val="6C8F9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5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 charset="0"/>
                    <a:ea typeface="ＭＳ Ｐゴシック" charset="-128"/>
                  </a:endParaRPr>
                </a:p>
              </p:txBody>
            </p:sp>
            <p:sp>
              <p:nvSpPr>
                <p:cNvPr id="482" name="Arc 67">
                  <a:extLst>
                    <a:ext uri="{FF2B5EF4-FFF2-40B4-BE49-F238E27FC236}">
                      <a16:creationId xmlns:a16="http://schemas.microsoft.com/office/drawing/2014/main" id="{BC31CE59-7162-4442-A378-DFDAEB56F3C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33" y="2010"/>
                  <a:ext cx="23" cy="14"/>
                </a:xfrm>
                <a:custGeom>
                  <a:avLst/>
                  <a:gdLst>
                    <a:gd name="T0" fmla="*/ 0 w 33372"/>
                    <a:gd name="T1" fmla="*/ 0 h 26005"/>
                    <a:gd name="T2" fmla="*/ 0 w 33372"/>
                    <a:gd name="T3" fmla="*/ 0 h 26005"/>
                    <a:gd name="T4" fmla="*/ 0 w 33372"/>
                    <a:gd name="T5" fmla="*/ 0 h 26005"/>
                    <a:gd name="T6" fmla="*/ 0 60000 65536"/>
                    <a:gd name="T7" fmla="*/ 0 60000 65536"/>
                    <a:gd name="T8" fmla="*/ 0 60000 65536"/>
                    <a:gd name="T9" fmla="*/ 0 w 33372"/>
                    <a:gd name="T10" fmla="*/ 0 h 26005"/>
                    <a:gd name="T11" fmla="*/ 33372 w 33372"/>
                    <a:gd name="T12" fmla="*/ 26005 h 26005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33372" h="26005" fill="none" extrusionOk="0">
                      <a:moveTo>
                        <a:pt x="453" y="26005"/>
                      </a:moveTo>
                      <a:cubicBezTo>
                        <a:pt x="152" y="24556"/>
                        <a:pt x="0" y="23080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25779" y="-1"/>
                        <a:pt x="29868" y="1212"/>
                        <a:pt x="33372" y="3489"/>
                      </a:cubicBezTo>
                    </a:path>
                    <a:path w="33372" h="26005" stroke="0" extrusionOk="0">
                      <a:moveTo>
                        <a:pt x="453" y="26005"/>
                      </a:moveTo>
                      <a:cubicBezTo>
                        <a:pt x="152" y="24556"/>
                        <a:pt x="0" y="23080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25779" y="-1"/>
                        <a:pt x="29868" y="1212"/>
                        <a:pt x="33372" y="3489"/>
                      </a:cubicBezTo>
                      <a:lnTo>
                        <a:pt x="21600" y="21600"/>
                      </a:lnTo>
                      <a:lnTo>
                        <a:pt x="453" y="26005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5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 charset="0"/>
                    <a:ea typeface="ＭＳ Ｐゴシック" charset="-128"/>
                  </a:endParaRPr>
                </a:p>
              </p:txBody>
            </p:sp>
            <p:sp>
              <p:nvSpPr>
                <p:cNvPr id="483" name="Arc 68">
                  <a:extLst>
                    <a:ext uri="{FF2B5EF4-FFF2-40B4-BE49-F238E27FC236}">
                      <a16:creationId xmlns:a16="http://schemas.microsoft.com/office/drawing/2014/main" id="{29CA4832-38C3-AE4A-A981-AC8CF0AA3A8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34" y="2011"/>
                  <a:ext cx="22" cy="13"/>
                </a:xfrm>
                <a:custGeom>
                  <a:avLst/>
                  <a:gdLst>
                    <a:gd name="T0" fmla="*/ 0 w 33223"/>
                    <a:gd name="T1" fmla="*/ 0 h 26082"/>
                    <a:gd name="T2" fmla="*/ 0 w 33223"/>
                    <a:gd name="T3" fmla="*/ 0 h 26082"/>
                    <a:gd name="T4" fmla="*/ 0 w 33223"/>
                    <a:gd name="T5" fmla="*/ 0 h 26082"/>
                    <a:gd name="T6" fmla="*/ 0 60000 65536"/>
                    <a:gd name="T7" fmla="*/ 0 60000 65536"/>
                    <a:gd name="T8" fmla="*/ 0 60000 65536"/>
                    <a:gd name="T9" fmla="*/ 0 w 33223"/>
                    <a:gd name="T10" fmla="*/ 0 h 26082"/>
                    <a:gd name="T11" fmla="*/ 33223 w 33223"/>
                    <a:gd name="T12" fmla="*/ 26082 h 2608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33223" h="26082" fill="none" extrusionOk="0">
                      <a:moveTo>
                        <a:pt x="470" y="26081"/>
                      </a:moveTo>
                      <a:cubicBezTo>
                        <a:pt x="157" y="24608"/>
                        <a:pt x="0" y="23106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25718" y="-1"/>
                        <a:pt x="29751" y="1177"/>
                        <a:pt x="33223" y="3393"/>
                      </a:cubicBezTo>
                    </a:path>
                    <a:path w="33223" h="26082" stroke="0" extrusionOk="0">
                      <a:moveTo>
                        <a:pt x="470" y="26081"/>
                      </a:moveTo>
                      <a:cubicBezTo>
                        <a:pt x="157" y="24608"/>
                        <a:pt x="0" y="23106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25718" y="-1"/>
                        <a:pt x="29751" y="1177"/>
                        <a:pt x="33223" y="3393"/>
                      </a:cubicBezTo>
                      <a:lnTo>
                        <a:pt x="21600" y="21600"/>
                      </a:lnTo>
                      <a:lnTo>
                        <a:pt x="470" y="26081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 w="3175">
                  <a:solidFill>
                    <a:srgbClr val="6C8F9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5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 charset="0"/>
                    <a:ea typeface="ＭＳ Ｐゴシック" charset="-128"/>
                  </a:endParaRPr>
                </a:p>
              </p:txBody>
            </p:sp>
            <p:sp>
              <p:nvSpPr>
                <p:cNvPr id="484" name="Arc 69">
                  <a:extLst>
                    <a:ext uri="{FF2B5EF4-FFF2-40B4-BE49-F238E27FC236}">
                      <a16:creationId xmlns:a16="http://schemas.microsoft.com/office/drawing/2014/main" id="{AF403F19-4565-5F4B-A048-1CE25E07CA2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29" y="2042"/>
                  <a:ext cx="24" cy="10"/>
                </a:xfrm>
                <a:custGeom>
                  <a:avLst/>
                  <a:gdLst>
                    <a:gd name="T0" fmla="*/ 0 w 31800"/>
                    <a:gd name="T1" fmla="*/ 0 h 21600"/>
                    <a:gd name="T2" fmla="*/ 0 w 31800"/>
                    <a:gd name="T3" fmla="*/ 0 h 21600"/>
                    <a:gd name="T4" fmla="*/ 0 w 318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31800"/>
                    <a:gd name="T10" fmla="*/ 0 h 21600"/>
                    <a:gd name="T11" fmla="*/ 31800 w 318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31800" h="21600" fill="none" extrusionOk="0">
                      <a:moveTo>
                        <a:pt x="31799" y="19039"/>
                      </a:moveTo>
                      <a:cubicBezTo>
                        <a:pt x="28662" y="20720"/>
                        <a:pt x="25158" y="21599"/>
                        <a:pt x="21600" y="21600"/>
                      </a:cubicBezTo>
                      <a:cubicBezTo>
                        <a:pt x="9670" y="21600"/>
                        <a:pt x="0" y="11929"/>
                        <a:pt x="0" y="0"/>
                      </a:cubicBezTo>
                    </a:path>
                    <a:path w="31800" h="21600" stroke="0" extrusionOk="0">
                      <a:moveTo>
                        <a:pt x="31799" y="19039"/>
                      </a:moveTo>
                      <a:cubicBezTo>
                        <a:pt x="28662" y="20720"/>
                        <a:pt x="25158" y="21599"/>
                        <a:pt x="21600" y="21600"/>
                      </a:cubicBezTo>
                      <a:cubicBezTo>
                        <a:pt x="9670" y="21600"/>
                        <a:pt x="0" y="11929"/>
                        <a:pt x="0" y="0"/>
                      </a:cubicBezTo>
                      <a:lnTo>
                        <a:pt x="21600" y="0"/>
                      </a:lnTo>
                      <a:lnTo>
                        <a:pt x="31799" y="19039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5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 charset="0"/>
                    <a:ea typeface="ＭＳ Ｐゴシック" charset="-128"/>
                  </a:endParaRPr>
                </a:p>
              </p:txBody>
            </p:sp>
            <p:sp>
              <p:nvSpPr>
                <p:cNvPr id="485" name="Arc 70">
                  <a:extLst>
                    <a:ext uri="{FF2B5EF4-FFF2-40B4-BE49-F238E27FC236}">
                      <a16:creationId xmlns:a16="http://schemas.microsoft.com/office/drawing/2014/main" id="{1CA2BCBE-B91C-BB41-8AE7-0F29B1D9E26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30" y="2042"/>
                  <a:ext cx="22" cy="9"/>
                </a:xfrm>
                <a:custGeom>
                  <a:avLst/>
                  <a:gdLst>
                    <a:gd name="T0" fmla="*/ 0 w 31479"/>
                    <a:gd name="T1" fmla="*/ 0 h 21600"/>
                    <a:gd name="T2" fmla="*/ 0 w 31479"/>
                    <a:gd name="T3" fmla="*/ 0 h 21600"/>
                    <a:gd name="T4" fmla="*/ 0 w 31479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31479"/>
                    <a:gd name="T10" fmla="*/ 0 h 21600"/>
                    <a:gd name="T11" fmla="*/ 31479 w 31479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31479" h="21600" fill="none" extrusionOk="0">
                      <a:moveTo>
                        <a:pt x="31478" y="19208"/>
                      </a:moveTo>
                      <a:cubicBezTo>
                        <a:pt x="28422" y="20780"/>
                        <a:pt x="25036" y="21599"/>
                        <a:pt x="21600" y="21600"/>
                      </a:cubicBezTo>
                      <a:cubicBezTo>
                        <a:pt x="9670" y="21600"/>
                        <a:pt x="0" y="11929"/>
                        <a:pt x="0" y="0"/>
                      </a:cubicBezTo>
                    </a:path>
                    <a:path w="31479" h="21600" stroke="0" extrusionOk="0">
                      <a:moveTo>
                        <a:pt x="31478" y="19208"/>
                      </a:moveTo>
                      <a:cubicBezTo>
                        <a:pt x="28422" y="20780"/>
                        <a:pt x="25036" y="21599"/>
                        <a:pt x="21600" y="21600"/>
                      </a:cubicBezTo>
                      <a:cubicBezTo>
                        <a:pt x="9670" y="21600"/>
                        <a:pt x="0" y="11929"/>
                        <a:pt x="0" y="0"/>
                      </a:cubicBezTo>
                      <a:lnTo>
                        <a:pt x="21600" y="0"/>
                      </a:lnTo>
                      <a:lnTo>
                        <a:pt x="31478" y="19208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 w="3175">
                  <a:solidFill>
                    <a:srgbClr val="6C8F9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5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 charset="0"/>
                    <a:ea typeface="ＭＳ Ｐゴシック" charset="-128"/>
                  </a:endParaRPr>
                </a:p>
              </p:txBody>
            </p:sp>
            <p:sp>
              <p:nvSpPr>
                <p:cNvPr id="486" name="Arc 71">
                  <a:extLst>
                    <a:ext uri="{FF2B5EF4-FFF2-40B4-BE49-F238E27FC236}">
                      <a16:creationId xmlns:a16="http://schemas.microsoft.com/office/drawing/2014/main" id="{6E608EF1-7FFE-8748-A0EC-78F05EFD0EF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94" y="2010"/>
                  <a:ext cx="19" cy="14"/>
                </a:xfrm>
                <a:custGeom>
                  <a:avLst/>
                  <a:gdLst>
                    <a:gd name="T0" fmla="*/ 0 w 25986"/>
                    <a:gd name="T1" fmla="*/ 0 h 33449"/>
                    <a:gd name="T2" fmla="*/ 0 w 25986"/>
                    <a:gd name="T3" fmla="*/ 0 h 33449"/>
                    <a:gd name="T4" fmla="*/ 0 w 25986"/>
                    <a:gd name="T5" fmla="*/ 0 h 33449"/>
                    <a:gd name="T6" fmla="*/ 0 60000 65536"/>
                    <a:gd name="T7" fmla="*/ 0 60000 65536"/>
                    <a:gd name="T8" fmla="*/ 0 60000 65536"/>
                    <a:gd name="T9" fmla="*/ 0 w 25986"/>
                    <a:gd name="T10" fmla="*/ 0 h 33449"/>
                    <a:gd name="T11" fmla="*/ 25986 w 25986"/>
                    <a:gd name="T12" fmla="*/ 33449 h 33449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5986" h="33449" fill="none" extrusionOk="0">
                      <a:moveTo>
                        <a:pt x="-1" y="449"/>
                      </a:moveTo>
                      <a:cubicBezTo>
                        <a:pt x="1442" y="150"/>
                        <a:pt x="2912" y="-1"/>
                        <a:pt x="4386" y="0"/>
                      </a:cubicBezTo>
                      <a:cubicBezTo>
                        <a:pt x="16315" y="0"/>
                        <a:pt x="25986" y="9670"/>
                        <a:pt x="25986" y="21600"/>
                      </a:cubicBezTo>
                      <a:cubicBezTo>
                        <a:pt x="25986" y="25810"/>
                        <a:pt x="24755" y="29928"/>
                        <a:pt x="22445" y="33448"/>
                      </a:cubicBezTo>
                    </a:path>
                    <a:path w="25986" h="33449" stroke="0" extrusionOk="0">
                      <a:moveTo>
                        <a:pt x="-1" y="449"/>
                      </a:moveTo>
                      <a:cubicBezTo>
                        <a:pt x="1442" y="150"/>
                        <a:pt x="2912" y="-1"/>
                        <a:pt x="4386" y="0"/>
                      </a:cubicBezTo>
                      <a:cubicBezTo>
                        <a:pt x="16315" y="0"/>
                        <a:pt x="25986" y="9670"/>
                        <a:pt x="25986" y="21600"/>
                      </a:cubicBezTo>
                      <a:cubicBezTo>
                        <a:pt x="25986" y="25810"/>
                        <a:pt x="24755" y="29928"/>
                        <a:pt x="22445" y="33448"/>
                      </a:cubicBezTo>
                      <a:lnTo>
                        <a:pt x="4386" y="21600"/>
                      </a:lnTo>
                      <a:lnTo>
                        <a:pt x="-1" y="449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5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 charset="0"/>
                    <a:ea typeface="ＭＳ Ｐゴシック" charset="-128"/>
                  </a:endParaRPr>
                </a:p>
              </p:txBody>
            </p:sp>
            <p:sp>
              <p:nvSpPr>
                <p:cNvPr id="487" name="Arc 72">
                  <a:extLst>
                    <a:ext uri="{FF2B5EF4-FFF2-40B4-BE49-F238E27FC236}">
                      <a16:creationId xmlns:a16="http://schemas.microsoft.com/office/drawing/2014/main" id="{F44CA62B-B0C2-5A46-A45F-60F89895F9D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94" y="2011"/>
                  <a:ext cx="17" cy="13"/>
                </a:xfrm>
                <a:custGeom>
                  <a:avLst/>
                  <a:gdLst>
                    <a:gd name="T0" fmla="*/ 0 w 25776"/>
                    <a:gd name="T1" fmla="*/ 0 h 33873"/>
                    <a:gd name="T2" fmla="*/ 0 w 25776"/>
                    <a:gd name="T3" fmla="*/ 0 h 33873"/>
                    <a:gd name="T4" fmla="*/ 0 w 25776"/>
                    <a:gd name="T5" fmla="*/ 0 h 33873"/>
                    <a:gd name="T6" fmla="*/ 0 60000 65536"/>
                    <a:gd name="T7" fmla="*/ 0 60000 65536"/>
                    <a:gd name="T8" fmla="*/ 0 60000 65536"/>
                    <a:gd name="T9" fmla="*/ 0 w 25776"/>
                    <a:gd name="T10" fmla="*/ 0 h 33873"/>
                    <a:gd name="T11" fmla="*/ 25776 w 25776"/>
                    <a:gd name="T12" fmla="*/ 33873 h 33873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5776" h="33873" fill="none" extrusionOk="0">
                      <a:moveTo>
                        <a:pt x="0" y="407"/>
                      </a:moveTo>
                      <a:cubicBezTo>
                        <a:pt x="1375" y="136"/>
                        <a:pt x="2774" y="-1"/>
                        <a:pt x="4176" y="0"/>
                      </a:cubicBezTo>
                      <a:cubicBezTo>
                        <a:pt x="16105" y="0"/>
                        <a:pt x="25776" y="9670"/>
                        <a:pt x="25776" y="21600"/>
                      </a:cubicBezTo>
                      <a:cubicBezTo>
                        <a:pt x="25776" y="25984"/>
                        <a:pt x="24441" y="30264"/>
                        <a:pt x="21950" y="33872"/>
                      </a:cubicBezTo>
                    </a:path>
                    <a:path w="25776" h="33873" stroke="0" extrusionOk="0">
                      <a:moveTo>
                        <a:pt x="0" y="407"/>
                      </a:moveTo>
                      <a:cubicBezTo>
                        <a:pt x="1375" y="136"/>
                        <a:pt x="2774" y="-1"/>
                        <a:pt x="4176" y="0"/>
                      </a:cubicBezTo>
                      <a:cubicBezTo>
                        <a:pt x="16105" y="0"/>
                        <a:pt x="25776" y="9670"/>
                        <a:pt x="25776" y="21600"/>
                      </a:cubicBezTo>
                      <a:cubicBezTo>
                        <a:pt x="25776" y="25984"/>
                        <a:pt x="24441" y="30264"/>
                        <a:pt x="21950" y="33872"/>
                      </a:cubicBezTo>
                      <a:lnTo>
                        <a:pt x="4176" y="21600"/>
                      </a:lnTo>
                      <a:lnTo>
                        <a:pt x="0" y="407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 w="3175">
                  <a:solidFill>
                    <a:srgbClr val="6C8F9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5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 charset="0"/>
                    <a:ea typeface="ＭＳ Ｐゴシック" charset="-128"/>
                  </a:endParaRPr>
                </a:p>
              </p:txBody>
            </p:sp>
            <p:sp>
              <p:nvSpPr>
                <p:cNvPr id="488" name="Arc 73">
                  <a:extLst>
                    <a:ext uri="{FF2B5EF4-FFF2-40B4-BE49-F238E27FC236}">
                      <a16:creationId xmlns:a16="http://schemas.microsoft.com/office/drawing/2014/main" id="{1A50871F-29FA-E544-A195-7FF1D196B73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00" y="2024"/>
                  <a:ext cx="17" cy="14"/>
                </a:xfrm>
                <a:custGeom>
                  <a:avLst/>
                  <a:gdLst>
                    <a:gd name="T0" fmla="*/ 0 w 21600"/>
                    <a:gd name="T1" fmla="*/ 0 h 30094"/>
                    <a:gd name="T2" fmla="*/ 0 w 21600"/>
                    <a:gd name="T3" fmla="*/ 0 h 30094"/>
                    <a:gd name="T4" fmla="*/ 0 w 21600"/>
                    <a:gd name="T5" fmla="*/ 0 h 30094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30094"/>
                    <a:gd name="T11" fmla="*/ 21600 w 21600"/>
                    <a:gd name="T12" fmla="*/ 30094 h 30094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30094" fill="none" extrusionOk="0">
                      <a:moveTo>
                        <a:pt x="13043" y="-1"/>
                      </a:moveTo>
                      <a:cubicBezTo>
                        <a:pt x="18433" y="4083"/>
                        <a:pt x="21600" y="10454"/>
                        <a:pt x="21600" y="17217"/>
                      </a:cubicBezTo>
                      <a:cubicBezTo>
                        <a:pt x="21600" y="21855"/>
                        <a:pt x="20107" y="26370"/>
                        <a:pt x="17341" y="30093"/>
                      </a:cubicBezTo>
                    </a:path>
                    <a:path w="21600" h="30094" stroke="0" extrusionOk="0">
                      <a:moveTo>
                        <a:pt x="13043" y="-1"/>
                      </a:moveTo>
                      <a:cubicBezTo>
                        <a:pt x="18433" y="4083"/>
                        <a:pt x="21600" y="10454"/>
                        <a:pt x="21600" y="17217"/>
                      </a:cubicBezTo>
                      <a:cubicBezTo>
                        <a:pt x="21600" y="21855"/>
                        <a:pt x="20107" y="26370"/>
                        <a:pt x="17341" y="30093"/>
                      </a:cubicBezTo>
                      <a:lnTo>
                        <a:pt x="0" y="17217"/>
                      </a:lnTo>
                      <a:lnTo>
                        <a:pt x="13043" y="-1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5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 charset="0"/>
                    <a:ea typeface="ＭＳ Ｐゴシック" charset="-128"/>
                  </a:endParaRPr>
                </a:p>
              </p:txBody>
            </p:sp>
            <p:sp>
              <p:nvSpPr>
                <p:cNvPr id="489" name="Arc 74">
                  <a:extLst>
                    <a:ext uri="{FF2B5EF4-FFF2-40B4-BE49-F238E27FC236}">
                      <a16:creationId xmlns:a16="http://schemas.microsoft.com/office/drawing/2014/main" id="{8175A7F8-FFDF-2D49-BAC3-CC26570922F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00" y="2025"/>
                  <a:ext cx="16" cy="13"/>
                </a:xfrm>
                <a:custGeom>
                  <a:avLst/>
                  <a:gdLst>
                    <a:gd name="T0" fmla="*/ 0 w 21600"/>
                    <a:gd name="T1" fmla="*/ 0 h 30713"/>
                    <a:gd name="T2" fmla="*/ 0 w 21600"/>
                    <a:gd name="T3" fmla="*/ 0 h 30713"/>
                    <a:gd name="T4" fmla="*/ 0 w 21600"/>
                    <a:gd name="T5" fmla="*/ 0 h 30713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30713"/>
                    <a:gd name="T11" fmla="*/ 21600 w 21600"/>
                    <a:gd name="T12" fmla="*/ 30713 h 30713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30713" fill="none" extrusionOk="0">
                      <a:moveTo>
                        <a:pt x="12687" y="0"/>
                      </a:moveTo>
                      <a:cubicBezTo>
                        <a:pt x="18286" y="4063"/>
                        <a:pt x="21600" y="10563"/>
                        <a:pt x="21600" y="17481"/>
                      </a:cubicBezTo>
                      <a:cubicBezTo>
                        <a:pt x="21600" y="22271"/>
                        <a:pt x="20007" y="26926"/>
                        <a:pt x="17072" y="30712"/>
                      </a:cubicBezTo>
                    </a:path>
                    <a:path w="21600" h="30713" stroke="0" extrusionOk="0">
                      <a:moveTo>
                        <a:pt x="12687" y="0"/>
                      </a:moveTo>
                      <a:cubicBezTo>
                        <a:pt x="18286" y="4063"/>
                        <a:pt x="21600" y="10563"/>
                        <a:pt x="21600" y="17481"/>
                      </a:cubicBezTo>
                      <a:cubicBezTo>
                        <a:pt x="21600" y="22271"/>
                        <a:pt x="20007" y="26926"/>
                        <a:pt x="17072" y="30712"/>
                      </a:cubicBezTo>
                      <a:lnTo>
                        <a:pt x="0" y="17481"/>
                      </a:lnTo>
                      <a:lnTo>
                        <a:pt x="12687" y="0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 w="3175">
                  <a:solidFill>
                    <a:srgbClr val="6C8F9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5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 charset="0"/>
                    <a:ea typeface="ＭＳ Ｐゴシック" charset="-128"/>
                  </a:endParaRPr>
                </a:p>
              </p:txBody>
            </p:sp>
            <p:sp>
              <p:nvSpPr>
                <p:cNvPr id="490" name="Arc 75">
                  <a:extLst>
                    <a:ext uri="{FF2B5EF4-FFF2-40B4-BE49-F238E27FC236}">
                      <a16:creationId xmlns:a16="http://schemas.microsoft.com/office/drawing/2014/main" id="{453B22AE-BAE6-1A43-A1F4-A5B13242581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94" y="2037"/>
                  <a:ext cx="20" cy="19"/>
                </a:xfrm>
                <a:custGeom>
                  <a:avLst/>
                  <a:gdLst>
                    <a:gd name="T0" fmla="*/ 0 w 28231"/>
                    <a:gd name="T1" fmla="*/ 0 h 27833"/>
                    <a:gd name="T2" fmla="*/ 0 w 28231"/>
                    <a:gd name="T3" fmla="*/ 0 h 27833"/>
                    <a:gd name="T4" fmla="*/ 0 w 28231"/>
                    <a:gd name="T5" fmla="*/ 0 h 27833"/>
                    <a:gd name="T6" fmla="*/ 0 60000 65536"/>
                    <a:gd name="T7" fmla="*/ 0 60000 65536"/>
                    <a:gd name="T8" fmla="*/ 0 60000 65536"/>
                    <a:gd name="T9" fmla="*/ 0 w 28231"/>
                    <a:gd name="T10" fmla="*/ 0 h 27833"/>
                    <a:gd name="T11" fmla="*/ 28231 w 28231"/>
                    <a:gd name="T12" fmla="*/ 27833 h 27833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8231" h="27833" fill="none" extrusionOk="0">
                      <a:moveTo>
                        <a:pt x="27312" y="-1"/>
                      </a:moveTo>
                      <a:cubicBezTo>
                        <a:pt x="27921" y="2021"/>
                        <a:pt x="28231" y="4121"/>
                        <a:pt x="28231" y="6233"/>
                      </a:cubicBezTo>
                      <a:cubicBezTo>
                        <a:pt x="28231" y="18162"/>
                        <a:pt x="18560" y="27833"/>
                        <a:pt x="6631" y="27833"/>
                      </a:cubicBezTo>
                      <a:cubicBezTo>
                        <a:pt x="4379" y="27833"/>
                        <a:pt x="2142" y="27481"/>
                        <a:pt x="0" y="26789"/>
                      </a:cubicBezTo>
                    </a:path>
                    <a:path w="28231" h="27833" stroke="0" extrusionOk="0">
                      <a:moveTo>
                        <a:pt x="27312" y="-1"/>
                      </a:moveTo>
                      <a:cubicBezTo>
                        <a:pt x="27921" y="2021"/>
                        <a:pt x="28231" y="4121"/>
                        <a:pt x="28231" y="6233"/>
                      </a:cubicBezTo>
                      <a:cubicBezTo>
                        <a:pt x="28231" y="18162"/>
                        <a:pt x="18560" y="27833"/>
                        <a:pt x="6631" y="27833"/>
                      </a:cubicBezTo>
                      <a:cubicBezTo>
                        <a:pt x="4379" y="27833"/>
                        <a:pt x="2142" y="27481"/>
                        <a:pt x="0" y="26789"/>
                      </a:cubicBezTo>
                      <a:lnTo>
                        <a:pt x="6631" y="6233"/>
                      </a:lnTo>
                      <a:lnTo>
                        <a:pt x="27312" y="-1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5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 charset="0"/>
                    <a:ea typeface="ＭＳ Ｐゴシック" charset="-128"/>
                  </a:endParaRPr>
                </a:p>
              </p:txBody>
            </p:sp>
            <p:sp>
              <p:nvSpPr>
                <p:cNvPr id="491" name="Arc 76">
                  <a:extLst>
                    <a:ext uri="{FF2B5EF4-FFF2-40B4-BE49-F238E27FC236}">
                      <a16:creationId xmlns:a16="http://schemas.microsoft.com/office/drawing/2014/main" id="{5B894B58-D6F5-1848-B7EB-94AC92F5333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95" y="2037"/>
                  <a:ext cx="19" cy="18"/>
                </a:xfrm>
                <a:custGeom>
                  <a:avLst/>
                  <a:gdLst>
                    <a:gd name="T0" fmla="*/ 0 w 28217"/>
                    <a:gd name="T1" fmla="*/ 0 h 27846"/>
                    <a:gd name="T2" fmla="*/ 0 w 28217"/>
                    <a:gd name="T3" fmla="*/ 0 h 27846"/>
                    <a:gd name="T4" fmla="*/ 0 w 28217"/>
                    <a:gd name="T5" fmla="*/ 0 h 27846"/>
                    <a:gd name="T6" fmla="*/ 0 60000 65536"/>
                    <a:gd name="T7" fmla="*/ 0 60000 65536"/>
                    <a:gd name="T8" fmla="*/ 0 60000 65536"/>
                    <a:gd name="T9" fmla="*/ 0 w 28217"/>
                    <a:gd name="T10" fmla="*/ 0 h 27846"/>
                    <a:gd name="T11" fmla="*/ 28217 w 28217"/>
                    <a:gd name="T12" fmla="*/ 27846 h 2784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8217" h="27846" fill="none" extrusionOk="0">
                      <a:moveTo>
                        <a:pt x="27294" y="-1"/>
                      </a:moveTo>
                      <a:cubicBezTo>
                        <a:pt x="27906" y="2025"/>
                        <a:pt x="28217" y="4130"/>
                        <a:pt x="28217" y="6246"/>
                      </a:cubicBezTo>
                      <a:cubicBezTo>
                        <a:pt x="28217" y="18175"/>
                        <a:pt x="18546" y="27846"/>
                        <a:pt x="6617" y="27846"/>
                      </a:cubicBezTo>
                      <a:cubicBezTo>
                        <a:pt x="4370" y="27846"/>
                        <a:pt x="2138" y="27495"/>
                        <a:pt x="-1" y="26807"/>
                      </a:cubicBezTo>
                    </a:path>
                    <a:path w="28217" h="27846" stroke="0" extrusionOk="0">
                      <a:moveTo>
                        <a:pt x="27294" y="-1"/>
                      </a:moveTo>
                      <a:cubicBezTo>
                        <a:pt x="27906" y="2025"/>
                        <a:pt x="28217" y="4130"/>
                        <a:pt x="28217" y="6246"/>
                      </a:cubicBezTo>
                      <a:cubicBezTo>
                        <a:pt x="28217" y="18175"/>
                        <a:pt x="18546" y="27846"/>
                        <a:pt x="6617" y="27846"/>
                      </a:cubicBezTo>
                      <a:cubicBezTo>
                        <a:pt x="4370" y="27846"/>
                        <a:pt x="2138" y="27495"/>
                        <a:pt x="-1" y="26807"/>
                      </a:cubicBezTo>
                      <a:lnTo>
                        <a:pt x="6617" y="6246"/>
                      </a:lnTo>
                      <a:lnTo>
                        <a:pt x="27294" y="-1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 w="3175">
                  <a:solidFill>
                    <a:srgbClr val="6C8F9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5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 charset="0"/>
                    <a:ea typeface="ＭＳ Ｐゴシック" charset="-128"/>
                  </a:endParaRPr>
                </a:p>
              </p:txBody>
            </p:sp>
            <p:sp>
              <p:nvSpPr>
                <p:cNvPr id="492" name="Arc 77">
                  <a:extLst>
                    <a:ext uri="{FF2B5EF4-FFF2-40B4-BE49-F238E27FC236}">
                      <a16:creationId xmlns:a16="http://schemas.microsoft.com/office/drawing/2014/main" id="{CA69A675-A503-0345-8938-3BBF6786421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23" y="2024"/>
                  <a:ext cx="10" cy="17"/>
                </a:xfrm>
                <a:custGeom>
                  <a:avLst/>
                  <a:gdLst>
                    <a:gd name="T0" fmla="*/ 0 w 21600"/>
                    <a:gd name="T1" fmla="*/ 0 h 41436"/>
                    <a:gd name="T2" fmla="*/ 0 w 21600"/>
                    <a:gd name="T3" fmla="*/ 0 h 41436"/>
                    <a:gd name="T4" fmla="*/ 0 w 21600"/>
                    <a:gd name="T5" fmla="*/ 0 h 41436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41436"/>
                    <a:gd name="T11" fmla="*/ 21600 w 21600"/>
                    <a:gd name="T12" fmla="*/ 41436 h 414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41436" fill="none" extrusionOk="0">
                      <a:moveTo>
                        <a:pt x="13091" y="41435"/>
                      </a:moveTo>
                      <a:cubicBezTo>
                        <a:pt x="5149" y="38031"/>
                        <a:pt x="0" y="30222"/>
                        <a:pt x="0" y="21582"/>
                      </a:cubicBezTo>
                      <a:cubicBezTo>
                        <a:pt x="-1" y="9996"/>
                        <a:pt x="9140" y="473"/>
                        <a:pt x="20717" y="0"/>
                      </a:cubicBezTo>
                    </a:path>
                    <a:path w="21600" h="41436" stroke="0" extrusionOk="0">
                      <a:moveTo>
                        <a:pt x="13091" y="41435"/>
                      </a:moveTo>
                      <a:cubicBezTo>
                        <a:pt x="5149" y="38031"/>
                        <a:pt x="0" y="30222"/>
                        <a:pt x="0" y="21582"/>
                      </a:cubicBezTo>
                      <a:cubicBezTo>
                        <a:pt x="-1" y="9996"/>
                        <a:pt x="9140" y="473"/>
                        <a:pt x="20717" y="0"/>
                      </a:cubicBezTo>
                      <a:lnTo>
                        <a:pt x="21600" y="21582"/>
                      </a:lnTo>
                      <a:lnTo>
                        <a:pt x="13091" y="41435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5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 charset="0"/>
                    <a:ea typeface="ＭＳ Ｐゴシック" charset="-128"/>
                  </a:endParaRPr>
                </a:p>
              </p:txBody>
            </p:sp>
            <p:sp>
              <p:nvSpPr>
                <p:cNvPr id="493" name="Arc 78">
                  <a:extLst>
                    <a:ext uri="{FF2B5EF4-FFF2-40B4-BE49-F238E27FC236}">
                      <a16:creationId xmlns:a16="http://schemas.microsoft.com/office/drawing/2014/main" id="{3FEDFDC4-676E-854F-B63F-E818F92D831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24" y="2025"/>
                  <a:ext cx="9" cy="15"/>
                </a:xfrm>
                <a:custGeom>
                  <a:avLst/>
                  <a:gdLst>
                    <a:gd name="T0" fmla="*/ 0 w 21600"/>
                    <a:gd name="T1" fmla="*/ 0 h 41473"/>
                    <a:gd name="T2" fmla="*/ 0 w 21600"/>
                    <a:gd name="T3" fmla="*/ 0 h 41473"/>
                    <a:gd name="T4" fmla="*/ 0 w 21600"/>
                    <a:gd name="T5" fmla="*/ 0 h 41473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41473"/>
                    <a:gd name="T11" fmla="*/ 21600 w 21600"/>
                    <a:gd name="T12" fmla="*/ 41473 h 41473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41473" fill="none" extrusionOk="0">
                      <a:moveTo>
                        <a:pt x="13179" y="41473"/>
                      </a:moveTo>
                      <a:cubicBezTo>
                        <a:pt x="5190" y="38091"/>
                        <a:pt x="0" y="30257"/>
                        <a:pt x="0" y="21582"/>
                      </a:cubicBezTo>
                      <a:cubicBezTo>
                        <a:pt x="-1" y="9991"/>
                        <a:pt x="9147" y="467"/>
                        <a:pt x="20727" y="-1"/>
                      </a:cubicBezTo>
                    </a:path>
                    <a:path w="21600" h="41473" stroke="0" extrusionOk="0">
                      <a:moveTo>
                        <a:pt x="13179" y="41473"/>
                      </a:moveTo>
                      <a:cubicBezTo>
                        <a:pt x="5190" y="38091"/>
                        <a:pt x="0" y="30257"/>
                        <a:pt x="0" y="21582"/>
                      </a:cubicBezTo>
                      <a:cubicBezTo>
                        <a:pt x="-1" y="9991"/>
                        <a:pt x="9147" y="467"/>
                        <a:pt x="20727" y="-1"/>
                      </a:cubicBezTo>
                      <a:lnTo>
                        <a:pt x="21600" y="21582"/>
                      </a:lnTo>
                      <a:lnTo>
                        <a:pt x="13179" y="41473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 w="3175">
                  <a:solidFill>
                    <a:srgbClr val="6C8F9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5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 charset="0"/>
                    <a:ea typeface="ＭＳ Ｐゴシック" charset="-128"/>
                  </a:endParaRPr>
                </a:p>
              </p:txBody>
            </p:sp>
            <p:sp>
              <p:nvSpPr>
                <p:cNvPr id="494" name="Arc 79">
                  <a:extLst>
                    <a:ext uri="{FF2B5EF4-FFF2-40B4-BE49-F238E27FC236}">
                      <a16:creationId xmlns:a16="http://schemas.microsoft.com/office/drawing/2014/main" id="{9971C414-E273-0C40-A3A0-4A4E437B307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52" y="2048"/>
                  <a:ext cx="42" cy="12"/>
                </a:xfrm>
                <a:custGeom>
                  <a:avLst/>
                  <a:gdLst>
                    <a:gd name="T0" fmla="*/ 0 w 38844"/>
                    <a:gd name="T1" fmla="*/ 0 h 21600"/>
                    <a:gd name="T2" fmla="*/ 0 w 38844"/>
                    <a:gd name="T3" fmla="*/ 0 h 21600"/>
                    <a:gd name="T4" fmla="*/ 0 w 38844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38844"/>
                    <a:gd name="T10" fmla="*/ 0 h 21600"/>
                    <a:gd name="T11" fmla="*/ 38844 w 38844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38844" h="21600" fill="none" extrusionOk="0">
                      <a:moveTo>
                        <a:pt x="38843" y="12211"/>
                      </a:moveTo>
                      <a:cubicBezTo>
                        <a:pt x="34816" y="18087"/>
                        <a:pt x="28150" y="21599"/>
                        <a:pt x="21027" y="21600"/>
                      </a:cubicBezTo>
                      <a:cubicBezTo>
                        <a:pt x="11001" y="21600"/>
                        <a:pt x="2293" y="14701"/>
                        <a:pt x="-1" y="4941"/>
                      </a:cubicBezTo>
                    </a:path>
                    <a:path w="38844" h="21600" stroke="0" extrusionOk="0">
                      <a:moveTo>
                        <a:pt x="38843" y="12211"/>
                      </a:moveTo>
                      <a:cubicBezTo>
                        <a:pt x="34816" y="18087"/>
                        <a:pt x="28150" y="21599"/>
                        <a:pt x="21027" y="21600"/>
                      </a:cubicBezTo>
                      <a:cubicBezTo>
                        <a:pt x="11001" y="21600"/>
                        <a:pt x="2293" y="14701"/>
                        <a:pt x="-1" y="4941"/>
                      </a:cubicBezTo>
                      <a:lnTo>
                        <a:pt x="21027" y="0"/>
                      </a:lnTo>
                      <a:lnTo>
                        <a:pt x="38843" y="12211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5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 charset="0"/>
                    <a:ea typeface="ＭＳ Ｐゴシック" charset="-128"/>
                  </a:endParaRPr>
                </a:p>
              </p:txBody>
            </p:sp>
            <p:sp>
              <p:nvSpPr>
                <p:cNvPr id="495" name="Arc 80">
                  <a:extLst>
                    <a:ext uri="{FF2B5EF4-FFF2-40B4-BE49-F238E27FC236}">
                      <a16:creationId xmlns:a16="http://schemas.microsoft.com/office/drawing/2014/main" id="{EE4A4599-43BA-DB47-B19F-47E3B95185B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53" y="2048"/>
                  <a:ext cx="40" cy="11"/>
                </a:xfrm>
                <a:custGeom>
                  <a:avLst/>
                  <a:gdLst>
                    <a:gd name="T0" fmla="*/ 0 w 38540"/>
                    <a:gd name="T1" fmla="*/ 0 h 21600"/>
                    <a:gd name="T2" fmla="*/ 0 w 38540"/>
                    <a:gd name="T3" fmla="*/ 0 h 21600"/>
                    <a:gd name="T4" fmla="*/ 0 w 3854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38540"/>
                    <a:gd name="T10" fmla="*/ 0 h 21600"/>
                    <a:gd name="T11" fmla="*/ 38540 w 3854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38540" h="21600" fill="none" extrusionOk="0">
                      <a:moveTo>
                        <a:pt x="38539" y="12573"/>
                      </a:moveTo>
                      <a:cubicBezTo>
                        <a:pt x="34483" y="18239"/>
                        <a:pt x="27944" y="21599"/>
                        <a:pt x="20977" y="21600"/>
                      </a:cubicBezTo>
                      <a:cubicBezTo>
                        <a:pt x="11030" y="21600"/>
                        <a:pt x="2370" y="14808"/>
                        <a:pt x="-1" y="5149"/>
                      </a:cubicBezTo>
                    </a:path>
                    <a:path w="38540" h="21600" stroke="0" extrusionOk="0">
                      <a:moveTo>
                        <a:pt x="38539" y="12573"/>
                      </a:moveTo>
                      <a:cubicBezTo>
                        <a:pt x="34483" y="18239"/>
                        <a:pt x="27944" y="21599"/>
                        <a:pt x="20977" y="21600"/>
                      </a:cubicBezTo>
                      <a:cubicBezTo>
                        <a:pt x="11030" y="21600"/>
                        <a:pt x="2370" y="14808"/>
                        <a:pt x="-1" y="5149"/>
                      </a:cubicBezTo>
                      <a:lnTo>
                        <a:pt x="20977" y="0"/>
                      </a:lnTo>
                      <a:lnTo>
                        <a:pt x="38539" y="12573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 w="3175">
                  <a:solidFill>
                    <a:srgbClr val="6C8F9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5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 charset="0"/>
                    <a:ea typeface="ＭＳ Ｐゴシック" charset="-128"/>
                  </a:endParaRPr>
                </a:p>
              </p:txBody>
            </p:sp>
          </p:grpSp>
        </p:grpSp>
        <p:grpSp>
          <p:nvGrpSpPr>
            <p:cNvPr id="380" name="Group 81">
              <a:extLst>
                <a:ext uri="{FF2B5EF4-FFF2-40B4-BE49-F238E27FC236}">
                  <a16:creationId xmlns:a16="http://schemas.microsoft.com/office/drawing/2014/main" id="{348DE0C8-C329-D142-9C4F-5BA5CA13A8F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09" y="533"/>
              <a:ext cx="169" cy="168"/>
              <a:chOff x="961" y="2167"/>
              <a:chExt cx="169" cy="168"/>
            </a:xfrm>
          </p:grpSpPr>
          <p:sp>
            <p:nvSpPr>
              <p:cNvPr id="458" name="Freeform 82">
                <a:extLst>
                  <a:ext uri="{FF2B5EF4-FFF2-40B4-BE49-F238E27FC236}">
                    <a16:creationId xmlns:a16="http://schemas.microsoft.com/office/drawing/2014/main" id="{8B8F0B78-2A14-D448-8C96-33321DED9E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5" y="2269"/>
                <a:ext cx="145" cy="18"/>
              </a:xfrm>
              <a:custGeom>
                <a:avLst/>
                <a:gdLst>
                  <a:gd name="T0" fmla="*/ 0 w 581"/>
                  <a:gd name="T1" fmla="*/ 0 h 72"/>
                  <a:gd name="T2" fmla="*/ 0 w 581"/>
                  <a:gd name="T3" fmla="*/ 0 h 72"/>
                  <a:gd name="T4" fmla="*/ 0 w 581"/>
                  <a:gd name="T5" fmla="*/ 0 h 72"/>
                  <a:gd name="T6" fmla="*/ 0 w 581"/>
                  <a:gd name="T7" fmla="*/ 0 h 72"/>
                  <a:gd name="T8" fmla="*/ 0 w 581"/>
                  <a:gd name="T9" fmla="*/ 0 h 7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81"/>
                  <a:gd name="T16" fmla="*/ 0 h 72"/>
                  <a:gd name="T17" fmla="*/ 581 w 581"/>
                  <a:gd name="T18" fmla="*/ 72 h 7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81" h="72">
                    <a:moveTo>
                      <a:pt x="0" y="72"/>
                    </a:moveTo>
                    <a:lnTo>
                      <a:pt x="73" y="0"/>
                    </a:lnTo>
                    <a:lnTo>
                      <a:pt x="581" y="0"/>
                    </a:lnTo>
                    <a:lnTo>
                      <a:pt x="516" y="72"/>
                    </a:lnTo>
                    <a:lnTo>
                      <a:pt x="0" y="72"/>
                    </a:lnTo>
                    <a:close/>
                  </a:path>
                </a:pathLst>
              </a:custGeom>
              <a:solidFill>
                <a:srgbClr val="C9C9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charset="0"/>
                  <a:ea typeface="ＭＳ Ｐゴシック" charset="-128"/>
                </a:endParaRPr>
              </a:p>
            </p:txBody>
          </p:sp>
          <p:sp>
            <p:nvSpPr>
              <p:cNvPr id="459" name="Freeform 83">
                <a:extLst>
                  <a:ext uri="{FF2B5EF4-FFF2-40B4-BE49-F238E27FC236}">
                    <a16:creationId xmlns:a16="http://schemas.microsoft.com/office/drawing/2014/main" id="{ED4D6BFA-06BC-904C-A888-1E7EAD5FFE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5" y="2269"/>
                <a:ext cx="145" cy="18"/>
              </a:xfrm>
              <a:custGeom>
                <a:avLst/>
                <a:gdLst>
                  <a:gd name="T0" fmla="*/ 0 w 581"/>
                  <a:gd name="T1" fmla="*/ 0 h 72"/>
                  <a:gd name="T2" fmla="*/ 0 w 581"/>
                  <a:gd name="T3" fmla="*/ 0 h 72"/>
                  <a:gd name="T4" fmla="*/ 0 w 581"/>
                  <a:gd name="T5" fmla="*/ 0 h 72"/>
                  <a:gd name="T6" fmla="*/ 0 w 581"/>
                  <a:gd name="T7" fmla="*/ 0 h 72"/>
                  <a:gd name="T8" fmla="*/ 0 w 581"/>
                  <a:gd name="T9" fmla="*/ 0 h 7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81"/>
                  <a:gd name="T16" fmla="*/ 0 h 72"/>
                  <a:gd name="T17" fmla="*/ 581 w 581"/>
                  <a:gd name="T18" fmla="*/ 72 h 7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81" h="72">
                    <a:moveTo>
                      <a:pt x="0" y="72"/>
                    </a:moveTo>
                    <a:lnTo>
                      <a:pt x="73" y="0"/>
                    </a:lnTo>
                    <a:lnTo>
                      <a:pt x="581" y="0"/>
                    </a:lnTo>
                    <a:lnTo>
                      <a:pt x="516" y="72"/>
                    </a:lnTo>
                    <a:lnTo>
                      <a:pt x="0" y="72"/>
                    </a:lnTo>
                    <a:close/>
                  </a:path>
                </a:pathLst>
              </a:custGeom>
              <a:solidFill>
                <a:srgbClr val="C9C9B6"/>
              </a:solidFill>
              <a:ln w="3175">
                <a:solidFill>
                  <a:srgbClr val="49493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charset="0"/>
                  <a:ea typeface="ＭＳ Ｐゴシック" charset="-128"/>
                </a:endParaRPr>
              </a:p>
            </p:txBody>
          </p:sp>
          <p:sp>
            <p:nvSpPr>
              <p:cNvPr id="460" name="Rectangle 84">
                <a:extLst>
                  <a:ext uri="{FF2B5EF4-FFF2-40B4-BE49-F238E27FC236}">
                    <a16:creationId xmlns:a16="http://schemas.microsoft.com/office/drawing/2014/main" id="{7DA0C96C-1682-CD4C-ADBF-1865479A82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5" y="2287"/>
                <a:ext cx="129" cy="22"/>
              </a:xfrm>
              <a:prstGeom prst="rect">
                <a:avLst/>
              </a:prstGeom>
              <a:solidFill>
                <a:srgbClr val="B7B79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x-none" altLang="x-none" sz="5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-128"/>
                </a:endParaRPr>
              </a:p>
            </p:txBody>
          </p:sp>
          <p:sp>
            <p:nvSpPr>
              <p:cNvPr id="461" name="Rectangle 85">
                <a:extLst>
                  <a:ext uri="{FF2B5EF4-FFF2-40B4-BE49-F238E27FC236}">
                    <a16:creationId xmlns:a16="http://schemas.microsoft.com/office/drawing/2014/main" id="{875DD896-9F80-F444-A589-73201B4C3E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6" y="2288"/>
                <a:ext cx="127" cy="20"/>
              </a:xfrm>
              <a:prstGeom prst="rect">
                <a:avLst/>
              </a:prstGeom>
              <a:solidFill>
                <a:srgbClr val="B7B79D"/>
              </a:solidFill>
              <a:ln w="3175">
                <a:solidFill>
                  <a:srgbClr val="494936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x-none" altLang="x-none" sz="5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-128"/>
                </a:endParaRPr>
              </a:p>
            </p:txBody>
          </p:sp>
          <p:sp>
            <p:nvSpPr>
              <p:cNvPr id="462" name="Freeform 86">
                <a:extLst>
                  <a:ext uri="{FF2B5EF4-FFF2-40B4-BE49-F238E27FC236}">
                    <a16:creationId xmlns:a16="http://schemas.microsoft.com/office/drawing/2014/main" id="{946DFB66-4AF0-F446-A14A-D2DDCD046B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4" y="2269"/>
                <a:ext cx="16" cy="40"/>
              </a:xfrm>
              <a:custGeom>
                <a:avLst/>
                <a:gdLst>
                  <a:gd name="T0" fmla="*/ 0 w 65"/>
                  <a:gd name="T1" fmla="*/ 0 h 160"/>
                  <a:gd name="T2" fmla="*/ 0 w 65"/>
                  <a:gd name="T3" fmla="*/ 0 h 160"/>
                  <a:gd name="T4" fmla="*/ 0 w 65"/>
                  <a:gd name="T5" fmla="*/ 0 h 160"/>
                  <a:gd name="T6" fmla="*/ 0 w 65"/>
                  <a:gd name="T7" fmla="*/ 0 h 160"/>
                  <a:gd name="T8" fmla="*/ 0 w 65"/>
                  <a:gd name="T9" fmla="*/ 0 h 16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5"/>
                  <a:gd name="T16" fmla="*/ 0 h 160"/>
                  <a:gd name="T17" fmla="*/ 65 w 65"/>
                  <a:gd name="T18" fmla="*/ 160 h 16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5" h="160">
                    <a:moveTo>
                      <a:pt x="0" y="160"/>
                    </a:moveTo>
                    <a:lnTo>
                      <a:pt x="65" y="96"/>
                    </a:lnTo>
                    <a:lnTo>
                      <a:pt x="65" y="0"/>
                    </a:lnTo>
                    <a:lnTo>
                      <a:pt x="0" y="72"/>
                    </a:lnTo>
                    <a:lnTo>
                      <a:pt x="0" y="160"/>
                    </a:lnTo>
                    <a:close/>
                  </a:path>
                </a:pathLst>
              </a:custGeom>
              <a:solidFill>
                <a:srgbClr val="7A7A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charset="0"/>
                  <a:ea typeface="ＭＳ Ｐゴシック" charset="-128"/>
                </a:endParaRPr>
              </a:p>
            </p:txBody>
          </p:sp>
          <p:sp>
            <p:nvSpPr>
              <p:cNvPr id="463" name="Freeform 87">
                <a:extLst>
                  <a:ext uri="{FF2B5EF4-FFF2-40B4-BE49-F238E27FC236}">
                    <a16:creationId xmlns:a16="http://schemas.microsoft.com/office/drawing/2014/main" id="{3A3AA82E-7C58-7E4A-9054-F3AEE157FF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4" y="2269"/>
                <a:ext cx="16" cy="40"/>
              </a:xfrm>
              <a:custGeom>
                <a:avLst/>
                <a:gdLst>
                  <a:gd name="T0" fmla="*/ 0 w 65"/>
                  <a:gd name="T1" fmla="*/ 0 h 160"/>
                  <a:gd name="T2" fmla="*/ 0 w 65"/>
                  <a:gd name="T3" fmla="*/ 0 h 160"/>
                  <a:gd name="T4" fmla="*/ 0 w 65"/>
                  <a:gd name="T5" fmla="*/ 0 h 160"/>
                  <a:gd name="T6" fmla="*/ 0 w 65"/>
                  <a:gd name="T7" fmla="*/ 0 h 160"/>
                  <a:gd name="T8" fmla="*/ 0 w 65"/>
                  <a:gd name="T9" fmla="*/ 0 h 16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5"/>
                  <a:gd name="T16" fmla="*/ 0 h 160"/>
                  <a:gd name="T17" fmla="*/ 65 w 65"/>
                  <a:gd name="T18" fmla="*/ 160 h 16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5" h="160">
                    <a:moveTo>
                      <a:pt x="0" y="160"/>
                    </a:moveTo>
                    <a:lnTo>
                      <a:pt x="65" y="96"/>
                    </a:lnTo>
                    <a:lnTo>
                      <a:pt x="65" y="0"/>
                    </a:lnTo>
                    <a:lnTo>
                      <a:pt x="0" y="72"/>
                    </a:lnTo>
                    <a:lnTo>
                      <a:pt x="0" y="160"/>
                    </a:lnTo>
                    <a:close/>
                  </a:path>
                </a:pathLst>
              </a:custGeom>
              <a:solidFill>
                <a:srgbClr val="7A7A5A"/>
              </a:solidFill>
              <a:ln w="3175">
                <a:solidFill>
                  <a:srgbClr val="49493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charset="0"/>
                  <a:ea typeface="ＭＳ Ｐゴシック" charset="-128"/>
                </a:endParaRPr>
              </a:p>
            </p:txBody>
          </p:sp>
          <p:sp>
            <p:nvSpPr>
              <p:cNvPr id="464" name="Freeform 88">
                <a:extLst>
                  <a:ext uri="{FF2B5EF4-FFF2-40B4-BE49-F238E27FC236}">
                    <a16:creationId xmlns:a16="http://schemas.microsoft.com/office/drawing/2014/main" id="{79BED0C8-60D9-2641-A525-FFB976824A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9" y="2269"/>
                <a:ext cx="139" cy="14"/>
              </a:xfrm>
              <a:custGeom>
                <a:avLst/>
                <a:gdLst>
                  <a:gd name="T0" fmla="*/ 0 w 557"/>
                  <a:gd name="T1" fmla="*/ 0 h 56"/>
                  <a:gd name="T2" fmla="*/ 0 w 557"/>
                  <a:gd name="T3" fmla="*/ 0 h 56"/>
                  <a:gd name="T4" fmla="*/ 0 w 557"/>
                  <a:gd name="T5" fmla="*/ 0 h 56"/>
                  <a:gd name="T6" fmla="*/ 0 w 557"/>
                  <a:gd name="T7" fmla="*/ 0 h 56"/>
                  <a:gd name="T8" fmla="*/ 0 w 557"/>
                  <a:gd name="T9" fmla="*/ 0 h 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57"/>
                  <a:gd name="T16" fmla="*/ 0 h 56"/>
                  <a:gd name="T17" fmla="*/ 557 w 557"/>
                  <a:gd name="T18" fmla="*/ 56 h 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57" h="56">
                    <a:moveTo>
                      <a:pt x="0" y="56"/>
                    </a:moveTo>
                    <a:lnTo>
                      <a:pt x="57" y="0"/>
                    </a:lnTo>
                    <a:lnTo>
                      <a:pt x="557" y="0"/>
                    </a:lnTo>
                    <a:lnTo>
                      <a:pt x="508" y="56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charset="0"/>
                  <a:ea typeface="ＭＳ Ｐゴシック" charset="-128"/>
                </a:endParaRPr>
              </a:p>
            </p:txBody>
          </p:sp>
          <p:sp>
            <p:nvSpPr>
              <p:cNvPr id="465" name="Freeform 89">
                <a:extLst>
                  <a:ext uri="{FF2B5EF4-FFF2-40B4-BE49-F238E27FC236}">
                    <a16:creationId xmlns:a16="http://schemas.microsoft.com/office/drawing/2014/main" id="{0AE82582-35A0-1540-B4A2-D14E1EF213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9" y="2269"/>
                <a:ext cx="139" cy="14"/>
              </a:xfrm>
              <a:custGeom>
                <a:avLst/>
                <a:gdLst>
                  <a:gd name="T0" fmla="*/ 0 w 557"/>
                  <a:gd name="T1" fmla="*/ 0 h 56"/>
                  <a:gd name="T2" fmla="*/ 0 w 557"/>
                  <a:gd name="T3" fmla="*/ 0 h 56"/>
                  <a:gd name="T4" fmla="*/ 0 w 557"/>
                  <a:gd name="T5" fmla="*/ 0 h 56"/>
                  <a:gd name="T6" fmla="*/ 0 w 557"/>
                  <a:gd name="T7" fmla="*/ 0 h 56"/>
                  <a:gd name="T8" fmla="*/ 0 w 557"/>
                  <a:gd name="T9" fmla="*/ 0 h 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57"/>
                  <a:gd name="T16" fmla="*/ 0 h 56"/>
                  <a:gd name="T17" fmla="*/ 557 w 557"/>
                  <a:gd name="T18" fmla="*/ 56 h 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57" h="56">
                    <a:moveTo>
                      <a:pt x="0" y="56"/>
                    </a:moveTo>
                    <a:lnTo>
                      <a:pt x="57" y="0"/>
                    </a:lnTo>
                    <a:lnTo>
                      <a:pt x="557" y="0"/>
                    </a:lnTo>
                    <a:lnTo>
                      <a:pt x="508" y="56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rgbClr val="000000"/>
              </a:solidFill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charset="0"/>
                  <a:ea typeface="ＭＳ Ｐゴシック" charset="-128"/>
                </a:endParaRPr>
              </a:p>
            </p:txBody>
          </p:sp>
          <p:sp>
            <p:nvSpPr>
              <p:cNvPr id="466" name="Freeform 90">
                <a:extLst>
                  <a:ext uri="{FF2B5EF4-FFF2-40B4-BE49-F238E27FC236}">
                    <a16:creationId xmlns:a16="http://schemas.microsoft.com/office/drawing/2014/main" id="{CF59B8A9-EBAF-FF49-A13C-8A7BA1633B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7" y="2167"/>
                <a:ext cx="141" cy="14"/>
              </a:xfrm>
              <a:custGeom>
                <a:avLst/>
                <a:gdLst>
                  <a:gd name="T0" fmla="*/ 0 w 565"/>
                  <a:gd name="T1" fmla="*/ 0 h 56"/>
                  <a:gd name="T2" fmla="*/ 0 w 565"/>
                  <a:gd name="T3" fmla="*/ 0 h 56"/>
                  <a:gd name="T4" fmla="*/ 0 w 565"/>
                  <a:gd name="T5" fmla="*/ 0 h 56"/>
                  <a:gd name="T6" fmla="*/ 0 w 565"/>
                  <a:gd name="T7" fmla="*/ 0 h 56"/>
                  <a:gd name="T8" fmla="*/ 0 w 565"/>
                  <a:gd name="T9" fmla="*/ 0 h 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65"/>
                  <a:gd name="T16" fmla="*/ 0 h 56"/>
                  <a:gd name="T17" fmla="*/ 565 w 565"/>
                  <a:gd name="T18" fmla="*/ 56 h 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65" h="56">
                    <a:moveTo>
                      <a:pt x="0" y="56"/>
                    </a:moveTo>
                    <a:lnTo>
                      <a:pt x="48" y="0"/>
                    </a:lnTo>
                    <a:lnTo>
                      <a:pt x="565" y="0"/>
                    </a:lnTo>
                    <a:lnTo>
                      <a:pt x="508" y="56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rgbClr val="C9C9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charset="0"/>
                  <a:ea typeface="ＭＳ Ｐゴシック" charset="-128"/>
                </a:endParaRPr>
              </a:p>
            </p:txBody>
          </p:sp>
          <p:sp>
            <p:nvSpPr>
              <p:cNvPr id="467" name="Freeform 91">
                <a:extLst>
                  <a:ext uri="{FF2B5EF4-FFF2-40B4-BE49-F238E27FC236}">
                    <a16:creationId xmlns:a16="http://schemas.microsoft.com/office/drawing/2014/main" id="{E9C5DE5E-C956-4544-8E54-524E268FC4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7" y="2167"/>
                <a:ext cx="141" cy="14"/>
              </a:xfrm>
              <a:custGeom>
                <a:avLst/>
                <a:gdLst>
                  <a:gd name="T0" fmla="*/ 0 w 565"/>
                  <a:gd name="T1" fmla="*/ 0 h 56"/>
                  <a:gd name="T2" fmla="*/ 0 w 565"/>
                  <a:gd name="T3" fmla="*/ 0 h 56"/>
                  <a:gd name="T4" fmla="*/ 0 w 565"/>
                  <a:gd name="T5" fmla="*/ 0 h 56"/>
                  <a:gd name="T6" fmla="*/ 0 w 565"/>
                  <a:gd name="T7" fmla="*/ 0 h 56"/>
                  <a:gd name="T8" fmla="*/ 0 w 565"/>
                  <a:gd name="T9" fmla="*/ 0 h 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65"/>
                  <a:gd name="T16" fmla="*/ 0 h 56"/>
                  <a:gd name="T17" fmla="*/ 565 w 565"/>
                  <a:gd name="T18" fmla="*/ 56 h 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65" h="56">
                    <a:moveTo>
                      <a:pt x="0" y="56"/>
                    </a:moveTo>
                    <a:lnTo>
                      <a:pt x="48" y="0"/>
                    </a:lnTo>
                    <a:lnTo>
                      <a:pt x="565" y="0"/>
                    </a:lnTo>
                    <a:lnTo>
                      <a:pt x="508" y="56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rgbClr val="C9C9B6"/>
              </a:solidFill>
              <a:ln w="3175">
                <a:solidFill>
                  <a:srgbClr val="49493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charset="0"/>
                  <a:ea typeface="ＭＳ Ｐゴシック" charset="-128"/>
                </a:endParaRPr>
              </a:p>
            </p:txBody>
          </p:sp>
          <p:sp>
            <p:nvSpPr>
              <p:cNvPr id="468" name="Rectangle 92">
                <a:extLst>
                  <a:ext uri="{FF2B5EF4-FFF2-40B4-BE49-F238E27FC236}">
                    <a16:creationId xmlns:a16="http://schemas.microsoft.com/office/drawing/2014/main" id="{D4F734D7-5C33-E142-B968-F6E962AC17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8" y="2182"/>
                <a:ext cx="127" cy="98"/>
              </a:xfrm>
              <a:prstGeom prst="rect">
                <a:avLst/>
              </a:prstGeom>
              <a:solidFill>
                <a:srgbClr val="B7B79D"/>
              </a:solidFill>
              <a:ln w="3175">
                <a:solidFill>
                  <a:srgbClr val="494936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x-none" altLang="x-none" sz="5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-128"/>
                </a:endParaRPr>
              </a:p>
            </p:txBody>
          </p:sp>
          <p:sp>
            <p:nvSpPr>
              <p:cNvPr id="469" name="Rectangle 93">
                <a:extLst>
                  <a:ext uri="{FF2B5EF4-FFF2-40B4-BE49-F238E27FC236}">
                    <a16:creationId xmlns:a16="http://schemas.microsoft.com/office/drawing/2014/main" id="{EF3C27D0-7D52-1448-8E34-1BAC6EE978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8" y="2194"/>
                <a:ext cx="105" cy="76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494936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x-none" altLang="x-none" sz="5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-128"/>
                </a:endParaRPr>
              </a:p>
            </p:txBody>
          </p:sp>
          <p:sp>
            <p:nvSpPr>
              <p:cNvPr id="470" name="Freeform 94">
                <a:extLst>
                  <a:ext uri="{FF2B5EF4-FFF2-40B4-BE49-F238E27FC236}">
                    <a16:creationId xmlns:a16="http://schemas.microsoft.com/office/drawing/2014/main" id="{B05B843F-88B8-6C4E-BB51-39794A813F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4" y="2167"/>
                <a:ext cx="14" cy="112"/>
              </a:xfrm>
              <a:custGeom>
                <a:avLst/>
                <a:gdLst>
                  <a:gd name="T0" fmla="*/ 0 w 57"/>
                  <a:gd name="T1" fmla="*/ 0 h 449"/>
                  <a:gd name="T2" fmla="*/ 0 w 57"/>
                  <a:gd name="T3" fmla="*/ 0 h 449"/>
                  <a:gd name="T4" fmla="*/ 0 w 57"/>
                  <a:gd name="T5" fmla="*/ 0 h 449"/>
                  <a:gd name="T6" fmla="*/ 0 w 57"/>
                  <a:gd name="T7" fmla="*/ 0 h 449"/>
                  <a:gd name="T8" fmla="*/ 0 w 57"/>
                  <a:gd name="T9" fmla="*/ 0 h 44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7"/>
                  <a:gd name="T16" fmla="*/ 0 h 449"/>
                  <a:gd name="T17" fmla="*/ 57 w 57"/>
                  <a:gd name="T18" fmla="*/ 449 h 44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7" h="449">
                    <a:moveTo>
                      <a:pt x="0" y="449"/>
                    </a:moveTo>
                    <a:lnTo>
                      <a:pt x="57" y="401"/>
                    </a:lnTo>
                    <a:lnTo>
                      <a:pt x="57" y="0"/>
                    </a:lnTo>
                    <a:lnTo>
                      <a:pt x="0" y="56"/>
                    </a:lnTo>
                    <a:lnTo>
                      <a:pt x="0" y="449"/>
                    </a:lnTo>
                    <a:close/>
                  </a:path>
                </a:pathLst>
              </a:custGeom>
              <a:solidFill>
                <a:srgbClr val="7A7A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charset="0"/>
                  <a:ea typeface="ＭＳ Ｐゴシック" charset="-128"/>
                </a:endParaRPr>
              </a:p>
            </p:txBody>
          </p:sp>
          <p:sp>
            <p:nvSpPr>
              <p:cNvPr id="471" name="Freeform 95">
                <a:extLst>
                  <a:ext uri="{FF2B5EF4-FFF2-40B4-BE49-F238E27FC236}">
                    <a16:creationId xmlns:a16="http://schemas.microsoft.com/office/drawing/2014/main" id="{953F99C8-5621-E24F-804B-60CD820696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4" y="2167"/>
                <a:ext cx="14" cy="112"/>
              </a:xfrm>
              <a:custGeom>
                <a:avLst/>
                <a:gdLst>
                  <a:gd name="T0" fmla="*/ 0 w 57"/>
                  <a:gd name="T1" fmla="*/ 0 h 449"/>
                  <a:gd name="T2" fmla="*/ 0 w 57"/>
                  <a:gd name="T3" fmla="*/ 0 h 449"/>
                  <a:gd name="T4" fmla="*/ 0 w 57"/>
                  <a:gd name="T5" fmla="*/ 0 h 449"/>
                  <a:gd name="T6" fmla="*/ 0 w 57"/>
                  <a:gd name="T7" fmla="*/ 0 h 449"/>
                  <a:gd name="T8" fmla="*/ 0 w 57"/>
                  <a:gd name="T9" fmla="*/ 0 h 44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7"/>
                  <a:gd name="T16" fmla="*/ 0 h 449"/>
                  <a:gd name="T17" fmla="*/ 57 w 57"/>
                  <a:gd name="T18" fmla="*/ 449 h 44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7" h="449">
                    <a:moveTo>
                      <a:pt x="0" y="449"/>
                    </a:moveTo>
                    <a:lnTo>
                      <a:pt x="57" y="401"/>
                    </a:lnTo>
                    <a:lnTo>
                      <a:pt x="57" y="0"/>
                    </a:lnTo>
                    <a:lnTo>
                      <a:pt x="0" y="56"/>
                    </a:lnTo>
                    <a:lnTo>
                      <a:pt x="0" y="449"/>
                    </a:lnTo>
                    <a:close/>
                  </a:path>
                </a:pathLst>
              </a:custGeom>
              <a:solidFill>
                <a:srgbClr val="7A7A5A"/>
              </a:solidFill>
              <a:ln w="3175">
                <a:solidFill>
                  <a:srgbClr val="49493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charset="0"/>
                  <a:ea typeface="ＭＳ Ｐゴシック" charset="-128"/>
                </a:endParaRPr>
              </a:p>
            </p:txBody>
          </p:sp>
          <p:sp>
            <p:nvSpPr>
              <p:cNvPr id="472" name="Freeform 96">
                <a:extLst>
                  <a:ext uri="{FF2B5EF4-FFF2-40B4-BE49-F238E27FC236}">
                    <a16:creationId xmlns:a16="http://schemas.microsoft.com/office/drawing/2014/main" id="{C908149D-43CE-C748-8089-CEF435120D3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1" y="2305"/>
                <a:ext cx="159" cy="24"/>
              </a:xfrm>
              <a:custGeom>
                <a:avLst/>
                <a:gdLst>
                  <a:gd name="T0" fmla="*/ 0 w 637"/>
                  <a:gd name="T1" fmla="*/ 0 h 97"/>
                  <a:gd name="T2" fmla="*/ 0 w 637"/>
                  <a:gd name="T3" fmla="*/ 0 h 97"/>
                  <a:gd name="T4" fmla="*/ 0 w 637"/>
                  <a:gd name="T5" fmla="*/ 0 h 97"/>
                  <a:gd name="T6" fmla="*/ 0 w 637"/>
                  <a:gd name="T7" fmla="*/ 0 h 97"/>
                  <a:gd name="T8" fmla="*/ 0 w 637"/>
                  <a:gd name="T9" fmla="*/ 0 h 9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97"/>
                  <a:gd name="T17" fmla="*/ 637 w 637"/>
                  <a:gd name="T18" fmla="*/ 97 h 9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97">
                    <a:moveTo>
                      <a:pt x="0" y="97"/>
                    </a:moveTo>
                    <a:lnTo>
                      <a:pt x="81" y="0"/>
                    </a:lnTo>
                    <a:lnTo>
                      <a:pt x="637" y="0"/>
                    </a:lnTo>
                    <a:lnTo>
                      <a:pt x="557" y="97"/>
                    </a:lnTo>
                    <a:lnTo>
                      <a:pt x="0" y="97"/>
                    </a:lnTo>
                    <a:close/>
                  </a:path>
                </a:pathLst>
              </a:custGeom>
              <a:solidFill>
                <a:srgbClr val="C9C9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charset="0"/>
                  <a:ea typeface="ＭＳ Ｐゴシック" charset="-128"/>
                </a:endParaRPr>
              </a:p>
            </p:txBody>
          </p:sp>
          <p:sp>
            <p:nvSpPr>
              <p:cNvPr id="473" name="Freeform 97">
                <a:extLst>
                  <a:ext uri="{FF2B5EF4-FFF2-40B4-BE49-F238E27FC236}">
                    <a16:creationId xmlns:a16="http://schemas.microsoft.com/office/drawing/2014/main" id="{53A06D90-9DA6-6946-B074-E14D6DC6D7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1" y="2305"/>
                <a:ext cx="159" cy="24"/>
              </a:xfrm>
              <a:custGeom>
                <a:avLst/>
                <a:gdLst>
                  <a:gd name="T0" fmla="*/ 0 w 637"/>
                  <a:gd name="T1" fmla="*/ 0 h 97"/>
                  <a:gd name="T2" fmla="*/ 0 w 637"/>
                  <a:gd name="T3" fmla="*/ 0 h 97"/>
                  <a:gd name="T4" fmla="*/ 0 w 637"/>
                  <a:gd name="T5" fmla="*/ 0 h 97"/>
                  <a:gd name="T6" fmla="*/ 0 w 637"/>
                  <a:gd name="T7" fmla="*/ 0 h 97"/>
                  <a:gd name="T8" fmla="*/ 0 w 637"/>
                  <a:gd name="T9" fmla="*/ 0 h 9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97"/>
                  <a:gd name="T17" fmla="*/ 637 w 637"/>
                  <a:gd name="T18" fmla="*/ 97 h 9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97">
                    <a:moveTo>
                      <a:pt x="0" y="97"/>
                    </a:moveTo>
                    <a:lnTo>
                      <a:pt x="81" y="0"/>
                    </a:lnTo>
                    <a:lnTo>
                      <a:pt x="637" y="0"/>
                    </a:lnTo>
                    <a:lnTo>
                      <a:pt x="557" y="97"/>
                    </a:lnTo>
                    <a:lnTo>
                      <a:pt x="0" y="97"/>
                    </a:lnTo>
                    <a:close/>
                  </a:path>
                </a:pathLst>
              </a:custGeom>
              <a:solidFill>
                <a:srgbClr val="C9C9B6"/>
              </a:solidFill>
              <a:ln w="3175">
                <a:solidFill>
                  <a:srgbClr val="49493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charset="0"/>
                  <a:ea typeface="ＭＳ Ｐゴシック" charset="-128"/>
                </a:endParaRPr>
              </a:p>
            </p:txBody>
          </p:sp>
          <p:sp>
            <p:nvSpPr>
              <p:cNvPr id="474" name="Freeform 98">
                <a:extLst>
                  <a:ext uri="{FF2B5EF4-FFF2-40B4-BE49-F238E27FC236}">
                    <a16:creationId xmlns:a16="http://schemas.microsoft.com/office/drawing/2014/main" id="{1C40472B-8B30-5546-8982-5FEABF859A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0" y="2305"/>
                <a:ext cx="20" cy="30"/>
              </a:xfrm>
              <a:custGeom>
                <a:avLst/>
                <a:gdLst>
                  <a:gd name="T0" fmla="*/ 0 w 80"/>
                  <a:gd name="T1" fmla="*/ 0 h 121"/>
                  <a:gd name="T2" fmla="*/ 0 w 80"/>
                  <a:gd name="T3" fmla="*/ 0 h 121"/>
                  <a:gd name="T4" fmla="*/ 0 w 80"/>
                  <a:gd name="T5" fmla="*/ 0 h 121"/>
                  <a:gd name="T6" fmla="*/ 0 w 80"/>
                  <a:gd name="T7" fmla="*/ 0 h 121"/>
                  <a:gd name="T8" fmla="*/ 0 w 80"/>
                  <a:gd name="T9" fmla="*/ 0 h 12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0"/>
                  <a:gd name="T16" fmla="*/ 0 h 121"/>
                  <a:gd name="T17" fmla="*/ 80 w 80"/>
                  <a:gd name="T18" fmla="*/ 121 h 12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0" h="121">
                    <a:moveTo>
                      <a:pt x="0" y="121"/>
                    </a:moveTo>
                    <a:lnTo>
                      <a:pt x="80" y="40"/>
                    </a:lnTo>
                    <a:lnTo>
                      <a:pt x="80" y="0"/>
                    </a:lnTo>
                    <a:lnTo>
                      <a:pt x="0" y="105"/>
                    </a:lnTo>
                    <a:lnTo>
                      <a:pt x="0" y="121"/>
                    </a:lnTo>
                    <a:close/>
                  </a:path>
                </a:pathLst>
              </a:custGeom>
              <a:solidFill>
                <a:srgbClr val="7A7A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charset="0"/>
                  <a:ea typeface="ＭＳ Ｐゴシック" charset="-128"/>
                </a:endParaRPr>
              </a:p>
            </p:txBody>
          </p:sp>
          <p:sp>
            <p:nvSpPr>
              <p:cNvPr id="475" name="Freeform 99">
                <a:extLst>
                  <a:ext uri="{FF2B5EF4-FFF2-40B4-BE49-F238E27FC236}">
                    <a16:creationId xmlns:a16="http://schemas.microsoft.com/office/drawing/2014/main" id="{7AA996F5-43B2-1A48-986E-4910CABA56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0" y="2305"/>
                <a:ext cx="20" cy="30"/>
              </a:xfrm>
              <a:custGeom>
                <a:avLst/>
                <a:gdLst>
                  <a:gd name="T0" fmla="*/ 0 w 80"/>
                  <a:gd name="T1" fmla="*/ 0 h 121"/>
                  <a:gd name="T2" fmla="*/ 0 w 80"/>
                  <a:gd name="T3" fmla="*/ 0 h 121"/>
                  <a:gd name="T4" fmla="*/ 0 w 80"/>
                  <a:gd name="T5" fmla="*/ 0 h 121"/>
                  <a:gd name="T6" fmla="*/ 0 w 80"/>
                  <a:gd name="T7" fmla="*/ 0 h 121"/>
                  <a:gd name="T8" fmla="*/ 0 w 80"/>
                  <a:gd name="T9" fmla="*/ 0 h 12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0"/>
                  <a:gd name="T16" fmla="*/ 0 h 121"/>
                  <a:gd name="T17" fmla="*/ 80 w 80"/>
                  <a:gd name="T18" fmla="*/ 121 h 12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0" h="121">
                    <a:moveTo>
                      <a:pt x="0" y="121"/>
                    </a:moveTo>
                    <a:lnTo>
                      <a:pt x="80" y="40"/>
                    </a:lnTo>
                    <a:lnTo>
                      <a:pt x="80" y="0"/>
                    </a:lnTo>
                    <a:lnTo>
                      <a:pt x="0" y="105"/>
                    </a:lnTo>
                    <a:lnTo>
                      <a:pt x="0" y="121"/>
                    </a:lnTo>
                    <a:close/>
                  </a:path>
                </a:pathLst>
              </a:custGeom>
              <a:solidFill>
                <a:srgbClr val="7A7A5A"/>
              </a:solidFill>
              <a:ln w="3175">
                <a:solidFill>
                  <a:srgbClr val="49493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charset="0"/>
                  <a:ea typeface="ＭＳ Ｐゴシック" charset="-128"/>
                </a:endParaRPr>
              </a:p>
            </p:txBody>
          </p:sp>
          <p:sp>
            <p:nvSpPr>
              <p:cNvPr id="476" name="Rectangle 100">
                <a:extLst>
                  <a:ext uri="{FF2B5EF4-FFF2-40B4-BE49-F238E27FC236}">
                    <a16:creationId xmlns:a16="http://schemas.microsoft.com/office/drawing/2014/main" id="{875A0B54-9361-1B4E-8DD4-C65C93CF1D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61" y="2329"/>
                <a:ext cx="139" cy="6"/>
              </a:xfrm>
              <a:prstGeom prst="rect">
                <a:avLst/>
              </a:prstGeom>
              <a:solidFill>
                <a:srgbClr val="B7B79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x-none" altLang="x-none" sz="5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-128"/>
                </a:endParaRPr>
              </a:p>
            </p:txBody>
          </p:sp>
          <p:sp>
            <p:nvSpPr>
              <p:cNvPr id="477" name="Rectangle 101">
                <a:extLst>
                  <a:ext uri="{FF2B5EF4-FFF2-40B4-BE49-F238E27FC236}">
                    <a16:creationId xmlns:a16="http://schemas.microsoft.com/office/drawing/2014/main" id="{CC4D73DC-3E56-6F45-9278-8C763A57A4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62" y="2330"/>
                <a:ext cx="137" cy="4"/>
              </a:xfrm>
              <a:prstGeom prst="rect">
                <a:avLst/>
              </a:prstGeom>
              <a:solidFill>
                <a:srgbClr val="B7B79D"/>
              </a:solidFill>
              <a:ln w="3175">
                <a:solidFill>
                  <a:srgbClr val="494936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x-none" altLang="x-none" sz="5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-128"/>
                </a:endParaRPr>
              </a:p>
            </p:txBody>
          </p:sp>
        </p:grpSp>
        <p:grpSp>
          <p:nvGrpSpPr>
            <p:cNvPr id="381" name="Group 102">
              <a:extLst>
                <a:ext uri="{FF2B5EF4-FFF2-40B4-BE49-F238E27FC236}">
                  <a16:creationId xmlns:a16="http://schemas.microsoft.com/office/drawing/2014/main" id="{323D8B3C-339B-F247-8282-4388852DCBB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53" y="571"/>
              <a:ext cx="93" cy="56"/>
              <a:chOff x="1005" y="2205"/>
              <a:chExt cx="93" cy="56"/>
            </a:xfrm>
          </p:grpSpPr>
          <p:grpSp>
            <p:nvGrpSpPr>
              <p:cNvPr id="431" name="Group 103">
                <a:extLst>
                  <a:ext uri="{FF2B5EF4-FFF2-40B4-BE49-F238E27FC236}">
                    <a16:creationId xmlns:a16="http://schemas.microsoft.com/office/drawing/2014/main" id="{814F6C8F-529B-8D45-89A3-20B0B9FFDFE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005" y="2205"/>
                <a:ext cx="93" cy="56"/>
                <a:chOff x="1005" y="2205"/>
                <a:chExt cx="93" cy="56"/>
              </a:xfrm>
            </p:grpSpPr>
            <p:sp>
              <p:nvSpPr>
                <p:cNvPr id="449" name="Oval 104">
                  <a:extLst>
                    <a:ext uri="{FF2B5EF4-FFF2-40B4-BE49-F238E27FC236}">
                      <a16:creationId xmlns:a16="http://schemas.microsoft.com/office/drawing/2014/main" id="{BABEAEDB-C998-4541-9743-6E5BB692D73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37" y="2205"/>
                  <a:ext cx="41" cy="24"/>
                </a:xfrm>
                <a:prstGeom prst="ellipse">
                  <a:avLst/>
                </a:pr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x-none" altLang="x-none" sz="5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charset="0"/>
                    <a:ea typeface="ＭＳ Ｐゴシック" charset="-128"/>
                  </a:endParaRPr>
                </a:p>
              </p:txBody>
            </p:sp>
            <p:sp>
              <p:nvSpPr>
                <p:cNvPr id="450" name="Oval 105">
                  <a:extLst>
                    <a:ext uri="{FF2B5EF4-FFF2-40B4-BE49-F238E27FC236}">
                      <a16:creationId xmlns:a16="http://schemas.microsoft.com/office/drawing/2014/main" id="{82BA1BB3-FD8C-504C-B840-9643D30DC25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15" y="2211"/>
                  <a:ext cx="31" cy="24"/>
                </a:xfrm>
                <a:prstGeom prst="ellipse">
                  <a:avLst/>
                </a:pr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x-none" altLang="x-none" sz="5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charset="0"/>
                    <a:ea typeface="ＭＳ Ｐゴシック" charset="-128"/>
                  </a:endParaRPr>
                </a:p>
              </p:txBody>
            </p:sp>
            <p:sp>
              <p:nvSpPr>
                <p:cNvPr id="451" name="Oval 106">
                  <a:extLst>
                    <a:ext uri="{FF2B5EF4-FFF2-40B4-BE49-F238E27FC236}">
                      <a16:creationId xmlns:a16="http://schemas.microsoft.com/office/drawing/2014/main" id="{92D752FB-F66E-0041-8495-474A0E746D4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05" y="2225"/>
                  <a:ext cx="20" cy="18"/>
                </a:xfrm>
                <a:prstGeom prst="ellipse">
                  <a:avLst/>
                </a:pr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x-none" altLang="x-none" sz="5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charset="0"/>
                    <a:ea typeface="ＭＳ Ｐゴシック" charset="-128"/>
                  </a:endParaRPr>
                </a:p>
              </p:txBody>
            </p:sp>
            <p:sp>
              <p:nvSpPr>
                <p:cNvPr id="452" name="Oval 107">
                  <a:extLst>
                    <a:ext uri="{FF2B5EF4-FFF2-40B4-BE49-F238E27FC236}">
                      <a16:creationId xmlns:a16="http://schemas.microsoft.com/office/drawing/2014/main" id="{BB2D16A0-C17E-934F-B29D-4A118AFFA33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11" y="2233"/>
                  <a:ext cx="32" cy="20"/>
                </a:xfrm>
                <a:prstGeom prst="ellipse">
                  <a:avLst/>
                </a:pr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x-none" altLang="x-none" sz="5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charset="0"/>
                    <a:ea typeface="ＭＳ Ｐゴシック" charset="-128"/>
                  </a:endParaRPr>
                </a:p>
              </p:txBody>
            </p:sp>
            <p:sp>
              <p:nvSpPr>
                <p:cNvPr id="453" name="Oval 108">
                  <a:extLst>
                    <a:ext uri="{FF2B5EF4-FFF2-40B4-BE49-F238E27FC236}">
                      <a16:creationId xmlns:a16="http://schemas.microsoft.com/office/drawing/2014/main" id="{73E4D5B9-3B80-334A-B1D3-B7D3C56938A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33" y="2237"/>
                  <a:ext cx="49" cy="24"/>
                </a:xfrm>
                <a:prstGeom prst="ellipse">
                  <a:avLst/>
                </a:pr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x-none" altLang="x-none" sz="5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charset="0"/>
                    <a:ea typeface="ＭＳ Ｐゴシック" charset="-128"/>
                  </a:endParaRPr>
                </a:p>
              </p:txBody>
            </p:sp>
            <p:sp>
              <p:nvSpPr>
                <p:cNvPr id="454" name="Oval 109">
                  <a:extLst>
                    <a:ext uri="{FF2B5EF4-FFF2-40B4-BE49-F238E27FC236}">
                      <a16:creationId xmlns:a16="http://schemas.microsoft.com/office/drawing/2014/main" id="{2C4D173C-0B35-634F-A7E9-86F2E3CFAD8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64" y="2211"/>
                  <a:ext cx="30" cy="18"/>
                </a:xfrm>
                <a:prstGeom prst="ellipse">
                  <a:avLst/>
                </a:pr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x-none" altLang="x-none" sz="5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charset="0"/>
                    <a:ea typeface="ＭＳ Ｐゴシック" charset="-128"/>
                  </a:endParaRPr>
                </a:p>
              </p:txBody>
            </p:sp>
            <p:sp>
              <p:nvSpPr>
                <p:cNvPr id="455" name="Oval 110">
                  <a:extLst>
                    <a:ext uri="{FF2B5EF4-FFF2-40B4-BE49-F238E27FC236}">
                      <a16:creationId xmlns:a16="http://schemas.microsoft.com/office/drawing/2014/main" id="{B365444B-145D-2948-9E3E-E7C1274DB69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68" y="2223"/>
                  <a:ext cx="30" cy="18"/>
                </a:xfrm>
                <a:prstGeom prst="ellipse">
                  <a:avLst/>
                </a:pr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x-none" altLang="x-none" sz="5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charset="0"/>
                    <a:ea typeface="ＭＳ Ｐゴシック" charset="-128"/>
                  </a:endParaRPr>
                </a:p>
              </p:txBody>
            </p:sp>
            <p:sp>
              <p:nvSpPr>
                <p:cNvPr id="456" name="Oval 111">
                  <a:extLst>
                    <a:ext uri="{FF2B5EF4-FFF2-40B4-BE49-F238E27FC236}">
                      <a16:creationId xmlns:a16="http://schemas.microsoft.com/office/drawing/2014/main" id="{A9E48570-052A-B942-9179-F7FDF4221DA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66" y="2227"/>
                  <a:ext cx="30" cy="30"/>
                </a:xfrm>
                <a:prstGeom prst="ellipse">
                  <a:avLst/>
                </a:pr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x-none" altLang="x-none" sz="5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charset="0"/>
                    <a:ea typeface="ＭＳ Ｐゴシック" charset="-128"/>
                  </a:endParaRPr>
                </a:p>
              </p:txBody>
            </p:sp>
            <p:sp>
              <p:nvSpPr>
                <p:cNvPr id="457" name="Oval 112">
                  <a:extLst>
                    <a:ext uri="{FF2B5EF4-FFF2-40B4-BE49-F238E27FC236}">
                      <a16:creationId xmlns:a16="http://schemas.microsoft.com/office/drawing/2014/main" id="{3A306944-FB7A-514E-B6B7-B0D6E16603C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21" y="2219"/>
                  <a:ext cx="61" cy="30"/>
                </a:xfrm>
                <a:prstGeom prst="ellipse">
                  <a:avLst/>
                </a:pr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x-none" altLang="x-none" sz="5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charset="0"/>
                    <a:ea typeface="ＭＳ Ｐゴシック" charset="-128"/>
                  </a:endParaRPr>
                </a:p>
              </p:txBody>
            </p:sp>
          </p:grpSp>
          <p:grpSp>
            <p:nvGrpSpPr>
              <p:cNvPr id="432" name="Group 113">
                <a:extLst>
                  <a:ext uri="{FF2B5EF4-FFF2-40B4-BE49-F238E27FC236}">
                    <a16:creationId xmlns:a16="http://schemas.microsoft.com/office/drawing/2014/main" id="{6E78D6A8-430C-1B49-9FFD-F04629FB7EC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005" y="2205"/>
                <a:ext cx="93" cy="56"/>
                <a:chOff x="1005" y="2205"/>
                <a:chExt cx="93" cy="56"/>
              </a:xfrm>
            </p:grpSpPr>
            <p:sp>
              <p:nvSpPr>
                <p:cNvPr id="433" name="Arc 114">
                  <a:extLst>
                    <a:ext uri="{FF2B5EF4-FFF2-40B4-BE49-F238E27FC236}">
                      <a16:creationId xmlns:a16="http://schemas.microsoft.com/office/drawing/2014/main" id="{C2103E6B-F4B8-3A4E-AE0A-23D979C8DBA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39" y="2205"/>
                  <a:ext cx="38" cy="12"/>
                </a:xfrm>
                <a:custGeom>
                  <a:avLst/>
                  <a:gdLst>
                    <a:gd name="T0" fmla="*/ 0 w 40079"/>
                    <a:gd name="T1" fmla="*/ 0 h 21600"/>
                    <a:gd name="T2" fmla="*/ 0 w 40079"/>
                    <a:gd name="T3" fmla="*/ 0 h 21600"/>
                    <a:gd name="T4" fmla="*/ 0 w 40079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0079"/>
                    <a:gd name="T10" fmla="*/ 0 h 21600"/>
                    <a:gd name="T11" fmla="*/ 40079 w 40079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0079" h="21600" fill="none" extrusionOk="0">
                      <a:moveTo>
                        <a:pt x="0" y="14358"/>
                      </a:moveTo>
                      <a:cubicBezTo>
                        <a:pt x="3063" y="5749"/>
                        <a:pt x="11212" y="-1"/>
                        <a:pt x="20350" y="0"/>
                      </a:cubicBezTo>
                      <a:cubicBezTo>
                        <a:pt x="28878" y="0"/>
                        <a:pt x="36608" y="5017"/>
                        <a:pt x="40079" y="12807"/>
                      </a:cubicBezTo>
                    </a:path>
                    <a:path w="40079" h="21600" stroke="0" extrusionOk="0">
                      <a:moveTo>
                        <a:pt x="0" y="14358"/>
                      </a:moveTo>
                      <a:cubicBezTo>
                        <a:pt x="3063" y="5749"/>
                        <a:pt x="11212" y="-1"/>
                        <a:pt x="20350" y="0"/>
                      </a:cubicBezTo>
                      <a:cubicBezTo>
                        <a:pt x="28878" y="0"/>
                        <a:pt x="36608" y="5017"/>
                        <a:pt x="40079" y="12807"/>
                      </a:cubicBezTo>
                      <a:lnTo>
                        <a:pt x="20350" y="21600"/>
                      </a:lnTo>
                      <a:lnTo>
                        <a:pt x="0" y="14358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5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 charset="0"/>
                    <a:ea typeface="ＭＳ Ｐゴシック" charset="-128"/>
                  </a:endParaRPr>
                </a:p>
              </p:txBody>
            </p:sp>
            <p:sp>
              <p:nvSpPr>
                <p:cNvPr id="434" name="Arc 115">
                  <a:extLst>
                    <a:ext uri="{FF2B5EF4-FFF2-40B4-BE49-F238E27FC236}">
                      <a16:creationId xmlns:a16="http://schemas.microsoft.com/office/drawing/2014/main" id="{A5840F4B-AA1A-7944-9F09-5692D12C8E8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40" y="2206"/>
                  <a:ext cx="36" cy="11"/>
                </a:xfrm>
                <a:custGeom>
                  <a:avLst/>
                  <a:gdLst>
                    <a:gd name="T0" fmla="*/ 0 w 39867"/>
                    <a:gd name="T1" fmla="*/ 0 h 21600"/>
                    <a:gd name="T2" fmla="*/ 0 w 39867"/>
                    <a:gd name="T3" fmla="*/ 0 h 21600"/>
                    <a:gd name="T4" fmla="*/ 0 w 39867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39867"/>
                    <a:gd name="T10" fmla="*/ 0 h 21600"/>
                    <a:gd name="T11" fmla="*/ 39867 w 39867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39867" h="21600" fill="none" extrusionOk="0">
                      <a:moveTo>
                        <a:pt x="-1" y="14116"/>
                      </a:moveTo>
                      <a:cubicBezTo>
                        <a:pt x="3132" y="5633"/>
                        <a:pt x="11218" y="-1"/>
                        <a:pt x="20262" y="0"/>
                      </a:cubicBezTo>
                      <a:cubicBezTo>
                        <a:pt x="28681" y="0"/>
                        <a:pt x="36333" y="4892"/>
                        <a:pt x="39867" y="12533"/>
                      </a:cubicBezTo>
                    </a:path>
                    <a:path w="39867" h="21600" stroke="0" extrusionOk="0">
                      <a:moveTo>
                        <a:pt x="-1" y="14116"/>
                      </a:moveTo>
                      <a:cubicBezTo>
                        <a:pt x="3132" y="5633"/>
                        <a:pt x="11218" y="-1"/>
                        <a:pt x="20262" y="0"/>
                      </a:cubicBezTo>
                      <a:cubicBezTo>
                        <a:pt x="28681" y="0"/>
                        <a:pt x="36333" y="4892"/>
                        <a:pt x="39867" y="12533"/>
                      </a:cubicBezTo>
                      <a:lnTo>
                        <a:pt x="20262" y="21600"/>
                      </a:lnTo>
                      <a:lnTo>
                        <a:pt x="-1" y="14116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 w="3175">
                  <a:solidFill>
                    <a:srgbClr val="6C8F9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5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 charset="0"/>
                    <a:ea typeface="ＭＳ Ｐゴシック" charset="-128"/>
                  </a:endParaRPr>
                </a:p>
              </p:txBody>
            </p:sp>
            <p:sp>
              <p:nvSpPr>
                <p:cNvPr id="435" name="Arc 116">
                  <a:extLst>
                    <a:ext uri="{FF2B5EF4-FFF2-40B4-BE49-F238E27FC236}">
                      <a16:creationId xmlns:a16="http://schemas.microsoft.com/office/drawing/2014/main" id="{F062F59E-FDD8-D243-A1A4-F61327CFC5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15" y="2211"/>
                  <a:ext cx="23" cy="14"/>
                </a:xfrm>
                <a:custGeom>
                  <a:avLst/>
                  <a:gdLst>
                    <a:gd name="T0" fmla="*/ 0 w 31958"/>
                    <a:gd name="T1" fmla="*/ 0 h 25972"/>
                    <a:gd name="T2" fmla="*/ 0 w 31958"/>
                    <a:gd name="T3" fmla="*/ 0 h 25972"/>
                    <a:gd name="T4" fmla="*/ 0 w 31958"/>
                    <a:gd name="T5" fmla="*/ 0 h 25972"/>
                    <a:gd name="T6" fmla="*/ 0 60000 65536"/>
                    <a:gd name="T7" fmla="*/ 0 60000 65536"/>
                    <a:gd name="T8" fmla="*/ 0 60000 65536"/>
                    <a:gd name="T9" fmla="*/ 0 w 31958"/>
                    <a:gd name="T10" fmla="*/ 0 h 25972"/>
                    <a:gd name="T11" fmla="*/ 31958 w 31958"/>
                    <a:gd name="T12" fmla="*/ 25972 h 2597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31958" h="25972" fill="none" extrusionOk="0">
                      <a:moveTo>
                        <a:pt x="447" y="25971"/>
                      </a:moveTo>
                      <a:cubicBezTo>
                        <a:pt x="149" y="24533"/>
                        <a:pt x="0" y="23068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25219" y="-1"/>
                        <a:pt x="28781" y="909"/>
                        <a:pt x="31958" y="2645"/>
                      </a:cubicBezTo>
                    </a:path>
                    <a:path w="31958" h="25972" stroke="0" extrusionOk="0">
                      <a:moveTo>
                        <a:pt x="447" y="25971"/>
                      </a:moveTo>
                      <a:cubicBezTo>
                        <a:pt x="149" y="24533"/>
                        <a:pt x="0" y="23068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25219" y="-1"/>
                        <a:pt x="28781" y="909"/>
                        <a:pt x="31958" y="2645"/>
                      </a:cubicBezTo>
                      <a:lnTo>
                        <a:pt x="21600" y="21600"/>
                      </a:lnTo>
                      <a:lnTo>
                        <a:pt x="447" y="25971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5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 charset="0"/>
                    <a:ea typeface="ＭＳ Ｐゴシック" charset="-128"/>
                  </a:endParaRPr>
                </a:p>
              </p:txBody>
            </p:sp>
            <p:sp>
              <p:nvSpPr>
                <p:cNvPr id="436" name="Arc 117">
                  <a:extLst>
                    <a:ext uri="{FF2B5EF4-FFF2-40B4-BE49-F238E27FC236}">
                      <a16:creationId xmlns:a16="http://schemas.microsoft.com/office/drawing/2014/main" id="{30BEB7EA-6C9E-444E-A86C-C85E6D6DF77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16" y="2212"/>
                  <a:ext cx="21" cy="13"/>
                </a:xfrm>
                <a:custGeom>
                  <a:avLst/>
                  <a:gdLst>
                    <a:gd name="T0" fmla="*/ 0 w 31797"/>
                    <a:gd name="T1" fmla="*/ 0 h 26058"/>
                    <a:gd name="T2" fmla="*/ 0 w 31797"/>
                    <a:gd name="T3" fmla="*/ 0 h 26058"/>
                    <a:gd name="T4" fmla="*/ 0 w 31797"/>
                    <a:gd name="T5" fmla="*/ 0 h 26058"/>
                    <a:gd name="T6" fmla="*/ 0 60000 65536"/>
                    <a:gd name="T7" fmla="*/ 0 60000 65536"/>
                    <a:gd name="T8" fmla="*/ 0 60000 65536"/>
                    <a:gd name="T9" fmla="*/ 0 w 31797"/>
                    <a:gd name="T10" fmla="*/ 0 h 26058"/>
                    <a:gd name="T11" fmla="*/ 31797 w 31797"/>
                    <a:gd name="T12" fmla="*/ 26058 h 26058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31797" h="26058" fill="none" extrusionOk="0">
                      <a:moveTo>
                        <a:pt x="465" y="26057"/>
                      </a:moveTo>
                      <a:cubicBezTo>
                        <a:pt x="155" y="24592"/>
                        <a:pt x="0" y="23098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25157" y="-1"/>
                        <a:pt x="28660" y="878"/>
                        <a:pt x="31796" y="2558"/>
                      </a:cubicBezTo>
                    </a:path>
                    <a:path w="31797" h="26058" stroke="0" extrusionOk="0">
                      <a:moveTo>
                        <a:pt x="465" y="26057"/>
                      </a:moveTo>
                      <a:cubicBezTo>
                        <a:pt x="155" y="24592"/>
                        <a:pt x="0" y="23098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25157" y="-1"/>
                        <a:pt x="28660" y="878"/>
                        <a:pt x="31796" y="2558"/>
                      </a:cubicBezTo>
                      <a:lnTo>
                        <a:pt x="21600" y="21600"/>
                      </a:lnTo>
                      <a:lnTo>
                        <a:pt x="465" y="26057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 w="3175">
                  <a:solidFill>
                    <a:srgbClr val="6C8F9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5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 charset="0"/>
                    <a:ea typeface="ＭＳ Ｐゴシック" charset="-128"/>
                  </a:endParaRPr>
                </a:p>
              </p:txBody>
            </p:sp>
            <p:sp>
              <p:nvSpPr>
                <p:cNvPr id="437" name="Arc 118">
                  <a:extLst>
                    <a:ext uri="{FF2B5EF4-FFF2-40B4-BE49-F238E27FC236}">
                      <a16:creationId xmlns:a16="http://schemas.microsoft.com/office/drawing/2014/main" id="{6BD101A7-40C1-FB44-9F6D-8F6B2FB06DC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11" y="2242"/>
                  <a:ext cx="24" cy="11"/>
                </a:xfrm>
                <a:custGeom>
                  <a:avLst/>
                  <a:gdLst>
                    <a:gd name="T0" fmla="*/ 0 w 32394"/>
                    <a:gd name="T1" fmla="*/ 0 h 22980"/>
                    <a:gd name="T2" fmla="*/ 0 w 32394"/>
                    <a:gd name="T3" fmla="*/ 0 h 22980"/>
                    <a:gd name="T4" fmla="*/ 0 w 32394"/>
                    <a:gd name="T5" fmla="*/ 0 h 22980"/>
                    <a:gd name="T6" fmla="*/ 0 60000 65536"/>
                    <a:gd name="T7" fmla="*/ 0 60000 65536"/>
                    <a:gd name="T8" fmla="*/ 0 60000 65536"/>
                    <a:gd name="T9" fmla="*/ 0 w 32394"/>
                    <a:gd name="T10" fmla="*/ 0 h 22980"/>
                    <a:gd name="T11" fmla="*/ 32394 w 32394"/>
                    <a:gd name="T12" fmla="*/ 22980 h 2298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32394" h="22980" fill="none" extrusionOk="0">
                      <a:moveTo>
                        <a:pt x="32393" y="20089"/>
                      </a:moveTo>
                      <a:cubicBezTo>
                        <a:pt x="29111" y="21983"/>
                        <a:pt x="25389" y="22979"/>
                        <a:pt x="21600" y="22980"/>
                      </a:cubicBezTo>
                      <a:cubicBezTo>
                        <a:pt x="9670" y="22980"/>
                        <a:pt x="0" y="13309"/>
                        <a:pt x="0" y="1380"/>
                      </a:cubicBezTo>
                      <a:cubicBezTo>
                        <a:pt x="-1" y="919"/>
                        <a:pt x="14" y="459"/>
                        <a:pt x="44" y="0"/>
                      </a:cubicBezTo>
                    </a:path>
                    <a:path w="32394" h="22980" stroke="0" extrusionOk="0">
                      <a:moveTo>
                        <a:pt x="32393" y="20089"/>
                      </a:moveTo>
                      <a:cubicBezTo>
                        <a:pt x="29111" y="21983"/>
                        <a:pt x="25389" y="22979"/>
                        <a:pt x="21600" y="22980"/>
                      </a:cubicBezTo>
                      <a:cubicBezTo>
                        <a:pt x="9670" y="22980"/>
                        <a:pt x="0" y="13309"/>
                        <a:pt x="0" y="1380"/>
                      </a:cubicBezTo>
                      <a:cubicBezTo>
                        <a:pt x="-1" y="919"/>
                        <a:pt x="14" y="459"/>
                        <a:pt x="44" y="0"/>
                      </a:cubicBezTo>
                      <a:lnTo>
                        <a:pt x="21600" y="1380"/>
                      </a:lnTo>
                      <a:lnTo>
                        <a:pt x="32393" y="20089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5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 charset="0"/>
                    <a:ea typeface="ＭＳ Ｐゴシック" charset="-128"/>
                  </a:endParaRPr>
                </a:p>
              </p:txBody>
            </p:sp>
            <p:sp>
              <p:nvSpPr>
                <p:cNvPr id="438" name="Arc 119">
                  <a:extLst>
                    <a:ext uri="{FF2B5EF4-FFF2-40B4-BE49-F238E27FC236}">
                      <a16:creationId xmlns:a16="http://schemas.microsoft.com/office/drawing/2014/main" id="{9EAC3725-D24D-EC46-BD6B-4DCFB729F03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12" y="2242"/>
                  <a:ext cx="22" cy="10"/>
                </a:xfrm>
                <a:custGeom>
                  <a:avLst/>
                  <a:gdLst>
                    <a:gd name="T0" fmla="*/ 0 w 32065"/>
                    <a:gd name="T1" fmla="*/ 0 h 23037"/>
                    <a:gd name="T2" fmla="*/ 0 w 32065"/>
                    <a:gd name="T3" fmla="*/ 0 h 23037"/>
                    <a:gd name="T4" fmla="*/ 0 w 32065"/>
                    <a:gd name="T5" fmla="*/ 0 h 23037"/>
                    <a:gd name="T6" fmla="*/ 0 60000 65536"/>
                    <a:gd name="T7" fmla="*/ 0 60000 65536"/>
                    <a:gd name="T8" fmla="*/ 0 60000 65536"/>
                    <a:gd name="T9" fmla="*/ 0 w 32065"/>
                    <a:gd name="T10" fmla="*/ 0 h 23037"/>
                    <a:gd name="T11" fmla="*/ 32065 w 32065"/>
                    <a:gd name="T12" fmla="*/ 23037 h 23037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32065" h="23037" fill="none" extrusionOk="0">
                      <a:moveTo>
                        <a:pt x="32065" y="20332"/>
                      </a:moveTo>
                      <a:cubicBezTo>
                        <a:pt x="28862" y="22106"/>
                        <a:pt x="25261" y="23036"/>
                        <a:pt x="21600" y="23037"/>
                      </a:cubicBezTo>
                      <a:cubicBezTo>
                        <a:pt x="9670" y="23037"/>
                        <a:pt x="0" y="13366"/>
                        <a:pt x="0" y="1437"/>
                      </a:cubicBezTo>
                      <a:cubicBezTo>
                        <a:pt x="-1" y="957"/>
                        <a:pt x="15" y="478"/>
                        <a:pt x="47" y="-1"/>
                      </a:cubicBezTo>
                    </a:path>
                    <a:path w="32065" h="23037" stroke="0" extrusionOk="0">
                      <a:moveTo>
                        <a:pt x="32065" y="20332"/>
                      </a:moveTo>
                      <a:cubicBezTo>
                        <a:pt x="28862" y="22106"/>
                        <a:pt x="25261" y="23036"/>
                        <a:pt x="21600" y="23037"/>
                      </a:cubicBezTo>
                      <a:cubicBezTo>
                        <a:pt x="9670" y="23037"/>
                        <a:pt x="0" y="13366"/>
                        <a:pt x="0" y="1437"/>
                      </a:cubicBezTo>
                      <a:cubicBezTo>
                        <a:pt x="-1" y="957"/>
                        <a:pt x="15" y="478"/>
                        <a:pt x="47" y="-1"/>
                      </a:cubicBezTo>
                      <a:lnTo>
                        <a:pt x="21600" y="1437"/>
                      </a:lnTo>
                      <a:lnTo>
                        <a:pt x="32065" y="20332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 w="3175">
                  <a:solidFill>
                    <a:srgbClr val="6C8F9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5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 charset="0"/>
                    <a:ea typeface="ＭＳ Ｐゴシック" charset="-128"/>
                  </a:endParaRPr>
                </a:p>
              </p:txBody>
            </p:sp>
            <p:sp>
              <p:nvSpPr>
                <p:cNvPr id="439" name="Arc 120">
                  <a:extLst>
                    <a:ext uri="{FF2B5EF4-FFF2-40B4-BE49-F238E27FC236}">
                      <a16:creationId xmlns:a16="http://schemas.microsoft.com/office/drawing/2014/main" id="{527D7650-441C-DA43-811D-0A676C436B5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76" y="2211"/>
                  <a:ext cx="18" cy="13"/>
                </a:xfrm>
                <a:custGeom>
                  <a:avLst/>
                  <a:gdLst>
                    <a:gd name="T0" fmla="*/ 0 w 25836"/>
                    <a:gd name="T1" fmla="*/ 0 h 32090"/>
                    <a:gd name="T2" fmla="*/ 0 w 25836"/>
                    <a:gd name="T3" fmla="*/ 0 h 32090"/>
                    <a:gd name="T4" fmla="*/ 0 w 25836"/>
                    <a:gd name="T5" fmla="*/ 0 h 32090"/>
                    <a:gd name="T6" fmla="*/ 0 60000 65536"/>
                    <a:gd name="T7" fmla="*/ 0 60000 65536"/>
                    <a:gd name="T8" fmla="*/ 0 60000 65536"/>
                    <a:gd name="T9" fmla="*/ 0 w 25836"/>
                    <a:gd name="T10" fmla="*/ 0 h 32090"/>
                    <a:gd name="T11" fmla="*/ 25836 w 25836"/>
                    <a:gd name="T12" fmla="*/ 32090 h 3209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5836" h="32090" fill="none" extrusionOk="0">
                      <a:moveTo>
                        <a:pt x="0" y="419"/>
                      </a:moveTo>
                      <a:cubicBezTo>
                        <a:pt x="1394" y="140"/>
                        <a:pt x="2813" y="-1"/>
                        <a:pt x="4236" y="0"/>
                      </a:cubicBezTo>
                      <a:cubicBezTo>
                        <a:pt x="16165" y="0"/>
                        <a:pt x="25836" y="9670"/>
                        <a:pt x="25836" y="21600"/>
                      </a:cubicBezTo>
                      <a:cubicBezTo>
                        <a:pt x="25836" y="25270"/>
                        <a:pt x="24900" y="28881"/>
                        <a:pt x="23117" y="32089"/>
                      </a:cubicBezTo>
                    </a:path>
                    <a:path w="25836" h="32090" stroke="0" extrusionOk="0">
                      <a:moveTo>
                        <a:pt x="0" y="419"/>
                      </a:moveTo>
                      <a:cubicBezTo>
                        <a:pt x="1394" y="140"/>
                        <a:pt x="2813" y="-1"/>
                        <a:pt x="4236" y="0"/>
                      </a:cubicBezTo>
                      <a:cubicBezTo>
                        <a:pt x="16165" y="0"/>
                        <a:pt x="25836" y="9670"/>
                        <a:pt x="25836" y="21600"/>
                      </a:cubicBezTo>
                      <a:cubicBezTo>
                        <a:pt x="25836" y="25270"/>
                        <a:pt x="24900" y="28881"/>
                        <a:pt x="23117" y="32089"/>
                      </a:cubicBezTo>
                      <a:lnTo>
                        <a:pt x="4236" y="21600"/>
                      </a:lnTo>
                      <a:lnTo>
                        <a:pt x="0" y="419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5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 charset="0"/>
                    <a:ea typeface="ＭＳ Ｐゴシック" charset="-128"/>
                  </a:endParaRPr>
                </a:p>
              </p:txBody>
            </p:sp>
            <p:sp>
              <p:nvSpPr>
                <p:cNvPr id="440" name="Arc 121">
                  <a:extLst>
                    <a:ext uri="{FF2B5EF4-FFF2-40B4-BE49-F238E27FC236}">
                      <a16:creationId xmlns:a16="http://schemas.microsoft.com/office/drawing/2014/main" id="{D57E899A-E50F-1149-9374-05A6B92F5B2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76" y="2212"/>
                  <a:ext cx="17" cy="12"/>
                </a:xfrm>
                <a:custGeom>
                  <a:avLst/>
                  <a:gdLst>
                    <a:gd name="T0" fmla="*/ 0 w 25642"/>
                    <a:gd name="T1" fmla="*/ 0 h 32484"/>
                    <a:gd name="T2" fmla="*/ 0 w 25642"/>
                    <a:gd name="T3" fmla="*/ 0 h 32484"/>
                    <a:gd name="T4" fmla="*/ 0 w 25642"/>
                    <a:gd name="T5" fmla="*/ 0 h 32484"/>
                    <a:gd name="T6" fmla="*/ 0 60000 65536"/>
                    <a:gd name="T7" fmla="*/ 0 60000 65536"/>
                    <a:gd name="T8" fmla="*/ 0 60000 65536"/>
                    <a:gd name="T9" fmla="*/ 0 w 25642"/>
                    <a:gd name="T10" fmla="*/ 0 h 32484"/>
                    <a:gd name="T11" fmla="*/ 25642 w 25642"/>
                    <a:gd name="T12" fmla="*/ 32484 h 32484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5642" h="32484" fill="none" extrusionOk="0">
                      <a:moveTo>
                        <a:pt x="0" y="381"/>
                      </a:moveTo>
                      <a:cubicBezTo>
                        <a:pt x="1332" y="127"/>
                        <a:pt x="2685" y="-1"/>
                        <a:pt x="4042" y="0"/>
                      </a:cubicBezTo>
                      <a:cubicBezTo>
                        <a:pt x="15971" y="0"/>
                        <a:pt x="25642" y="9670"/>
                        <a:pt x="25642" y="21600"/>
                      </a:cubicBezTo>
                      <a:cubicBezTo>
                        <a:pt x="25642" y="25424"/>
                        <a:pt x="24626" y="29180"/>
                        <a:pt x="22699" y="32483"/>
                      </a:cubicBezTo>
                    </a:path>
                    <a:path w="25642" h="32484" stroke="0" extrusionOk="0">
                      <a:moveTo>
                        <a:pt x="0" y="381"/>
                      </a:moveTo>
                      <a:cubicBezTo>
                        <a:pt x="1332" y="127"/>
                        <a:pt x="2685" y="-1"/>
                        <a:pt x="4042" y="0"/>
                      </a:cubicBezTo>
                      <a:cubicBezTo>
                        <a:pt x="15971" y="0"/>
                        <a:pt x="25642" y="9670"/>
                        <a:pt x="25642" y="21600"/>
                      </a:cubicBezTo>
                      <a:cubicBezTo>
                        <a:pt x="25642" y="25424"/>
                        <a:pt x="24626" y="29180"/>
                        <a:pt x="22699" y="32483"/>
                      </a:cubicBezTo>
                      <a:lnTo>
                        <a:pt x="4042" y="21600"/>
                      </a:lnTo>
                      <a:lnTo>
                        <a:pt x="0" y="381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 w="3175">
                  <a:solidFill>
                    <a:srgbClr val="6C8F9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5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 charset="0"/>
                    <a:ea typeface="ＭＳ Ｐゴシック" charset="-128"/>
                  </a:endParaRPr>
                </a:p>
              </p:txBody>
            </p:sp>
            <p:sp>
              <p:nvSpPr>
                <p:cNvPr id="441" name="Arc 122">
                  <a:extLst>
                    <a:ext uri="{FF2B5EF4-FFF2-40B4-BE49-F238E27FC236}">
                      <a16:creationId xmlns:a16="http://schemas.microsoft.com/office/drawing/2014/main" id="{B76AD823-98BA-ED42-9898-B2B48619518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82" y="2225"/>
                  <a:ext cx="16" cy="13"/>
                </a:xfrm>
                <a:custGeom>
                  <a:avLst/>
                  <a:gdLst>
                    <a:gd name="T0" fmla="*/ 0 w 21600"/>
                    <a:gd name="T1" fmla="*/ 0 h 28665"/>
                    <a:gd name="T2" fmla="*/ 0 w 21600"/>
                    <a:gd name="T3" fmla="*/ 0 h 28665"/>
                    <a:gd name="T4" fmla="*/ 0 w 21600"/>
                    <a:gd name="T5" fmla="*/ 0 h 28665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8665"/>
                    <a:gd name="T11" fmla="*/ 21600 w 21600"/>
                    <a:gd name="T12" fmla="*/ 28665 h 28665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8665" fill="none" extrusionOk="0">
                      <a:moveTo>
                        <a:pt x="13298" y="-1"/>
                      </a:moveTo>
                      <a:cubicBezTo>
                        <a:pt x="18537" y="4093"/>
                        <a:pt x="21600" y="10371"/>
                        <a:pt x="21600" y="17021"/>
                      </a:cubicBezTo>
                      <a:cubicBezTo>
                        <a:pt x="21600" y="21148"/>
                        <a:pt x="20417" y="25188"/>
                        <a:pt x="18192" y="28664"/>
                      </a:cubicBezTo>
                    </a:path>
                    <a:path w="21600" h="28665" stroke="0" extrusionOk="0">
                      <a:moveTo>
                        <a:pt x="13298" y="-1"/>
                      </a:moveTo>
                      <a:cubicBezTo>
                        <a:pt x="18537" y="4093"/>
                        <a:pt x="21600" y="10371"/>
                        <a:pt x="21600" y="17021"/>
                      </a:cubicBezTo>
                      <a:cubicBezTo>
                        <a:pt x="21600" y="21148"/>
                        <a:pt x="20417" y="25188"/>
                        <a:pt x="18192" y="28664"/>
                      </a:cubicBezTo>
                      <a:lnTo>
                        <a:pt x="0" y="17021"/>
                      </a:lnTo>
                      <a:lnTo>
                        <a:pt x="13298" y="-1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5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 charset="0"/>
                    <a:ea typeface="ＭＳ Ｐゴシック" charset="-128"/>
                  </a:endParaRPr>
                </a:p>
              </p:txBody>
            </p:sp>
            <p:sp>
              <p:nvSpPr>
                <p:cNvPr id="442" name="Arc 123">
                  <a:extLst>
                    <a:ext uri="{FF2B5EF4-FFF2-40B4-BE49-F238E27FC236}">
                      <a16:creationId xmlns:a16="http://schemas.microsoft.com/office/drawing/2014/main" id="{ED349BC2-3CBF-0143-A7F1-3B3940F5786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82" y="2226"/>
                  <a:ext cx="15" cy="12"/>
                </a:xfrm>
                <a:custGeom>
                  <a:avLst/>
                  <a:gdLst>
                    <a:gd name="T0" fmla="*/ 0 w 21600"/>
                    <a:gd name="T1" fmla="*/ 0 h 29262"/>
                    <a:gd name="T2" fmla="*/ 0 w 21600"/>
                    <a:gd name="T3" fmla="*/ 0 h 29262"/>
                    <a:gd name="T4" fmla="*/ 0 w 21600"/>
                    <a:gd name="T5" fmla="*/ 0 h 29262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9262"/>
                    <a:gd name="T11" fmla="*/ 21600 w 21600"/>
                    <a:gd name="T12" fmla="*/ 29262 h 2926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9262" fill="none" extrusionOk="0">
                      <a:moveTo>
                        <a:pt x="12959" y="-1"/>
                      </a:moveTo>
                      <a:cubicBezTo>
                        <a:pt x="18399" y="4079"/>
                        <a:pt x="21600" y="10481"/>
                        <a:pt x="21600" y="17280"/>
                      </a:cubicBezTo>
                      <a:cubicBezTo>
                        <a:pt x="21600" y="21544"/>
                        <a:pt x="20337" y="25713"/>
                        <a:pt x="17971" y="29261"/>
                      </a:cubicBezTo>
                    </a:path>
                    <a:path w="21600" h="29262" stroke="0" extrusionOk="0">
                      <a:moveTo>
                        <a:pt x="12959" y="-1"/>
                      </a:moveTo>
                      <a:cubicBezTo>
                        <a:pt x="18399" y="4079"/>
                        <a:pt x="21600" y="10481"/>
                        <a:pt x="21600" y="17280"/>
                      </a:cubicBezTo>
                      <a:cubicBezTo>
                        <a:pt x="21600" y="21544"/>
                        <a:pt x="20337" y="25713"/>
                        <a:pt x="17971" y="29261"/>
                      </a:cubicBezTo>
                      <a:lnTo>
                        <a:pt x="0" y="17280"/>
                      </a:lnTo>
                      <a:lnTo>
                        <a:pt x="12959" y="-1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 w="3175">
                  <a:solidFill>
                    <a:srgbClr val="6C8F9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5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 charset="0"/>
                    <a:ea typeface="ＭＳ Ｐゴシック" charset="-128"/>
                  </a:endParaRPr>
                </a:p>
              </p:txBody>
            </p:sp>
            <p:sp>
              <p:nvSpPr>
                <p:cNvPr id="443" name="Arc 124">
                  <a:extLst>
                    <a:ext uri="{FF2B5EF4-FFF2-40B4-BE49-F238E27FC236}">
                      <a16:creationId xmlns:a16="http://schemas.microsoft.com/office/drawing/2014/main" id="{84271200-9C42-7045-BDE3-216C1F9D2F5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76" y="2237"/>
                  <a:ext cx="20" cy="20"/>
                </a:xfrm>
                <a:custGeom>
                  <a:avLst/>
                  <a:gdLst>
                    <a:gd name="T0" fmla="*/ 0 w 28696"/>
                    <a:gd name="T1" fmla="*/ 0 h 28431"/>
                    <a:gd name="T2" fmla="*/ 0 w 28696"/>
                    <a:gd name="T3" fmla="*/ 0 h 28431"/>
                    <a:gd name="T4" fmla="*/ 0 w 28696"/>
                    <a:gd name="T5" fmla="*/ 0 h 28431"/>
                    <a:gd name="T6" fmla="*/ 0 60000 65536"/>
                    <a:gd name="T7" fmla="*/ 0 60000 65536"/>
                    <a:gd name="T8" fmla="*/ 0 60000 65536"/>
                    <a:gd name="T9" fmla="*/ 0 w 28696"/>
                    <a:gd name="T10" fmla="*/ 0 h 28431"/>
                    <a:gd name="T11" fmla="*/ 28696 w 28696"/>
                    <a:gd name="T12" fmla="*/ 28431 h 2843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8696" h="28431" fill="none" extrusionOk="0">
                      <a:moveTo>
                        <a:pt x="27587" y="0"/>
                      </a:moveTo>
                      <a:cubicBezTo>
                        <a:pt x="28321" y="2202"/>
                        <a:pt x="28696" y="4509"/>
                        <a:pt x="28696" y="6831"/>
                      </a:cubicBezTo>
                      <a:cubicBezTo>
                        <a:pt x="28696" y="18760"/>
                        <a:pt x="19025" y="28431"/>
                        <a:pt x="7096" y="28431"/>
                      </a:cubicBezTo>
                      <a:cubicBezTo>
                        <a:pt x="4680" y="28431"/>
                        <a:pt x="2281" y="28025"/>
                        <a:pt x="-1" y="27232"/>
                      </a:cubicBezTo>
                    </a:path>
                    <a:path w="28696" h="28431" stroke="0" extrusionOk="0">
                      <a:moveTo>
                        <a:pt x="27587" y="0"/>
                      </a:moveTo>
                      <a:cubicBezTo>
                        <a:pt x="28321" y="2202"/>
                        <a:pt x="28696" y="4509"/>
                        <a:pt x="28696" y="6831"/>
                      </a:cubicBezTo>
                      <a:cubicBezTo>
                        <a:pt x="28696" y="18760"/>
                        <a:pt x="19025" y="28431"/>
                        <a:pt x="7096" y="28431"/>
                      </a:cubicBezTo>
                      <a:cubicBezTo>
                        <a:pt x="4680" y="28431"/>
                        <a:pt x="2281" y="28025"/>
                        <a:pt x="-1" y="27232"/>
                      </a:cubicBezTo>
                      <a:lnTo>
                        <a:pt x="7096" y="6831"/>
                      </a:lnTo>
                      <a:lnTo>
                        <a:pt x="27587" y="0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5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 charset="0"/>
                    <a:ea typeface="ＭＳ Ｐゴシック" charset="-128"/>
                  </a:endParaRPr>
                </a:p>
              </p:txBody>
            </p:sp>
            <p:sp>
              <p:nvSpPr>
                <p:cNvPr id="444" name="Arc 125">
                  <a:extLst>
                    <a:ext uri="{FF2B5EF4-FFF2-40B4-BE49-F238E27FC236}">
                      <a16:creationId xmlns:a16="http://schemas.microsoft.com/office/drawing/2014/main" id="{864A69D5-3829-9147-953F-70C8F4EEA6B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76" y="2238"/>
                  <a:ext cx="19" cy="18"/>
                </a:xfrm>
                <a:custGeom>
                  <a:avLst/>
                  <a:gdLst>
                    <a:gd name="T0" fmla="*/ 0 w 28696"/>
                    <a:gd name="T1" fmla="*/ 0 h 28431"/>
                    <a:gd name="T2" fmla="*/ 0 w 28696"/>
                    <a:gd name="T3" fmla="*/ 0 h 28431"/>
                    <a:gd name="T4" fmla="*/ 0 w 28696"/>
                    <a:gd name="T5" fmla="*/ 0 h 28431"/>
                    <a:gd name="T6" fmla="*/ 0 60000 65536"/>
                    <a:gd name="T7" fmla="*/ 0 60000 65536"/>
                    <a:gd name="T8" fmla="*/ 0 60000 65536"/>
                    <a:gd name="T9" fmla="*/ 0 w 28696"/>
                    <a:gd name="T10" fmla="*/ 0 h 28431"/>
                    <a:gd name="T11" fmla="*/ 28696 w 28696"/>
                    <a:gd name="T12" fmla="*/ 28431 h 2843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8696" h="28431" fill="none" extrusionOk="0">
                      <a:moveTo>
                        <a:pt x="27587" y="0"/>
                      </a:moveTo>
                      <a:cubicBezTo>
                        <a:pt x="28321" y="2202"/>
                        <a:pt x="28696" y="4509"/>
                        <a:pt x="28696" y="6831"/>
                      </a:cubicBezTo>
                      <a:cubicBezTo>
                        <a:pt x="28696" y="18760"/>
                        <a:pt x="19025" y="28431"/>
                        <a:pt x="7096" y="28431"/>
                      </a:cubicBezTo>
                      <a:cubicBezTo>
                        <a:pt x="4680" y="28431"/>
                        <a:pt x="2281" y="28025"/>
                        <a:pt x="-1" y="27232"/>
                      </a:cubicBezTo>
                    </a:path>
                    <a:path w="28696" h="28431" stroke="0" extrusionOk="0">
                      <a:moveTo>
                        <a:pt x="27587" y="0"/>
                      </a:moveTo>
                      <a:cubicBezTo>
                        <a:pt x="28321" y="2202"/>
                        <a:pt x="28696" y="4509"/>
                        <a:pt x="28696" y="6831"/>
                      </a:cubicBezTo>
                      <a:cubicBezTo>
                        <a:pt x="28696" y="18760"/>
                        <a:pt x="19025" y="28431"/>
                        <a:pt x="7096" y="28431"/>
                      </a:cubicBezTo>
                      <a:cubicBezTo>
                        <a:pt x="4680" y="28431"/>
                        <a:pt x="2281" y="28025"/>
                        <a:pt x="-1" y="27232"/>
                      </a:cubicBezTo>
                      <a:lnTo>
                        <a:pt x="7096" y="6831"/>
                      </a:lnTo>
                      <a:lnTo>
                        <a:pt x="27587" y="0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 w="3175">
                  <a:solidFill>
                    <a:srgbClr val="6C8F9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5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 charset="0"/>
                    <a:ea typeface="ＭＳ Ｐゴシック" charset="-128"/>
                  </a:endParaRPr>
                </a:p>
              </p:txBody>
            </p:sp>
            <p:sp>
              <p:nvSpPr>
                <p:cNvPr id="445" name="Arc 126">
                  <a:extLst>
                    <a:ext uri="{FF2B5EF4-FFF2-40B4-BE49-F238E27FC236}">
                      <a16:creationId xmlns:a16="http://schemas.microsoft.com/office/drawing/2014/main" id="{1E9BAA41-7586-BB4A-9B54-7BF1F13451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05" y="2225"/>
                  <a:ext cx="10" cy="17"/>
                </a:xfrm>
                <a:custGeom>
                  <a:avLst/>
                  <a:gdLst>
                    <a:gd name="T0" fmla="*/ 0 w 21600"/>
                    <a:gd name="T1" fmla="*/ 0 h 41281"/>
                    <a:gd name="T2" fmla="*/ 0 w 21600"/>
                    <a:gd name="T3" fmla="*/ 0 h 41281"/>
                    <a:gd name="T4" fmla="*/ 0 w 21600"/>
                    <a:gd name="T5" fmla="*/ 0 h 41281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41281"/>
                    <a:gd name="T11" fmla="*/ 21600 w 21600"/>
                    <a:gd name="T12" fmla="*/ 41281 h 412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41281" fill="none" extrusionOk="0">
                      <a:moveTo>
                        <a:pt x="12736" y="41280"/>
                      </a:moveTo>
                      <a:cubicBezTo>
                        <a:pt x="4984" y="37792"/>
                        <a:pt x="0" y="30082"/>
                        <a:pt x="0" y="21583"/>
                      </a:cubicBezTo>
                      <a:cubicBezTo>
                        <a:pt x="-1" y="9982"/>
                        <a:pt x="9163" y="453"/>
                        <a:pt x="20754" y="-1"/>
                      </a:cubicBezTo>
                    </a:path>
                    <a:path w="21600" h="41281" stroke="0" extrusionOk="0">
                      <a:moveTo>
                        <a:pt x="12736" y="41280"/>
                      </a:moveTo>
                      <a:cubicBezTo>
                        <a:pt x="4984" y="37792"/>
                        <a:pt x="0" y="30082"/>
                        <a:pt x="0" y="21583"/>
                      </a:cubicBezTo>
                      <a:cubicBezTo>
                        <a:pt x="-1" y="9982"/>
                        <a:pt x="9163" y="453"/>
                        <a:pt x="20754" y="-1"/>
                      </a:cubicBezTo>
                      <a:lnTo>
                        <a:pt x="21600" y="21583"/>
                      </a:lnTo>
                      <a:lnTo>
                        <a:pt x="12736" y="41280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5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 charset="0"/>
                    <a:ea typeface="ＭＳ Ｐゴシック" charset="-128"/>
                  </a:endParaRPr>
                </a:p>
              </p:txBody>
            </p:sp>
            <p:sp>
              <p:nvSpPr>
                <p:cNvPr id="446" name="Arc 127">
                  <a:extLst>
                    <a:ext uri="{FF2B5EF4-FFF2-40B4-BE49-F238E27FC236}">
                      <a16:creationId xmlns:a16="http://schemas.microsoft.com/office/drawing/2014/main" id="{0F9AA4BE-DBE5-F343-8DBD-E377917D7F1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06" y="2226"/>
                  <a:ext cx="9" cy="15"/>
                </a:xfrm>
                <a:custGeom>
                  <a:avLst/>
                  <a:gdLst>
                    <a:gd name="T0" fmla="*/ 0 w 21600"/>
                    <a:gd name="T1" fmla="*/ 0 h 41322"/>
                    <a:gd name="T2" fmla="*/ 0 w 21600"/>
                    <a:gd name="T3" fmla="*/ 0 h 41322"/>
                    <a:gd name="T4" fmla="*/ 0 w 21600"/>
                    <a:gd name="T5" fmla="*/ 0 h 41322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41322"/>
                    <a:gd name="T11" fmla="*/ 21600 w 21600"/>
                    <a:gd name="T12" fmla="*/ 41322 h 4132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41322" fill="none" extrusionOk="0">
                      <a:moveTo>
                        <a:pt x="12826" y="41322"/>
                      </a:moveTo>
                      <a:cubicBezTo>
                        <a:pt x="5026" y="37855"/>
                        <a:pt x="0" y="30119"/>
                        <a:pt x="0" y="21584"/>
                      </a:cubicBezTo>
                      <a:cubicBezTo>
                        <a:pt x="-1" y="9979"/>
                        <a:pt x="9169" y="448"/>
                        <a:pt x="20766" y="0"/>
                      </a:cubicBezTo>
                    </a:path>
                    <a:path w="21600" h="41322" stroke="0" extrusionOk="0">
                      <a:moveTo>
                        <a:pt x="12826" y="41322"/>
                      </a:moveTo>
                      <a:cubicBezTo>
                        <a:pt x="5026" y="37855"/>
                        <a:pt x="0" y="30119"/>
                        <a:pt x="0" y="21584"/>
                      </a:cubicBezTo>
                      <a:cubicBezTo>
                        <a:pt x="-1" y="9979"/>
                        <a:pt x="9169" y="448"/>
                        <a:pt x="20766" y="0"/>
                      </a:cubicBezTo>
                      <a:lnTo>
                        <a:pt x="21600" y="21584"/>
                      </a:lnTo>
                      <a:lnTo>
                        <a:pt x="12826" y="41322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 w="3175">
                  <a:solidFill>
                    <a:srgbClr val="6C8F9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5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 charset="0"/>
                    <a:ea typeface="ＭＳ Ｐゴシック" charset="-128"/>
                  </a:endParaRPr>
                </a:p>
              </p:txBody>
            </p:sp>
            <p:sp>
              <p:nvSpPr>
                <p:cNvPr id="447" name="Arc 128">
                  <a:extLst>
                    <a:ext uri="{FF2B5EF4-FFF2-40B4-BE49-F238E27FC236}">
                      <a16:creationId xmlns:a16="http://schemas.microsoft.com/office/drawing/2014/main" id="{D310CD6D-41D8-F14A-9A2B-030C067864E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34" y="2249"/>
                  <a:ext cx="43" cy="12"/>
                </a:xfrm>
                <a:custGeom>
                  <a:avLst/>
                  <a:gdLst>
                    <a:gd name="T0" fmla="*/ 0 w 39157"/>
                    <a:gd name="T1" fmla="*/ 0 h 21600"/>
                    <a:gd name="T2" fmla="*/ 0 w 39157"/>
                    <a:gd name="T3" fmla="*/ 0 h 21600"/>
                    <a:gd name="T4" fmla="*/ 0 w 39157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39157"/>
                    <a:gd name="T10" fmla="*/ 0 h 21600"/>
                    <a:gd name="T11" fmla="*/ 39157 w 39157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39157" h="21600" fill="none" extrusionOk="0">
                      <a:moveTo>
                        <a:pt x="39156" y="12211"/>
                      </a:moveTo>
                      <a:cubicBezTo>
                        <a:pt x="35129" y="18087"/>
                        <a:pt x="28463" y="21599"/>
                        <a:pt x="21340" y="21600"/>
                      </a:cubicBezTo>
                      <a:cubicBezTo>
                        <a:pt x="10701" y="21600"/>
                        <a:pt x="1646" y="13853"/>
                        <a:pt x="0" y="3342"/>
                      </a:cubicBezTo>
                    </a:path>
                    <a:path w="39157" h="21600" stroke="0" extrusionOk="0">
                      <a:moveTo>
                        <a:pt x="39156" y="12211"/>
                      </a:moveTo>
                      <a:cubicBezTo>
                        <a:pt x="35129" y="18087"/>
                        <a:pt x="28463" y="21599"/>
                        <a:pt x="21340" y="21600"/>
                      </a:cubicBezTo>
                      <a:cubicBezTo>
                        <a:pt x="10701" y="21600"/>
                        <a:pt x="1646" y="13853"/>
                        <a:pt x="0" y="3342"/>
                      </a:cubicBezTo>
                      <a:lnTo>
                        <a:pt x="21340" y="0"/>
                      </a:lnTo>
                      <a:lnTo>
                        <a:pt x="39156" y="12211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5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 charset="0"/>
                    <a:ea typeface="ＭＳ Ｐゴシック" charset="-128"/>
                  </a:endParaRPr>
                </a:p>
              </p:txBody>
            </p:sp>
            <p:sp>
              <p:nvSpPr>
                <p:cNvPr id="448" name="Arc 129">
                  <a:extLst>
                    <a:ext uri="{FF2B5EF4-FFF2-40B4-BE49-F238E27FC236}">
                      <a16:creationId xmlns:a16="http://schemas.microsoft.com/office/drawing/2014/main" id="{058694A2-F4EE-6C42-9EC4-131593F5FCC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35" y="2249"/>
                  <a:ext cx="40" cy="11"/>
                </a:xfrm>
                <a:custGeom>
                  <a:avLst/>
                  <a:gdLst>
                    <a:gd name="T0" fmla="*/ 0 w 38879"/>
                    <a:gd name="T1" fmla="*/ 0 h 21600"/>
                    <a:gd name="T2" fmla="*/ 0 w 38879"/>
                    <a:gd name="T3" fmla="*/ 0 h 21600"/>
                    <a:gd name="T4" fmla="*/ 0 w 38879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38879"/>
                    <a:gd name="T10" fmla="*/ 0 h 21600"/>
                    <a:gd name="T11" fmla="*/ 38879 w 38879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38879" h="21600" fill="none" extrusionOk="0">
                      <a:moveTo>
                        <a:pt x="38878" y="12573"/>
                      </a:moveTo>
                      <a:cubicBezTo>
                        <a:pt x="34822" y="18239"/>
                        <a:pt x="28283" y="21599"/>
                        <a:pt x="21316" y="21600"/>
                      </a:cubicBezTo>
                      <a:cubicBezTo>
                        <a:pt x="10732" y="21600"/>
                        <a:pt x="1708" y="13932"/>
                        <a:pt x="-1" y="3488"/>
                      </a:cubicBezTo>
                    </a:path>
                    <a:path w="38879" h="21600" stroke="0" extrusionOk="0">
                      <a:moveTo>
                        <a:pt x="38878" y="12573"/>
                      </a:moveTo>
                      <a:cubicBezTo>
                        <a:pt x="34822" y="18239"/>
                        <a:pt x="28283" y="21599"/>
                        <a:pt x="21316" y="21600"/>
                      </a:cubicBezTo>
                      <a:cubicBezTo>
                        <a:pt x="10732" y="21600"/>
                        <a:pt x="1708" y="13932"/>
                        <a:pt x="-1" y="3488"/>
                      </a:cubicBezTo>
                      <a:lnTo>
                        <a:pt x="21316" y="0"/>
                      </a:lnTo>
                      <a:lnTo>
                        <a:pt x="38878" y="12573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 w="3175">
                  <a:solidFill>
                    <a:srgbClr val="6C8F9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5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 charset="0"/>
                    <a:ea typeface="ＭＳ Ｐゴシック" charset="-128"/>
                  </a:endParaRPr>
                </a:p>
              </p:txBody>
            </p:sp>
          </p:grpSp>
        </p:grpSp>
        <p:grpSp>
          <p:nvGrpSpPr>
            <p:cNvPr id="382" name="Group 130">
              <a:extLst>
                <a:ext uri="{FF2B5EF4-FFF2-40B4-BE49-F238E27FC236}">
                  <a16:creationId xmlns:a16="http://schemas.microsoft.com/office/drawing/2014/main" id="{3C2FE74A-46C6-B442-822A-ACF9CC3CF08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523" y="332"/>
              <a:ext cx="170" cy="169"/>
              <a:chOff x="775" y="1966"/>
              <a:chExt cx="170" cy="169"/>
            </a:xfrm>
          </p:grpSpPr>
          <p:sp>
            <p:nvSpPr>
              <p:cNvPr id="411" name="Freeform 131">
                <a:extLst>
                  <a:ext uri="{FF2B5EF4-FFF2-40B4-BE49-F238E27FC236}">
                    <a16:creationId xmlns:a16="http://schemas.microsoft.com/office/drawing/2014/main" id="{74BE3880-3F13-4B43-AF1D-F581FBCF27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9" y="2068"/>
                <a:ext cx="146" cy="18"/>
              </a:xfrm>
              <a:custGeom>
                <a:avLst/>
                <a:gdLst>
                  <a:gd name="T0" fmla="*/ 0 w 581"/>
                  <a:gd name="T1" fmla="*/ 0 h 72"/>
                  <a:gd name="T2" fmla="*/ 0 w 581"/>
                  <a:gd name="T3" fmla="*/ 0 h 72"/>
                  <a:gd name="T4" fmla="*/ 0 w 581"/>
                  <a:gd name="T5" fmla="*/ 0 h 72"/>
                  <a:gd name="T6" fmla="*/ 0 w 581"/>
                  <a:gd name="T7" fmla="*/ 0 h 72"/>
                  <a:gd name="T8" fmla="*/ 0 w 581"/>
                  <a:gd name="T9" fmla="*/ 0 h 7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81"/>
                  <a:gd name="T16" fmla="*/ 0 h 72"/>
                  <a:gd name="T17" fmla="*/ 581 w 581"/>
                  <a:gd name="T18" fmla="*/ 72 h 7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81" h="72">
                    <a:moveTo>
                      <a:pt x="0" y="72"/>
                    </a:moveTo>
                    <a:lnTo>
                      <a:pt x="72" y="0"/>
                    </a:lnTo>
                    <a:lnTo>
                      <a:pt x="581" y="0"/>
                    </a:lnTo>
                    <a:lnTo>
                      <a:pt x="516" y="72"/>
                    </a:lnTo>
                    <a:lnTo>
                      <a:pt x="0" y="72"/>
                    </a:lnTo>
                    <a:close/>
                  </a:path>
                </a:pathLst>
              </a:custGeom>
              <a:solidFill>
                <a:srgbClr val="C9C9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charset="0"/>
                  <a:ea typeface="ＭＳ Ｐゴシック" charset="-128"/>
                </a:endParaRPr>
              </a:p>
            </p:txBody>
          </p:sp>
          <p:sp>
            <p:nvSpPr>
              <p:cNvPr id="412" name="Freeform 132">
                <a:extLst>
                  <a:ext uri="{FF2B5EF4-FFF2-40B4-BE49-F238E27FC236}">
                    <a16:creationId xmlns:a16="http://schemas.microsoft.com/office/drawing/2014/main" id="{83A2653E-C99F-AE46-A307-D628D834BC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9" y="2068"/>
                <a:ext cx="146" cy="18"/>
              </a:xfrm>
              <a:custGeom>
                <a:avLst/>
                <a:gdLst>
                  <a:gd name="T0" fmla="*/ 0 w 581"/>
                  <a:gd name="T1" fmla="*/ 0 h 72"/>
                  <a:gd name="T2" fmla="*/ 0 w 581"/>
                  <a:gd name="T3" fmla="*/ 0 h 72"/>
                  <a:gd name="T4" fmla="*/ 0 w 581"/>
                  <a:gd name="T5" fmla="*/ 0 h 72"/>
                  <a:gd name="T6" fmla="*/ 0 w 581"/>
                  <a:gd name="T7" fmla="*/ 0 h 72"/>
                  <a:gd name="T8" fmla="*/ 0 w 581"/>
                  <a:gd name="T9" fmla="*/ 0 h 7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81"/>
                  <a:gd name="T16" fmla="*/ 0 h 72"/>
                  <a:gd name="T17" fmla="*/ 581 w 581"/>
                  <a:gd name="T18" fmla="*/ 72 h 7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81" h="72">
                    <a:moveTo>
                      <a:pt x="0" y="72"/>
                    </a:moveTo>
                    <a:lnTo>
                      <a:pt x="72" y="0"/>
                    </a:lnTo>
                    <a:lnTo>
                      <a:pt x="581" y="0"/>
                    </a:lnTo>
                    <a:lnTo>
                      <a:pt x="516" y="72"/>
                    </a:lnTo>
                    <a:lnTo>
                      <a:pt x="0" y="72"/>
                    </a:lnTo>
                    <a:close/>
                  </a:path>
                </a:pathLst>
              </a:custGeom>
              <a:solidFill>
                <a:srgbClr val="C9C9B6"/>
              </a:solidFill>
              <a:ln w="3175">
                <a:solidFill>
                  <a:srgbClr val="49493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charset="0"/>
                  <a:ea typeface="ＭＳ Ｐゴシック" charset="-128"/>
                </a:endParaRPr>
              </a:p>
            </p:txBody>
          </p:sp>
          <p:sp>
            <p:nvSpPr>
              <p:cNvPr id="413" name="Rectangle 133">
                <a:extLst>
                  <a:ext uri="{FF2B5EF4-FFF2-40B4-BE49-F238E27FC236}">
                    <a16:creationId xmlns:a16="http://schemas.microsoft.com/office/drawing/2014/main" id="{312A88ED-D2A0-964E-BAD4-4EBBBFC2C2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9" y="2086"/>
                <a:ext cx="130" cy="22"/>
              </a:xfrm>
              <a:prstGeom prst="rect">
                <a:avLst/>
              </a:prstGeom>
              <a:solidFill>
                <a:srgbClr val="B7B79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x-none" altLang="x-none" sz="5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-128"/>
                </a:endParaRPr>
              </a:p>
            </p:txBody>
          </p:sp>
          <p:sp>
            <p:nvSpPr>
              <p:cNvPr id="414" name="Rectangle 134">
                <a:extLst>
                  <a:ext uri="{FF2B5EF4-FFF2-40B4-BE49-F238E27FC236}">
                    <a16:creationId xmlns:a16="http://schemas.microsoft.com/office/drawing/2014/main" id="{02C69FE6-342A-EA4E-8717-12A405004D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0" y="2087"/>
                <a:ext cx="128" cy="20"/>
              </a:xfrm>
              <a:prstGeom prst="rect">
                <a:avLst/>
              </a:prstGeom>
              <a:solidFill>
                <a:srgbClr val="B7B79D"/>
              </a:solidFill>
              <a:ln w="3175">
                <a:solidFill>
                  <a:srgbClr val="494936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x-none" altLang="x-none" sz="5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-128"/>
                </a:endParaRPr>
              </a:p>
            </p:txBody>
          </p:sp>
          <p:sp>
            <p:nvSpPr>
              <p:cNvPr id="415" name="Freeform 135">
                <a:extLst>
                  <a:ext uri="{FF2B5EF4-FFF2-40B4-BE49-F238E27FC236}">
                    <a16:creationId xmlns:a16="http://schemas.microsoft.com/office/drawing/2014/main" id="{FA01FDA4-0334-9C42-8BB2-0F6E165614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9" y="2068"/>
                <a:ext cx="16" cy="40"/>
              </a:xfrm>
              <a:custGeom>
                <a:avLst/>
                <a:gdLst>
                  <a:gd name="T0" fmla="*/ 0 w 65"/>
                  <a:gd name="T1" fmla="*/ 0 h 160"/>
                  <a:gd name="T2" fmla="*/ 0 w 65"/>
                  <a:gd name="T3" fmla="*/ 0 h 160"/>
                  <a:gd name="T4" fmla="*/ 0 w 65"/>
                  <a:gd name="T5" fmla="*/ 0 h 160"/>
                  <a:gd name="T6" fmla="*/ 0 w 65"/>
                  <a:gd name="T7" fmla="*/ 0 h 160"/>
                  <a:gd name="T8" fmla="*/ 0 w 65"/>
                  <a:gd name="T9" fmla="*/ 0 h 16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5"/>
                  <a:gd name="T16" fmla="*/ 0 h 160"/>
                  <a:gd name="T17" fmla="*/ 65 w 65"/>
                  <a:gd name="T18" fmla="*/ 160 h 16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5" h="160">
                    <a:moveTo>
                      <a:pt x="0" y="160"/>
                    </a:moveTo>
                    <a:lnTo>
                      <a:pt x="65" y="96"/>
                    </a:lnTo>
                    <a:lnTo>
                      <a:pt x="65" y="0"/>
                    </a:lnTo>
                    <a:lnTo>
                      <a:pt x="0" y="72"/>
                    </a:lnTo>
                    <a:lnTo>
                      <a:pt x="0" y="160"/>
                    </a:lnTo>
                    <a:close/>
                  </a:path>
                </a:pathLst>
              </a:custGeom>
              <a:solidFill>
                <a:srgbClr val="7A7A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charset="0"/>
                  <a:ea typeface="ＭＳ Ｐゴシック" charset="-128"/>
                </a:endParaRPr>
              </a:p>
            </p:txBody>
          </p:sp>
          <p:sp>
            <p:nvSpPr>
              <p:cNvPr id="416" name="Freeform 136">
                <a:extLst>
                  <a:ext uri="{FF2B5EF4-FFF2-40B4-BE49-F238E27FC236}">
                    <a16:creationId xmlns:a16="http://schemas.microsoft.com/office/drawing/2014/main" id="{C1B619C3-DD2E-CF40-8F15-8436A41DBA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9" y="2068"/>
                <a:ext cx="16" cy="40"/>
              </a:xfrm>
              <a:custGeom>
                <a:avLst/>
                <a:gdLst>
                  <a:gd name="T0" fmla="*/ 0 w 65"/>
                  <a:gd name="T1" fmla="*/ 0 h 160"/>
                  <a:gd name="T2" fmla="*/ 0 w 65"/>
                  <a:gd name="T3" fmla="*/ 0 h 160"/>
                  <a:gd name="T4" fmla="*/ 0 w 65"/>
                  <a:gd name="T5" fmla="*/ 0 h 160"/>
                  <a:gd name="T6" fmla="*/ 0 w 65"/>
                  <a:gd name="T7" fmla="*/ 0 h 160"/>
                  <a:gd name="T8" fmla="*/ 0 w 65"/>
                  <a:gd name="T9" fmla="*/ 0 h 16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5"/>
                  <a:gd name="T16" fmla="*/ 0 h 160"/>
                  <a:gd name="T17" fmla="*/ 65 w 65"/>
                  <a:gd name="T18" fmla="*/ 160 h 16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5" h="160">
                    <a:moveTo>
                      <a:pt x="0" y="160"/>
                    </a:moveTo>
                    <a:lnTo>
                      <a:pt x="65" y="96"/>
                    </a:lnTo>
                    <a:lnTo>
                      <a:pt x="65" y="0"/>
                    </a:lnTo>
                    <a:lnTo>
                      <a:pt x="0" y="72"/>
                    </a:lnTo>
                    <a:lnTo>
                      <a:pt x="0" y="160"/>
                    </a:lnTo>
                    <a:close/>
                  </a:path>
                </a:pathLst>
              </a:custGeom>
              <a:solidFill>
                <a:srgbClr val="7A7A5A"/>
              </a:solidFill>
              <a:ln w="3175">
                <a:solidFill>
                  <a:srgbClr val="49493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charset="0"/>
                  <a:ea typeface="ＭＳ Ｐゴシック" charset="-128"/>
                </a:endParaRPr>
              </a:p>
            </p:txBody>
          </p:sp>
          <p:sp>
            <p:nvSpPr>
              <p:cNvPr id="417" name="Freeform 137">
                <a:extLst>
                  <a:ext uri="{FF2B5EF4-FFF2-40B4-BE49-F238E27FC236}">
                    <a16:creationId xmlns:a16="http://schemas.microsoft.com/office/drawing/2014/main" id="{649F4862-3CDB-964E-B7E1-20BDC3BECB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3" y="2068"/>
                <a:ext cx="140" cy="14"/>
              </a:xfrm>
              <a:custGeom>
                <a:avLst/>
                <a:gdLst>
                  <a:gd name="T0" fmla="*/ 0 w 557"/>
                  <a:gd name="T1" fmla="*/ 0 h 56"/>
                  <a:gd name="T2" fmla="*/ 0 w 557"/>
                  <a:gd name="T3" fmla="*/ 0 h 56"/>
                  <a:gd name="T4" fmla="*/ 0 w 557"/>
                  <a:gd name="T5" fmla="*/ 0 h 56"/>
                  <a:gd name="T6" fmla="*/ 0 w 557"/>
                  <a:gd name="T7" fmla="*/ 0 h 56"/>
                  <a:gd name="T8" fmla="*/ 0 w 557"/>
                  <a:gd name="T9" fmla="*/ 0 h 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57"/>
                  <a:gd name="T16" fmla="*/ 0 h 56"/>
                  <a:gd name="T17" fmla="*/ 557 w 557"/>
                  <a:gd name="T18" fmla="*/ 56 h 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57" h="56">
                    <a:moveTo>
                      <a:pt x="0" y="56"/>
                    </a:moveTo>
                    <a:lnTo>
                      <a:pt x="56" y="0"/>
                    </a:lnTo>
                    <a:lnTo>
                      <a:pt x="557" y="0"/>
                    </a:lnTo>
                    <a:lnTo>
                      <a:pt x="508" y="56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charset="0"/>
                  <a:ea typeface="ＭＳ Ｐゴシック" charset="-128"/>
                </a:endParaRPr>
              </a:p>
            </p:txBody>
          </p:sp>
          <p:sp>
            <p:nvSpPr>
              <p:cNvPr id="418" name="Freeform 138">
                <a:extLst>
                  <a:ext uri="{FF2B5EF4-FFF2-40B4-BE49-F238E27FC236}">
                    <a16:creationId xmlns:a16="http://schemas.microsoft.com/office/drawing/2014/main" id="{7A29FB12-9360-8A47-81EA-A133001A5F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3" y="2068"/>
                <a:ext cx="140" cy="14"/>
              </a:xfrm>
              <a:custGeom>
                <a:avLst/>
                <a:gdLst>
                  <a:gd name="T0" fmla="*/ 0 w 557"/>
                  <a:gd name="T1" fmla="*/ 0 h 56"/>
                  <a:gd name="T2" fmla="*/ 0 w 557"/>
                  <a:gd name="T3" fmla="*/ 0 h 56"/>
                  <a:gd name="T4" fmla="*/ 0 w 557"/>
                  <a:gd name="T5" fmla="*/ 0 h 56"/>
                  <a:gd name="T6" fmla="*/ 0 w 557"/>
                  <a:gd name="T7" fmla="*/ 0 h 56"/>
                  <a:gd name="T8" fmla="*/ 0 w 557"/>
                  <a:gd name="T9" fmla="*/ 0 h 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57"/>
                  <a:gd name="T16" fmla="*/ 0 h 56"/>
                  <a:gd name="T17" fmla="*/ 557 w 557"/>
                  <a:gd name="T18" fmla="*/ 56 h 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57" h="56">
                    <a:moveTo>
                      <a:pt x="0" y="56"/>
                    </a:moveTo>
                    <a:lnTo>
                      <a:pt x="56" y="0"/>
                    </a:lnTo>
                    <a:lnTo>
                      <a:pt x="557" y="0"/>
                    </a:lnTo>
                    <a:lnTo>
                      <a:pt x="508" y="56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rgbClr val="000000"/>
              </a:solidFill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charset="0"/>
                  <a:ea typeface="ＭＳ Ｐゴシック" charset="-128"/>
                </a:endParaRPr>
              </a:p>
            </p:txBody>
          </p:sp>
          <p:sp>
            <p:nvSpPr>
              <p:cNvPr id="419" name="Freeform 139">
                <a:extLst>
                  <a:ext uri="{FF2B5EF4-FFF2-40B4-BE49-F238E27FC236}">
                    <a16:creationId xmlns:a16="http://schemas.microsoft.com/office/drawing/2014/main" id="{236650FD-12E7-C447-9B29-F52930AC8F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1" y="1966"/>
                <a:ext cx="142" cy="14"/>
              </a:xfrm>
              <a:custGeom>
                <a:avLst/>
                <a:gdLst>
                  <a:gd name="T0" fmla="*/ 0 w 565"/>
                  <a:gd name="T1" fmla="*/ 0 h 56"/>
                  <a:gd name="T2" fmla="*/ 0 w 565"/>
                  <a:gd name="T3" fmla="*/ 0 h 56"/>
                  <a:gd name="T4" fmla="*/ 0 w 565"/>
                  <a:gd name="T5" fmla="*/ 0 h 56"/>
                  <a:gd name="T6" fmla="*/ 0 w 565"/>
                  <a:gd name="T7" fmla="*/ 0 h 56"/>
                  <a:gd name="T8" fmla="*/ 0 w 565"/>
                  <a:gd name="T9" fmla="*/ 0 h 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65"/>
                  <a:gd name="T16" fmla="*/ 0 h 56"/>
                  <a:gd name="T17" fmla="*/ 565 w 565"/>
                  <a:gd name="T18" fmla="*/ 56 h 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65" h="56">
                    <a:moveTo>
                      <a:pt x="0" y="56"/>
                    </a:moveTo>
                    <a:lnTo>
                      <a:pt x="48" y="0"/>
                    </a:lnTo>
                    <a:lnTo>
                      <a:pt x="565" y="0"/>
                    </a:lnTo>
                    <a:lnTo>
                      <a:pt x="508" y="56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rgbClr val="C9C9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charset="0"/>
                  <a:ea typeface="ＭＳ Ｐゴシック" charset="-128"/>
                </a:endParaRPr>
              </a:p>
            </p:txBody>
          </p:sp>
          <p:sp>
            <p:nvSpPr>
              <p:cNvPr id="420" name="Freeform 140">
                <a:extLst>
                  <a:ext uri="{FF2B5EF4-FFF2-40B4-BE49-F238E27FC236}">
                    <a16:creationId xmlns:a16="http://schemas.microsoft.com/office/drawing/2014/main" id="{65B95A8E-6828-6949-8D4A-B4E970CE5F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1" y="1966"/>
                <a:ext cx="142" cy="14"/>
              </a:xfrm>
              <a:custGeom>
                <a:avLst/>
                <a:gdLst>
                  <a:gd name="T0" fmla="*/ 0 w 565"/>
                  <a:gd name="T1" fmla="*/ 0 h 56"/>
                  <a:gd name="T2" fmla="*/ 0 w 565"/>
                  <a:gd name="T3" fmla="*/ 0 h 56"/>
                  <a:gd name="T4" fmla="*/ 0 w 565"/>
                  <a:gd name="T5" fmla="*/ 0 h 56"/>
                  <a:gd name="T6" fmla="*/ 0 w 565"/>
                  <a:gd name="T7" fmla="*/ 0 h 56"/>
                  <a:gd name="T8" fmla="*/ 0 w 565"/>
                  <a:gd name="T9" fmla="*/ 0 h 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65"/>
                  <a:gd name="T16" fmla="*/ 0 h 56"/>
                  <a:gd name="T17" fmla="*/ 565 w 565"/>
                  <a:gd name="T18" fmla="*/ 56 h 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65" h="56">
                    <a:moveTo>
                      <a:pt x="0" y="56"/>
                    </a:moveTo>
                    <a:lnTo>
                      <a:pt x="48" y="0"/>
                    </a:lnTo>
                    <a:lnTo>
                      <a:pt x="565" y="0"/>
                    </a:lnTo>
                    <a:lnTo>
                      <a:pt x="508" y="56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rgbClr val="C9C9B6"/>
              </a:solidFill>
              <a:ln w="3175">
                <a:solidFill>
                  <a:srgbClr val="49493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charset="0"/>
                  <a:ea typeface="ＭＳ Ｐゴシック" charset="-128"/>
                </a:endParaRPr>
              </a:p>
            </p:txBody>
          </p:sp>
          <p:sp>
            <p:nvSpPr>
              <p:cNvPr id="421" name="Rectangle 141">
                <a:extLst>
                  <a:ext uri="{FF2B5EF4-FFF2-40B4-BE49-F238E27FC236}">
                    <a16:creationId xmlns:a16="http://schemas.microsoft.com/office/drawing/2014/main" id="{D8F60118-BB95-6842-B7AA-7BDB17D6A6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2" y="1981"/>
                <a:ext cx="128" cy="98"/>
              </a:xfrm>
              <a:prstGeom prst="rect">
                <a:avLst/>
              </a:prstGeom>
              <a:solidFill>
                <a:srgbClr val="B7B79D"/>
              </a:solidFill>
              <a:ln w="3175">
                <a:solidFill>
                  <a:srgbClr val="494936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x-none" altLang="x-none" sz="5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-128"/>
                </a:endParaRPr>
              </a:p>
            </p:txBody>
          </p:sp>
          <p:sp>
            <p:nvSpPr>
              <p:cNvPr id="422" name="Rectangle 142">
                <a:extLst>
                  <a:ext uri="{FF2B5EF4-FFF2-40B4-BE49-F238E27FC236}">
                    <a16:creationId xmlns:a16="http://schemas.microsoft.com/office/drawing/2014/main" id="{08E11027-1585-764A-824B-AAA9D00D9E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3" y="1993"/>
                <a:ext cx="104" cy="76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494936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x-none" altLang="x-none" sz="5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-128"/>
                </a:endParaRPr>
              </a:p>
            </p:txBody>
          </p:sp>
          <p:sp>
            <p:nvSpPr>
              <p:cNvPr id="423" name="Freeform 143">
                <a:extLst>
                  <a:ext uri="{FF2B5EF4-FFF2-40B4-BE49-F238E27FC236}">
                    <a16:creationId xmlns:a16="http://schemas.microsoft.com/office/drawing/2014/main" id="{C9CF7D88-2723-A34D-ABA8-E6EABB64D4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9" y="1966"/>
                <a:ext cx="14" cy="112"/>
              </a:xfrm>
              <a:custGeom>
                <a:avLst/>
                <a:gdLst>
                  <a:gd name="T0" fmla="*/ 0 w 57"/>
                  <a:gd name="T1" fmla="*/ 0 h 449"/>
                  <a:gd name="T2" fmla="*/ 0 w 57"/>
                  <a:gd name="T3" fmla="*/ 0 h 449"/>
                  <a:gd name="T4" fmla="*/ 0 w 57"/>
                  <a:gd name="T5" fmla="*/ 0 h 449"/>
                  <a:gd name="T6" fmla="*/ 0 w 57"/>
                  <a:gd name="T7" fmla="*/ 0 h 449"/>
                  <a:gd name="T8" fmla="*/ 0 w 57"/>
                  <a:gd name="T9" fmla="*/ 0 h 44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7"/>
                  <a:gd name="T16" fmla="*/ 0 h 449"/>
                  <a:gd name="T17" fmla="*/ 57 w 57"/>
                  <a:gd name="T18" fmla="*/ 449 h 44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7" h="449">
                    <a:moveTo>
                      <a:pt x="0" y="449"/>
                    </a:moveTo>
                    <a:lnTo>
                      <a:pt x="57" y="401"/>
                    </a:lnTo>
                    <a:lnTo>
                      <a:pt x="57" y="0"/>
                    </a:lnTo>
                    <a:lnTo>
                      <a:pt x="0" y="56"/>
                    </a:lnTo>
                    <a:lnTo>
                      <a:pt x="0" y="449"/>
                    </a:lnTo>
                    <a:close/>
                  </a:path>
                </a:pathLst>
              </a:custGeom>
              <a:solidFill>
                <a:srgbClr val="7A7A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charset="0"/>
                  <a:ea typeface="ＭＳ Ｐゴシック" charset="-128"/>
                </a:endParaRPr>
              </a:p>
            </p:txBody>
          </p:sp>
          <p:sp>
            <p:nvSpPr>
              <p:cNvPr id="424" name="Freeform 144">
                <a:extLst>
                  <a:ext uri="{FF2B5EF4-FFF2-40B4-BE49-F238E27FC236}">
                    <a16:creationId xmlns:a16="http://schemas.microsoft.com/office/drawing/2014/main" id="{E8DCCE53-745B-7440-8F61-CEB75D577E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9" y="1966"/>
                <a:ext cx="14" cy="112"/>
              </a:xfrm>
              <a:custGeom>
                <a:avLst/>
                <a:gdLst>
                  <a:gd name="T0" fmla="*/ 0 w 57"/>
                  <a:gd name="T1" fmla="*/ 0 h 449"/>
                  <a:gd name="T2" fmla="*/ 0 w 57"/>
                  <a:gd name="T3" fmla="*/ 0 h 449"/>
                  <a:gd name="T4" fmla="*/ 0 w 57"/>
                  <a:gd name="T5" fmla="*/ 0 h 449"/>
                  <a:gd name="T6" fmla="*/ 0 w 57"/>
                  <a:gd name="T7" fmla="*/ 0 h 449"/>
                  <a:gd name="T8" fmla="*/ 0 w 57"/>
                  <a:gd name="T9" fmla="*/ 0 h 44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7"/>
                  <a:gd name="T16" fmla="*/ 0 h 449"/>
                  <a:gd name="T17" fmla="*/ 57 w 57"/>
                  <a:gd name="T18" fmla="*/ 449 h 44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7" h="449">
                    <a:moveTo>
                      <a:pt x="0" y="449"/>
                    </a:moveTo>
                    <a:lnTo>
                      <a:pt x="57" y="401"/>
                    </a:lnTo>
                    <a:lnTo>
                      <a:pt x="57" y="0"/>
                    </a:lnTo>
                    <a:lnTo>
                      <a:pt x="0" y="56"/>
                    </a:lnTo>
                    <a:lnTo>
                      <a:pt x="0" y="449"/>
                    </a:lnTo>
                    <a:close/>
                  </a:path>
                </a:pathLst>
              </a:custGeom>
              <a:solidFill>
                <a:srgbClr val="7A7A5A"/>
              </a:solidFill>
              <a:ln w="3175">
                <a:solidFill>
                  <a:srgbClr val="49493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charset="0"/>
                  <a:ea typeface="ＭＳ Ｐゴシック" charset="-128"/>
                </a:endParaRPr>
              </a:p>
            </p:txBody>
          </p:sp>
          <p:sp>
            <p:nvSpPr>
              <p:cNvPr id="425" name="Freeform 145">
                <a:extLst>
                  <a:ext uri="{FF2B5EF4-FFF2-40B4-BE49-F238E27FC236}">
                    <a16:creationId xmlns:a16="http://schemas.microsoft.com/office/drawing/2014/main" id="{D5C94F4F-5980-AD4A-A6F1-CCF63D150A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5" y="2104"/>
                <a:ext cx="160" cy="25"/>
              </a:xfrm>
              <a:custGeom>
                <a:avLst/>
                <a:gdLst>
                  <a:gd name="T0" fmla="*/ 0 w 637"/>
                  <a:gd name="T1" fmla="*/ 0 h 96"/>
                  <a:gd name="T2" fmla="*/ 0 w 637"/>
                  <a:gd name="T3" fmla="*/ 0 h 96"/>
                  <a:gd name="T4" fmla="*/ 0 w 637"/>
                  <a:gd name="T5" fmla="*/ 0 h 96"/>
                  <a:gd name="T6" fmla="*/ 0 w 637"/>
                  <a:gd name="T7" fmla="*/ 0 h 96"/>
                  <a:gd name="T8" fmla="*/ 0 w 637"/>
                  <a:gd name="T9" fmla="*/ 0 h 9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96"/>
                  <a:gd name="T17" fmla="*/ 637 w 637"/>
                  <a:gd name="T18" fmla="*/ 96 h 9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96">
                    <a:moveTo>
                      <a:pt x="0" y="96"/>
                    </a:moveTo>
                    <a:lnTo>
                      <a:pt x="81" y="0"/>
                    </a:lnTo>
                    <a:lnTo>
                      <a:pt x="637" y="0"/>
                    </a:lnTo>
                    <a:lnTo>
                      <a:pt x="557" y="96"/>
                    </a:lnTo>
                    <a:lnTo>
                      <a:pt x="0" y="96"/>
                    </a:lnTo>
                    <a:close/>
                  </a:path>
                </a:pathLst>
              </a:custGeom>
              <a:solidFill>
                <a:srgbClr val="C9C9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charset="0"/>
                  <a:ea typeface="ＭＳ Ｐゴシック" charset="-128"/>
                </a:endParaRPr>
              </a:p>
            </p:txBody>
          </p:sp>
          <p:sp>
            <p:nvSpPr>
              <p:cNvPr id="426" name="Freeform 146">
                <a:extLst>
                  <a:ext uri="{FF2B5EF4-FFF2-40B4-BE49-F238E27FC236}">
                    <a16:creationId xmlns:a16="http://schemas.microsoft.com/office/drawing/2014/main" id="{3211290D-6D43-0040-AD9D-17C8D77566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5" y="2104"/>
                <a:ext cx="160" cy="25"/>
              </a:xfrm>
              <a:custGeom>
                <a:avLst/>
                <a:gdLst>
                  <a:gd name="T0" fmla="*/ 0 w 637"/>
                  <a:gd name="T1" fmla="*/ 0 h 96"/>
                  <a:gd name="T2" fmla="*/ 0 w 637"/>
                  <a:gd name="T3" fmla="*/ 0 h 96"/>
                  <a:gd name="T4" fmla="*/ 0 w 637"/>
                  <a:gd name="T5" fmla="*/ 0 h 96"/>
                  <a:gd name="T6" fmla="*/ 0 w 637"/>
                  <a:gd name="T7" fmla="*/ 0 h 96"/>
                  <a:gd name="T8" fmla="*/ 0 w 637"/>
                  <a:gd name="T9" fmla="*/ 0 h 9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96"/>
                  <a:gd name="T17" fmla="*/ 637 w 637"/>
                  <a:gd name="T18" fmla="*/ 96 h 9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96">
                    <a:moveTo>
                      <a:pt x="0" y="96"/>
                    </a:moveTo>
                    <a:lnTo>
                      <a:pt x="81" y="0"/>
                    </a:lnTo>
                    <a:lnTo>
                      <a:pt x="637" y="0"/>
                    </a:lnTo>
                    <a:lnTo>
                      <a:pt x="557" y="96"/>
                    </a:lnTo>
                    <a:lnTo>
                      <a:pt x="0" y="96"/>
                    </a:lnTo>
                    <a:close/>
                  </a:path>
                </a:pathLst>
              </a:custGeom>
              <a:solidFill>
                <a:srgbClr val="C9C9B6"/>
              </a:solidFill>
              <a:ln w="3175">
                <a:solidFill>
                  <a:srgbClr val="49493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charset="0"/>
                  <a:ea typeface="ＭＳ Ｐゴシック" charset="-128"/>
                </a:endParaRPr>
              </a:p>
            </p:txBody>
          </p:sp>
          <p:sp>
            <p:nvSpPr>
              <p:cNvPr id="427" name="Freeform 147">
                <a:extLst>
                  <a:ext uri="{FF2B5EF4-FFF2-40B4-BE49-F238E27FC236}">
                    <a16:creationId xmlns:a16="http://schemas.microsoft.com/office/drawing/2014/main" id="{68A62699-5050-364A-A500-4FD276B701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4" y="2104"/>
                <a:ext cx="21" cy="31"/>
              </a:xfrm>
              <a:custGeom>
                <a:avLst/>
                <a:gdLst>
                  <a:gd name="T0" fmla="*/ 0 w 80"/>
                  <a:gd name="T1" fmla="*/ 0 h 120"/>
                  <a:gd name="T2" fmla="*/ 0 w 80"/>
                  <a:gd name="T3" fmla="*/ 0 h 120"/>
                  <a:gd name="T4" fmla="*/ 0 w 80"/>
                  <a:gd name="T5" fmla="*/ 0 h 120"/>
                  <a:gd name="T6" fmla="*/ 0 w 80"/>
                  <a:gd name="T7" fmla="*/ 0 h 120"/>
                  <a:gd name="T8" fmla="*/ 0 w 80"/>
                  <a:gd name="T9" fmla="*/ 0 h 12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0"/>
                  <a:gd name="T16" fmla="*/ 0 h 120"/>
                  <a:gd name="T17" fmla="*/ 80 w 80"/>
                  <a:gd name="T18" fmla="*/ 120 h 12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0" h="120">
                    <a:moveTo>
                      <a:pt x="0" y="120"/>
                    </a:moveTo>
                    <a:lnTo>
                      <a:pt x="80" y="40"/>
                    </a:lnTo>
                    <a:lnTo>
                      <a:pt x="80" y="0"/>
                    </a:lnTo>
                    <a:lnTo>
                      <a:pt x="0" y="104"/>
                    </a:lnTo>
                    <a:lnTo>
                      <a:pt x="0" y="120"/>
                    </a:lnTo>
                    <a:close/>
                  </a:path>
                </a:pathLst>
              </a:custGeom>
              <a:solidFill>
                <a:srgbClr val="7A7A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charset="0"/>
                  <a:ea typeface="ＭＳ Ｐゴシック" charset="-128"/>
                </a:endParaRPr>
              </a:p>
            </p:txBody>
          </p:sp>
          <p:sp>
            <p:nvSpPr>
              <p:cNvPr id="428" name="Freeform 148">
                <a:extLst>
                  <a:ext uri="{FF2B5EF4-FFF2-40B4-BE49-F238E27FC236}">
                    <a16:creationId xmlns:a16="http://schemas.microsoft.com/office/drawing/2014/main" id="{6E7E2D04-08A2-E440-BA06-FE97D47E79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4" y="2104"/>
                <a:ext cx="21" cy="31"/>
              </a:xfrm>
              <a:custGeom>
                <a:avLst/>
                <a:gdLst>
                  <a:gd name="T0" fmla="*/ 0 w 80"/>
                  <a:gd name="T1" fmla="*/ 0 h 120"/>
                  <a:gd name="T2" fmla="*/ 0 w 80"/>
                  <a:gd name="T3" fmla="*/ 0 h 120"/>
                  <a:gd name="T4" fmla="*/ 0 w 80"/>
                  <a:gd name="T5" fmla="*/ 0 h 120"/>
                  <a:gd name="T6" fmla="*/ 0 w 80"/>
                  <a:gd name="T7" fmla="*/ 0 h 120"/>
                  <a:gd name="T8" fmla="*/ 0 w 80"/>
                  <a:gd name="T9" fmla="*/ 0 h 12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0"/>
                  <a:gd name="T16" fmla="*/ 0 h 120"/>
                  <a:gd name="T17" fmla="*/ 80 w 80"/>
                  <a:gd name="T18" fmla="*/ 120 h 12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0" h="120">
                    <a:moveTo>
                      <a:pt x="0" y="120"/>
                    </a:moveTo>
                    <a:lnTo>
                      <a:pt x="80" y="40"/>
                    </a:lnTo>
                    <a:lnTo>
                      <a:pt x="80" y="0"/>
                    </a:lnTo>
                    <a:lnTo>
                      <a:pt x="0" y="104"/>
                    </a:lnTo>
                    <a:lnTo>
                      <a:pt x="0" y="120"/>
                    </a:lnTo>
                    <a:close/>
                  </a:path>
                </a:pathLst>
              </a:custGeom>
              <a:solidFill>
                <a:srgbClr val="7A7A5A"/>
              </a:solidFill>
              <a:ln w="3175">
                <a:solidFill>
                  <a:srgbClr val="49493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charset="0"/>
                  <a:ea typeface="ＭＳ Ｐゴシック" charset="-128"/>
                </a:endParaRPr>
              </a:p>
            </p:txBody>
          </p:sp>
          <p:sp>
            <p:nvSpPr>
              <p:cNvPr id="429" name="Rectangle 149">
                <a:extLst>
                  <a:ext uri="{FF2B5EF4-FFF2-40B4-BE49-F238E27FC236}">
                    <a16:creationId xmlns:a16="http://schemas.microsoft.com/office/drawing/2014/main" id="{A277446F-BE1A-1E4D-BA4C-F232AC5A8B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5" y="2129"/>
                <a:ext cx="139" cy="6"/>
              </a:xfrm>
              <a:prstGeom prst="rect">
                <a:avLst/>
              </a:prstGeom>
              <a:solidFill>
                <a:srgbClr val="B7B79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x-none" altLang="x-none" sz="5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-128"/>
                </a:endParaRPr>
              </a:p>
            </p:txBody>
          </p:sp>
          <p:sp>
            <p:nvSpPr>
              <p:cNvPr id="430" name="Rectangle 150">
                <a:extLst>
                  <a:ext uri="{FF2B5EF4-FFF2-40B4-BE49-F238E27FC236}">
                    <a16:creationId xmlns:a16="http://schemas.microsoft.com/office/drawing/2014/main" id="{15CEA602-E59A-D74D-B426-166559697D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6" y="2130"/>
                <a:ext cx="137" cy="4"/>
              </a:xfrm>
              <a:prstGeom prst="rect">
                <a:avLst/>
              </a:prstGeom>
              <a:solidFill>
                <a:srgbClr val="B7B79D"/>
              </a:solidFill>
              <a:ln w="3175">
                <a:solidFill>
                  <a:srgbClr val="494936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x-none" altLang="x-none" sz="5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-128"/>
                </a:endParaRPr>
              </a:p>
            </p:txBody>
          </p:sp>
        </p:grpSp>
        <p:grpSp>
          <p:nvGrpSpPr>
            <p:cNvPr id="383" name="Group 151">
              <a:extLst>
                <a:ext uri="{FF2B5EF4-FFF2-40B4-BE49-F238E27FC236}">
                  <a16:creationId xmlns:a16="http://schemas.microsoft.com/office/drawing/2014/main" id="{54D3F77C-ACF8-1A47-A840-E1FA5D9BD37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568" y="370"/>
              <a:ext cx="92" cy="56"/>
              <a:chOff x="820" y="2004"/>
              <a:chExt cx="92" cy="56"/>
            </a:xfrm>
          </p:grpSpPr>
          <p:grpSp>
            <p:nvGrpSpPr>
              <p:cNvPr id="384" name="Group 152">
                <a:extLst>
                  <a:ext uri="{FF2B5EF4-FFF2-40B4-BE49-F238E27FC236}">
                    <a16:creationId xmlns:a16="http://schemas.microsoft.com/office/drawing/2014/main" id="{8363A232-D3C2-D84E-BEC1-ADFD508D4FD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20" y="2004"/>
                <a:ext cx="92" cy="56"/>
                <a:chOff x="820" y="2004"/>
                <a:chExt cx="92" cy="56"/>
              </a:xfrm>
            </p:grpSpPr>
            <p:sp>
              <p:nvSpPr>
                <p:cNvPr id="402" name="Oval 153">
                  <a:extLst>
                    <a:ext uri="{FF2B5EF4-FFF2-40B4-BE49-F238E27FC236}">
                      <a16:creationId xmlns:a16="http://schemas.microsoft.com/office/drawing/2014/main" id="{512010E6-5B0D-6E46-9B0C-334D5209059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52" y="2004"/>
                  <a:ext cx="40" cy="24"/>
                </a:xfrm>
                <a:prstGeom prst="ellipse">
                  <a:avLst/>
                </a:pr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x-none" altLang="x-none" sz="5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charset="0"/>
                    <a:ea typeface="ＭＳ Ｐゴシック" charset="-128"/>
                  </a:endParaRPr>
                </a:p>
              </p:txBody>
            </p:sp>
            <p:sp>
              <p:nvSpPr>
                <p:cNvPr id="403" name="Oval 154">
                  <a:extLst>
                    <a:ext uri="{FF2B5EF4-FFF2-40B4-BE49-F238E27FC236}">
                      <a16:creationId xmlns:a16="http://schemas.microsoft.com/office/drawing/2014/main" id="{1C6E8665-5EBB-DE4C-876B-A73A3F503E7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30" y="2010"/>
                  <a:ext cx="30" cy="24"/>
                </a:xfrm>
                <a:prstGeom prst="ellipse">
                  <a:avLst/>
                </a:pr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x-none" altLang="x-none" sz="5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charset="0"/>
                    <a:ea typeface="ＭＳ Ｐゴシック" charset="-128"/>
                  </a:endParaRPr>
                </a:p>
              </p:txBody>
            </p:sp>
            <p:sp>
              <p:nvSpPr>
                <p:cNvPr id="404" name="Oval 155">
                  <a:extLst>
                    <a:ext uri="{FF2B5EF4-FFF2-40B4-BE49-F238E27FC236}">
                      <a16:creationId xmlns:a16="http://schemas.microsoft.com/office/drawing/2014/main" id="{C6D3425A-8CFD-044B-B8F8-BE13B0E4760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20" y="2024"/>
                  <a:ext cx="20" cy="18"/>
                </a:xfrm>
                <a:prstGeom prst="ellipse">
                  <a:avLst/>
                </a:pr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x-none" altLang="x-none" sz="5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charset="0"/>
                    <a:ea typeface="ＭＳ Ｐゴシック" charset="-128"/>
                  </a:endParaRPr>
                </a:p>
              </p:txBody>
            </p:sp>
            <p:sp>
              <p:nvSpPr>
                <p:cNvPr id="405" name="Oval 156">
                  <a:extLst>
                    <a:ext uri="{FF2B5EF4-FFF2-40B4-BE49-F238E27FC236}">
                      <a16:creationId xmlns:a16="http://schemas.microsoft.com/office/drawing/2014/main" id="{7E820DDE-415B-7B45-A172-2051CB858C4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26" y="2032"/>
                  <a:ext cx="32" cy="20"/>
                </a:xfrm>
                <a:prstGeom prst="ellipse">
                  <a:avLst/>
                </a:pr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x-none" altLang="x-none" sz="5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charset="0"/>
                    <a:ea typeface="ＭＳ Ｐゴシック" charset="-128"/>
                  </a:endParaRPr>
                </a:p>
              </p:txBody>
            </p:sp>
            <p:sp>
              <p:nvSpPr>
                <p:cNvPr id="406" name="Oval 157">
                  <a:extLst>
                    <a:ext uri="{FF2B5EF4-FFF2-40B4-BE49-F238E27FC236}">
                      <a16:creationId xmlns:a16="http://schemas.microsoft.com/office/drawing/2014/main" id="{FACA43D2-FCE8-5144-9896-5238EE93FF0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8" y="2036"/>
                  <a:ext cx="48" cy="24"/>
                </a:xfrm>
                <a:prstGeom prst="ellipse">
                  <a:avLst/>
                </a:pr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x-none" altLang="x-none" sz="5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charset="0"/>
                    <a:ea typeface="ＭＳ Ｐゴシック" charset="-128"/>
                  </a:endParaRPr>
                </a:p>
              </p:txBody>
            </p:sp>
            <p:sp>
              <p:nvSpPr>
                <p:cNvPr id="407" name="Oval 158">
                  <a:extLst>
                    <a:ext uri="{FF2B5EF4-FFF2-40B4-BE49-F238E27FC236}">
                      <a16:creationId xmlns:a16="http://schemas.microsoft.com/office/drawing/2014/main" id="{C1737E59-E384-4F41-AA4C-71BB4B2B8C5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78" y="2010"/>
                  <a:ext cx="30" cy="18"/>
                </a:xfrm>
                <a:prstGeom prst="ellipse">
                  <a:avLst/>
                </a:pr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x-none" altLang="x-none" sz="5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charset="0"/>
                    <a:ea typeface="ＭＳ Ｐゴシック" charset="-128"/>
                  </a:endParaRPr>
                </a:p>
              </p:txBody>
            </p:sp>
            <p:sp>
              <p:nvSpPr>
                <p:cNvPr id="408" name="Oval 159">
                  <a:extLst>
                    <a:ext uri="{FF2B5EF4-FFF2-40B4-BE49-F238E27FC236}">
                      <a16:creationId xmlns:a16="http://schemas.microsoft.com/office/drawing/2014/main" id="{E03F0723-838F-D545-92CD-2BB2AF314A3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82" y="2022"/>
                  <a:ext cx="30" cy="18"/>
                </a:xfrm>
                <a:prstGeom prst="ellipse">
                  <a:avLst/>
                </a:pr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x-none" altLang="x-none" sz="5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charset="0"/>
                    <a:ea typeface="ＭＳ Ｐゴシック" charset="-128"/>
                  </a:endParaRPr>
                </a:p>
              </p:txBody>
            </p:sp>
            <p:sp>
              <p:nvSpPr>
                <p:cNvPr id="409" name="Oval 160">
                  <a:extLst>
                    <a:ext uri="{FF2B5EF4-FFF2-40B4-BE49-F238E27FC236}">
                      <a16:creationId xmlns:a16="http://schemas.microsoft.com/office/drawing/2014/main" id="{E780D875-3D8A-4E4E-99AF-30CF1113CB1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80" y="2026"/>
                  <a:ext cx="30" cy="30"/>
                </a:xfrm>
                <a:prstGeom prst="ellipse">
                  <a:avLst/>
                </a:pr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x-none" altLang="x-none" sz="5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charset="0"/>
                    <a:ea typeface="ＭＳ Ｐゴシック" charset="-128"/>
                  </a:endParaRPr>
                </a:p>
              </p:txBody>
            </p:sp>
            <p:sp>
              <p:nvSpPr>
                <p:cNvPr id="410" name="Oval 161">
                  <a:extLst>
                    <a:ext uri="{FF2B5EF4-FFF2-40B4-BE49-F238E27FC236}">
                      <a16:creationId xmlns:a16="http://schemas.microsoft.com/office/drawing/2014/main" id="{CD338C96-DDF5-E245-91E9-B8E7CC7CD9D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36" y="2018"/>
                  <a:ext cx="60" cy="30"/>
                </a:xfrm>
                <a:prstGeom prst="ellipse">
                  <a:avLst/>
                </a:pr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x-none" altLang="x-none" sz="5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charset="0"/>
                    <a:ea typeface="ＭＳ Ｐゴシック" charset="-128"/>
                  </a:endParaRPr>
                </a:p>
              </p:txBody>
            </p:sp>
          </p:grpSp>
          <p:grpSp>
            <p:nvGrpSpPr>
              <p:cNvPr id="385" name="Group 162">
                <a:extLst>
                  <a:ext uri="{FF2B5EF4-FFF2-40B4-BE49-F238E27FC236}">
                    <a16:creationId xmlns:a16="http://schemas.microsoft.com/office/drawing/2014/main" id="{7E96E460-C844-304A-8DF6-E9E991A75D8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20" y="2004"/>
                <a:ext cx="92" cy="56"/>
                <a:chOff x="820" y="2004"/>
                <a:chExt cx="92" cy="56"/>
              </a:xfrm>
            </p:grpSpPr>
            <p:sp>
              <p:nvSpPr>
                <p:cNvPr id="386" name="Arc 163">
                  <a:extLst>
                    <a:ext uri="{FF2B5EF4-FFF2-40B4-BE49-F238E27FC236}">
                      <a16:creationId xmlns:a16="http://schemas.microsoft.com/office/drawing/2014/main" id="{0F644F6E-FA90-ED48-98AD-C778FB58A30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53" y="2004"/>
                  <a:ext cx="38" cy="12"/>
                </a:xfrm>
                <a:custGeom>
                  <a:avLst/>
                  <a:gdLst>
                    <a:gd name="T0" fmla="*/ 0 w 41217"/>
                    <a:gd name="T1" fmla="*/ 0 h 21600"/>
                    <a:gd name="T2" fmla="*/ 0 w 41217"/>
                    <a:gd name="T3" fmla="*/ 0 h 21600"/>
                    <a:gd name="T4" fmla="*/ 0 w 41217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1217"/>
                    <a:gd name="T10" fmla="*/ 0 h 21600"/>
                    <a:gd name="T11" fmla="*/ 41217 w 41217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1217" h="21600" fill="none" extrusionOk="0">
                      <a:moveTo>
                        <a:pt x="-1" y="15818"/>
                      </a:moveTo>
                      <a:cubicBezTo>
                        <a:pt x="2596" y="6470"/>
                        <a:pt x="11109" y="-1"/>
                        <a:pt x="20812" y="0"/>
                      </a:cubicBezTo>
                      <a:cubicBezTo>
                        <a:pt x="30010" y="0"/>
                        <a:pt x="38199" y="5825"/>
                        <a:pt x="41216" y="14515"/>
                      </a:cubicBezTo>
                    </a:path>
                    <a:path w="41217" h="21600" stroke="0" extrusionOk="0">
                      <a:moveTo>
                        <a:pt x="-1" y="15818"/>
                      </a:moveTo>
                      <a:cubicBezTo>
                        <a:pt x="2596" y="6470"/>
                        <a:pt x="11109" y="-1"/>
                        <a:pt x="20812" y="0"/>
                      </a:cubicBezTo>
                      <a:cubicBezTo>
                        <a:pt x="30010" y="0"/>
                        <a:pt x="38199" y="5825"/>
                        <a:pt x="41216" y="14515"/>
                      </a:cubicBezTo>
                      <a:lnTo>
                        <a:pt x="20812" y="21600"/>
                      </a:lnTo>
                      <a:lnTo>
                        <a:pt x="-1" y="15818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5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 charset="0"/>
                    <a:ea typeface="ＭＳ Ｐゴシック" charset="-128"/>
                  </a:endParaRPr>
                </a:p>
              </p:txBody>
            </p:sp>
            <p:sp>
              <p:nvSpPr>
                <p:cNvPr id="387" name="Arc 164">
                  <a:extLst>
                    <a:ext uri="{FF2B5EF4-FFF2-40B4-BE49-F238E27FC236}">
                      <a16:creationId xmlns:a16="http://schemas.microsoft.com/office/drawing/2014/main" id="{3840F7B6-E492-8548-949C-71D0653CA9F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54" y="2005"/>
                  <a:ext cx="36" cy="11"/>
                </a:xfrm>
                <a:custGeom>
                  <a:avLst/>
                  <a:gdLst>
                    <a:gd name="T0" fmla="*/ 0 w 41081"/>
                    <a:gd name="T1" fmla="*/ 0 h 21600"/>
                    <a:gd name="T2" fmla="*/ 0 w 41081"/>
                    <a:gd name="T3" fmla="*/ 0 h 21600"/>
                    <a:gd name="T4" fmla="*/ 0 w 41081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1081"/>
                    <a:gd name="T10" fmla="*/ 0 h 21600"/>
                    <a:gd name="T11" fmla="*/ 41081 w 41081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1081" h="21600" fill="none" extrusionOk="0">
                      <a:moveTo>
                        <a:pt x="0" y="15624"/>
                      </a:moveTo>
                      <a:cubicBezTo>
                        <a:pt x="2663" y="6372"/>
                        <a:pt x="11129" y="-1"/>
                        <a:pt x="20757" y="0"/>
                      </a:cubicBezTo>
                      <a:cubicBezTo>
                        <a:pt x="29866" y="0"/>
                        <a:pt x="37996" y="5714"/>
                        <a:pt x="41081" y="14285"/>
                      </a:cubicBezTo>
                    </a:path>
                    <a:path w="41081" h="21600" stroke="0" extrusionOk="0">
                      <a:moveTo>
                        <a:pt x="0" y="15624"/>
                      </a:moveTo>
                      <a:cubicBezTo>
                        <a:pt x="2663" y="6372"/>
                        <a:pt x="11129" y="-1"/>
                        <a:pt x="20757" y="0"/>
                      </a:cubicBezTo>
                      <a:cubicBezTo>
                        <a:pt x="29866" y="0"/>
                        <a:pt x="37996" y="5714"/>
                        <a:pt x="41081" y="14285"/>
                      </a:cubicBezTo>
                      <a:lnTo>
                        <a:pt x="20757" y="21600"/>
                      </a:lnTo>
                      <a:lnTo>
                        <a:pt x="0" y="15624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 w="3175">
                  <a:solidFill>
                    <a:srgbClr val="6C8F9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5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 charset="0"/>
                    <a:ea typeface="ＭＳ Ｐゴシック" charset="-128"/>
                  </a:endParaRPr>
                </a:p>
              </p:txBody>
            </p:sp>
            <p:sp>
              <p:nvSpPr>
                <p:cNvPr id="388" name="Arc 165">
                  <a:extLst>
                    <a:ext uri="{FF2B5EF4-FFF2-40B4-BE49-F238E27FC236}">
                      <a16:creationId xmlns:a16="http://schemas.microsoft.com/office/drawing/2014/main" id="{1B2E34FE-469A-774B-8359-7B76BA834B6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30" y="2010"/>
                  <a:ext cx="23" cy="14"/>
                </a:xfrm>
                <a:custGeom>
                  <a:avLst/>
                  <a:gdLst>
                    <a:gd name="T0" fmla="*/ 0 w 33372"/>
                    <a:gd name="T1" fmla="*/ 0 h 25836"/>
                    <a:gd name="T2" fmla="*/ 0 w 33372"/>
                    <a:gd name="T3" fmla="*/ 0 h 25836"/>
                    <a:gd name="T4" fmla="*/ 0 w 33372"/>
                    <a:gd name="T5" fmla="*/ 0 h 25836"/>
                    <a:gd name="T6" fmla="*/ 0 60000 65536"/>
                    <a:gd name="T7" fmla="*/ 0 60000 65536"/>
                    <a:gd name="T8" fmla="*/ 0 60000 65536"/>
                    <a:gd name="T9" fmla="*/ 0 w 33372"/>
                    <a:gd name="T10" fmla="*/ 0 h 25836"/>
                    <a:gd name="T11" fmla="*/ 33372 w 33372"/>
                    <a:gd name="T12" fmla="*/ 25836 h 258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33372" h="25836" fill="none" extrusionOk="0">
                      <a:moveTo>
                        <a:pt x="419" y="25835"/>
                      </a:moveTo>
                      <a:cubicBezTo>
                        <a:pt x="140" y="24441"/>
                        <a:pt x="0" y="23022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25779" y="-1"/>
                        <a:pt x="29868" y="1212"/>
                        <a:pt x="33372" y="3489"/>
                      </a:cubicBezTo>
                    </a:path>
                    <a:path w="33372" h="25836" stroke="0" extrusionOk="0">
                      <a:moveTo>
                        <a:pt x="419" y="25835"/>
                      </a:moveTo>
                      <a:cubicBezTo>
                        <a:pt x="140" y="24441"/>
                        <a:pt x="0" y="23022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25779" y="-1"/>
                        <a:pt x="29868" y="1212"/>
                        <a:pt x="33372" y="3489"/>
                      </a:cubicBezTo>
                      <a:lnTo>
                        <a:pt x="21600" y="21600"/>
                      </a:lnTo>
                      <a:lnTo>
                        <a:pt x="419" y="25835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5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 charset="0"/>
                    <a:ea typeface="ＭＳ Ｐゴシック" charset="-128"/>
                  </a:endParaRPr>
                </a:p>
              </p:txBody>
            </p:sp>
            <p:sp>
              <p:nvSpPr>
                <p:cNvPr id="389" name="Arc 166">
                  <a:extLst>
                    <a:ext uri="{FF2B5EF4-FFF2-40B4-BE49-F238E27FC236}">
                      <a16:creationId xmlns:a16="http://schemas.microsoft.com/office/drawing/2014/main" id="{64E3E035-D6BD-D349-8523-726694E057A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31" y="2011"/>
                  <a:ext cx="22" cy="13"/>
                </a:xfrm>
                <a:custGeom>
                  <a:avLst/>
                  <a:gdLst>
                    <a:gd name="T0" fmla="*/ 0 w 33223"/>
                    <a:gd name="T1" fmla="*/ 0 h 25910"/>
                    <a:gd name="T2" fmla="*/ 0 w 33223"/>
                    <a:gd name="T3" fmla="*/ 0 h 25910"/>
                    <a:gd name="T4" fmla="*/ 0 w 33223"/>
                    <a:gd name="T5" fmla="*/ 0 h 25910"/>
                    <a:gd name="T6" fmla="*/ 0 60000 65536"/>
                    <a:gd name="T7" fmla="*/ 0 60000 65536"/>
                    <a:gd name="T8" fmla="*/ 0 60000 65536"/>
                    <a:gd name="T9" fmla="*/ 0 w 33223"/>
                    <a:gd name="T10" fmla="*/ 0 h 25910"/>
                    <a:gd name="T11" fmla="*/ 33223 w 33223"/>
                    <a:gd name="T12" fmla="*/ 25910 h 2591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33223" h="25910" fill="none" extrusionOk="0">
                      <a:moveTo>
                        <a:pt x="434" y="25909"/>
                      </a:moveTo>
                      <a:cubicBezTo>
                        <a:pt x="145" y="24491"/>
                        <a:pt x="0" y="23047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25718" y="-1"/>
                        <a:pt x="29751" y="1177"/>
                        <a:pt x="33223" y="3393"/>
                      </a:cubicBezTo>
                    </a:path>
                    <a:path w="33223" h="25910" stroke="0" extrusionOk="0">
                      <a:moveTo>
                        <a:pt x="434" y="25909"/>
                      </a:moveTo>
                      <a:cubicBezTo>
                        <a:pt x="145" y="24491"/>
                        <a:pt x="0" y="23047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25718" y="-1"/>
                        <a:pt x="29751" y="1177"/>
                        <a:pt x="33223" y="3393"/>
                      </a:cubicBezTo>
                      <a:lnTo>
                        <a:pt x="21600" y="21600"/>
                      </a:lnTo>
                      <a:lnTo>
                        <a:pt x="434" y="25909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 w="3175">
                  <a:solidFill>
                    <a:srgbClr val="6C8F9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5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 charset="0"/>
                    <a:ea typeface="ＭＳ Ｐゴシック" charset="-128"/>
                  </a:endParaRPr>
                </a:p>
              </p:txBody>
            </p:sp>
            <p:sp>
              <p:nvSpPr>
                <p:cNvPr id="390" name="Arc 167">
                  <a:extLst>
                    <a:ext uri="{FF2B5EF4-FFF2-40B4-BE49-F238E27FC236}">
                      <a16:creationId xmlns:a16="http://schemas.microsoft.com/office/drawing/2014/main" id="{D35B7A52-12BA-C548-86B7-820F7E250EA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26" y="2042"/>
                  <a:ext cx="24" cy="10"/>
                </a:xfrm>
                <a:custGeom>
                  <a:avLst/>
                  <a:gdLst>
                    <a:gd name="T0" fmla="*/ 0 w 31800"/>
                    <a:gd name="T1" fmla="*/ 0 h 21600"/>
                    <a:gd name="T2" fmla="*/ 0 w 31800"/>
                    <a:gd name="T3" fmla="*/ 0 h 21600"/>
                    <a:gd name="T4" fmla="*/ 0 w 318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31800"/>
                    <a:gd name="T10" fmla="*/ 0 h 21600"/>
                    <a:gd name="T11" fmla="*/ 31800 w 318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31800" h="21600" fill="none" extrusionOk="0">
                      <a:moveTo>
                        <a:pt x="31799" y="19039"/>
                      </a:moveTo>
                      <a:cubicBezTo>
                        <a:pt x="28662" y="20720"/>
                        <a:pt x="25158" y="21599"/>
                        <a:pt x="21600" y="21600"/>
                      </a:cubicBezTo>
                      <a:cubicBezTo>
                        <a:pt x="9670" y="21600"/>
                        <a:pt x="0" y="11929"/>
                        <a:pt x="0" y="0"/>
                      </a:cubicBezTo>
                    </a:path>
                    <a:path w="31800" h="21600" stroke="0" extrusionOk="0">
                      <a:moveTo>
                        <a:pt x="31799" y="19039"/>
                      </a:moveTo>
                      <a:cubicBezTo>
                        <a:pt x="28662" y="20720"/>
                        <a:pt x="25158" y="21599"/>
                        <a:pt x="21600" y="21600"/>
                      </a:cubicBezTo>
                      <a:cubicBezTo>
                        <a:pt x="9670" y="21600"/>
                        <a:pt x="0" y="11929"/>
                        <a:pt x="0" y="0"/>
                      </a:cubicBezTo>
                      <a:lnTo>
                        <a:pt x="21600" y="0"/>
                      </a:lnTo>
                      <a:lnTo>
                        <a:pt x="31799" y="19039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5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 charset="0"/>
                    <a:ea typeface="ＭＳ Ｐゴシック" charset="-128"/>
                  </a:endParaRPr>
                </a:p>
              </p:txBody>
            </p:sp>
            <p:sp>
              <p:nvSpPr>
                <p:cNvPr id="391" name="Arc 168">
                  <a:extLst>
                    <a:ext uri="{FF2B5EF4-FFF2-40B4-BE49-F238E27FC236}">
                      <a16:creationId xmlns:a16="http://schemas.microsoft.com/office/drawing/2014/main" id="{E6BB3026-BCAA-8049-8338-6A5D601BAFA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27" y="2042"/>
                  <a:ext cx="22" cy="9"/>
                </a:xfrm>
                <a:custGeom>
                  <a:avLst/>
                  <a:gdLst>
                    <a:gd name="T0" fmla="*/ 0 w 31479"/>
                    <a:gd name="T1" fmla="*/ 0 h 21600"/>
                    <a:gd name="T2" fmla="*/ 0 w 31479"/>
                    <a:gd name="T3" fmla="*/ 0 h 21600"/>
                    <a:gd name="T4" fmla="*/ 0 w 31479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31479"/>
                    <a:gd name="T10" fmla="*/ 0 h 21600"/>
                    <a:gd name="T11" fmla="*/ 31479 w 31479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31479" h="21600" fill="none" extrusionOk="0">
                      <a:moveTo>
                        <a:pt x="31478" y="19208"/>
                      </a:moveTo>
                      <a:cubicBezTo>
                        <a:pt x="28422" y="20780"/>
                        <a:pt x="25036" y="21599"/>
                        <a:pt x="21600" y="21600"/>
                      </a:cubicBezTo>
                      <a:cubicBezTo>
                        <a:pt x="9670" y="21600"/>
                        <a:pt x="0" y="11929"/>
                        <a:pt x="0" y="0"/>
                      </a:cubicBezTo>
                    </a:path>
                    <a:path w="31479" h="21600" stroke="0" extrusionOk="0">
                      <a:moveTo>
                        <a:pt x="31478" y="19208"/>
                      </a:moveTo>
                      <a:cubicBezTo>
                        <a:pt x="28422" y="20780"/>
                        <a:pt x="25036" y="21599"/>
                        <a:pt x="21600" y="21600"/>
                      </a:cubicBezTo>
                      <a:cubicBezTo>
                        <a:pt x="9670" y="21600"/>
                        <a:pt x="0" y="11929"/>
                        <a:pt x="0" y="0"/>
                      </a:cubicBezTo>
                      <a:lnTo>
                        <a:pt x="21600" y="0"/>
                      </a:lnTo>
                      <a:lnTo>
                        <a:pt x="31478" y="19208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 w="3175">
                  <a:solidFill>
                    <a:srgbClr val="6C8F9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5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 charset="0"/>
                    <a:ea typeface="ＭＳ Ｐゴシック" charset="-128"/>
                  </a:endParaRPr>
                </a:p>
              </p:txBody>
            </p:sp>
            <p:sp>
              <p:nvSpPr>
                <p:cNvPr id="392" name="Arc 169">
                  <a:extLst>
                    <a:ext uri="{FF2B5EF4-FFF2-40B4-BE49-F238E27FC236}">
                      <a16:creationId xmlns:a16="http://schemas.microsoft.com/office/drawing/2014/main" id="{1B7163F6-2D7C-0E42-A822-808B7D46B54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90" y="2010"/>
                  <a:ext cx="18" cy="14"/>
                </a:xfrm>
                <a:custGeom>
                  <a:avLst/>
                  <a:gdLst>
                    <a:gd name="T0" fmla="*/ 0 w 26126"/>
                    <a:gd name="T1" fmla="*/ 0 h 32795"/>
                    <a:gd name="T2" fmla="*/ 0 w 26126"/>
                    <a:gd name="T3" fmla="*/ 0 h 32795"/>
                    <a:gd name="T4" fmla="*/ 0 w 26126"/>
                    <a:gd name="T5" fmla="*/ 0 h 32795"/>
                    <a:gd name="T6" fmla="*/ 0 60000 65536"/>
                    <a:gd name="T7" fmla="*/ 0 60000 65536"/>
                    <a:gd name="T8" fmla="*/ 0 60000 65536"/>
                    <a:gd name="T9" fmla="*/ 0 w 26126"/>
                    <a:gd name="T10" fmla="*/ 0 h 32795"/>
                    <a:gd name="T11" fmla="*/ 26126 w 26126"/>
                    <a:gd name="T12" fmla="*/ 32795 h 32795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6126" h="32795" fill="none" extrusionOk="0">
                      <a:moveTo>
                        <a:pt x="0" y="479"/>
                      </a:moveTo>
                      <a:cubicBezTo>
                        <a:pt x="1487" y="160"/>
                        <a:pt x="3004" y="-1"/>
                        <a:pt x="4526" y="0"/>
                      </a:cubicBezTo>
                      <a:cubicBezTo>
                        <a:pt x="16455" y="0"/>
                        <a:pt x="26126" y="9670"/>
                        <a:pt x="26126" y="21600"/>
                      </a:cubicBezTo>
                      <a:cubicBezTo>
                        <a:pt x="26126" y="25547"/>
                        <a:pt x="25044" y="29419"/>
                        <a:pt x="22998" y="32795"/>
                      </a:cubicBezTo>
                    </a:path>
                    <a:path w="26126" h="32795" stroke="0" extrusionOk="0">
                      <a:moveTo>
                        <a:pt x="0" y="479"/>
                      </a:moveTo>
                      <a:cubicBezTo>
                        <a:pt x="1487" y="160"/>
                        <a:pt x="3004" y="-1"/>
                        <a:pt x="4526" y="0"/>
                      </a:cubicBezTo>
                      <a:cubicBezTo>
                        <a:pt x="16455" y="0"/>
                        <a:pt x="26126" y="9670"/>
                        <a:pt x="26126" y="21600"/>
                      </a:cubicBezTo>
                      <a:cubicBezTo>
                        <a:pt x="26126" y="25547"/>
                        <a:pt x="25044" y="29419"/>
                        <a:pt x="22998" y="32795"/>
                      </a:cubicBezTo>
                      <a:lnTo>
                        <a:pt x="4526" y="21600"/>
                      </a:lnTo>
                      <a:lnTo>
                        <a:pt x="0" y="479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5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 charset="0"/>
                    <a:ea typeface="ＭＳ Ｐゴシック" charset="-128"/>
                  </a:endParaRPr>
                </a:p>
              </p:txBody>
            </p:sp>
            <p:sp>
              <p:nvSpPr>
                <p:cNvPr id="393" name="Arc 170">
                  <a:extLst>
                    <a:ext uri="{FF2B5EF4-FFF2-40B4-BE49-F238E27FC236}">
                      <a16:creationId xmlns:a16="http://schemas.microsoft.com/office/drawing/2014/main" id="{474FD6E3-4212-8A4B-AA82-80069D279D4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90" y="2011"/>
                  <a:ext cx="17" cy="12"/>
                </a:xfrm>
                <a:custGeom>
                  <a:avLst/>
                  <a:gdLst>
                    <a:gd name="T0" fmla="*/ 0 w 25919"/>
                    <a:gd name="T1" fmla="*/ 0 h 33197"/>
                    <a:gd name="T2" fmla="*/ 0 w 25919"/>
                    <a:gd name="T3" fmla="*/ 0 h 33197"/>
                    <a:gd name="T4" fmla="*/ 0 w 25919"/>
                    <a:gd name="T5" fmla="*/ 0 h 33197"/>
                    <a:gd name="T6" fmla="*/ 0 60000 65536"/>
                    <a:gd name="T7" fmla="*/ 0 60000 65536"/>
                    <a:gd name="T8" fmla="*/ 0 60000 65536"/>
                    <a:gd name="T9" fmla="*/ 0 w 25919"/>
                    <a:gd name="T10" fmla="*/ 0 h 33197"/>
                    <a:gd name="T11" fmla="*/ 25919 w 25919"/>
                    <a:gd name="T12" fmla="*/ 33197 h 33197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5919" h="33197" fill="none" extrusionOk="0">
                      <a:moveTo>
                        <a:pt x="0" y="436"/>
                      </a:moveTo>
                      <a:cubicBezTo>
                        <a:pt x="1421" y="146"/>
                        <a:pt x="2868" y="-1"/>
                        <a:pt x="4319" y="0"/>
                      </a:cubicBezTo>
                      <a:cubicBezTo>
                        <a:pt x="16248" y="0"/>
                        <a:pt x="25919" y="9670"/>
                        <a:pt x="25919" y="21600"/>
                      </a:cubicBezTo>
                      <a:cubicBezTo>
                        <a:pt x="25919" y="25708"/>
                        <a:pt x="24747" y="29731"/>
                        <a:pt x="22541" y="33196"/>
                      </a:cubicBezTo>
                    </a:path>
                    <a:path w="25919" h="33197" stroke="0" extrusionOk="0">
                      <a:moveTo>
                        <a:pt x="0" y="436"/>
                      </a:moveTo>
                      <a:cubicBezTo>
                        <a:pt x="1421" y="146"/>
                        <a:pt x="2868" y="-1"/>
                        <a:pt x="4319" y="0"/>
                      </a:cubicBezTo>
                      <a:cubicBezTo>
                        <a:pt x="16248" y="0"/>
                        <a:pt x="25919" y="9670"/>
                        <a:pt x="25919" y="21600"/>
                      </a:cubicBezTo>
                      <a:cubicBezTo>
                        <a:pt x="25919" y="25708"/>
                        <a:pt x="24747" y="29731"/>
                        <a:pt x="22541" y="33196"/>
                      </a:cubicBezTo>
                      <a:lnTo>
                        <a:pt x="4319" y="21600"/>
                      </a:lnTo>
                      <a:lnTo>
                        <a:pt x="0" y="436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 w="3175">
                  <a:solidFill>
                    <a:srgbClr val="6C8F9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5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 charset="0"/>
                    <a:ea typeface="ＭＳ Ｐゴシック" charset="-128"/>
                  </a:endParaRPr>
                </a:p>
              </p:txBody>
            </p:sp>
            <p:sp>
              <p:nvSpPr>
                <p:cNvPr id="394" name="Arc 171">
                  <a:extLst>
                    <a:ext uri="{FF2B5EF4-FFF2-40B4-BE49-F238E27FC236}">
                      <a16:creationId xmlns:a16="http://schemas.microsoft.com/office/drawing/2014/main" id="{14DD3B75-0580-1F4F-AC13-082D3E73E60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96" y="2024"/>
                  <a:ext cx="16" cy="13"/>
                </a:xfrm>
                <a:custGeom>
                  <a:avLst/>
                  <a:gdLst>
                    <a:gd name="T0" fmla="*/ 0 w 21600"/>
                    <a:gd name="T1" fmla="*/ 0 h 28809"/>
                    <a:gd name="T2" fmla="*/ 0 w 21600"/>
                    <a:gd name="T3" fmla="*/ 0 h 28809"/>
                    <a:gd name="T4" fmla="*/ 0 w 21600"/>
                    <a:gd name="T5" fmla="*/ 0 h 28809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8809"/>
                    <a:gd name="T11" fmla="*/ 21600 w 21600"/>
                    <a:gd name="T12" fmla="*/ 28809 h 28809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8809" fill="none" extrusionOk="0">
                      <a:moveTo>
                        <a:pt x="13827" y="0"/>
                      </a:moveTo>
                      <a:cubicBezTo>
                        <a:pt x="18752" y="4104"/>
                        <a:pt x="21600" y="10183"/>
                        <a:pt x="21600" y="16594"/>
                      </a:cubicBezTo>
                      <a:cubicBezTo>
                        <a:pt x="21600" y="20954"/>
                        <a:pt x="20280" y="25212"/>
                        <a:pt x="17814" y="28809"/>
                      </a:cubicBezTo>
                    </a:path>
                    <a:path w="21600" h="28809" stroke="0" extrusionOk="0">
                      <a:moveTo>
                        <a:pt x="13827" y="0"/>
                      </a:moveTo>
                      <a:cubicBezTo>
                        <a:pt x="18752" y="4104"/>
                        <a:pt x="21600" y="10183"/>
                        <a:pt x="21600" y="16594"/>
                      </a:cubicBezTo>
                      <a:cubicBezTo>
                        <a:pt x="21600" y="20954"/>
                        <a:pt x="20280" y="25212"/>
                        <a:pt x="17814" y="28809"/>
                      </a:cubicBezTo>
                      <a:lnTo>
                        <a:pt x="0" y="16594"/>
                      </a:lnTo>
                      <a:lnTo>
                        <a:pt x="13827" y="0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5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 charset="0"/>
                    <a:ea typeface="ＭＳ Ｐゴシック" charset="-128"/>
                  </a:endParaRPr>
                </a:p>
              </p:txBody>
            </p:sp>
            <p:sp>
              <p:nvSpPr>
                <p:cNvPr id="395" name="Arc 172">
                  <a:extLst>
                    <a:ext uri="{FF2B5EF4-FFF2-40B4-BE49-F238E27FC236}">
                      <a16:creationId xmlns:a16="http://schemas.microsoft.com/office/drawing/2014/main" id="{D5D3CE69-A909-F442-965B-9F1B5178A5C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96" y="2025"/>
                  <a:ext cx="15" cy="12"/>
                </a:xfrm>
                <a:custGeom>
                  <a:avLst/>
                  <a:gdLst>
                    <a:gd name="T0" fmla="*/ 0 w 21600"/>
                    <a:gd name="T1" fmla="*/ 0 h 29422"/>
                    <a:gd name="T2" fmla="*/ 0 w 21600"/>
                    <a:gd name="T3" fmla="*/ 0 h 29422"/>
                    <a:gd name="T4" fmla="*/ 0 w 21600"/>
                    <a:gd name="T5" fmla="*/ 0 h 29422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9422"/>
                    <a:gd name="T11" fmla="*/ 21600 w 21600"/>
                    <a:gd name="T12" fmla="*/ 29422 h 2942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9422" fill="none" extrusionOk="0">
                      <a:moveTo>
                        <a:pt x="13493" y="-1"/>
                      </a:moveTo>
                      <a:cubicBezTo>
                        <a:pt x="18617" y="4099"/>
                        <a:pt x="21600" y="10305"/>
                        <a:pt x="21600" y="16867"/>
                      </a:cubicBezTo>
                      <a:cubicBezTo>
                        <a:pt x="21600" y="21368"/>
                        <a:pt x="20193" y="25758"/>
                        <a:pt x="17576" y="29421"/>
                      </a:cubicBezTo>
                    </a:path>
                    <a:path w="21600" h="29422" stroke="0" extrusionOk="0">
                      <a:moveTo>
                        <a:pt x="13493" y="-1"/>
                      </a:moveTo>
                      <a:cubicBezTo>
                        <a:pt x="18617" y="4099"/>
                        <a:pt x="21600" y="10305"/>
                        <a:pt x="21600" y="16867"/>
                      </a:cubicBezTo>
                      <a:cubicBezTo>
                        <a:pt x="21600" y="21368"/>
                        <a:pt x="20193" y="25758"/>
                        <a:pt x="17576" y="29421"/>
                      </a:cubicBezTo>
                      <a:lnTo>
                        <a:pt x="0" y="16867"/>
                      </a:lnTo>
                      <a:lnTo>
                        <a:pt x="13493" y="-1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 w="3175">
                  <a:solidFill>
                    <a:srgbClr val="6C8F9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5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 charset="0"/>
                    <a:ea typeface="ＭＳ Ｐゴシック" charset="-128"/>
                  </a:endParaRPr>
                </a:p>
              </p:txBody>
            </p:sp>
            <p:sp>
              <p:nvSpPr>
                <p:cNvPr id="396" name="Arc 173">
                  <a:extLst>
                    <a:ext uri="{FF2B5EF4-FFF2-40B4-BE49-F238E27FC236}">
                      <a16:creationId xmlns:a16="http://schemas.microsoft.com/office/drawing/2014/main" id="{4AFB40F1-4D08-8044-A9F1-41636005EF2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90" y="2037"/>
                  <a:ext cx="20" cy="19"/>
                </a:xfrm>
                <a:custGeom>
                  <a:avLst/>
                  <a:gdLst>
                    <a:gd name="T0" fmla="*/ 0 w 28431"/>
                    <a:gd name="T1" fmla="*/ 0 h 27648"/>
                    <a:gd name="T2" fmla="*/ 0 w 28431"/>
                    <a:gd name="T3" fmla="*/ 0 h 27648"/>
                    <a:gd name="T4" fmla="*/ 0 w 28431"/>
                    <a:gd name="T5" fmla="*/ 0 h 27648"/>
                    <a:gd name="T6" fmla="*/ 0 60000 65536"/>
                    <a:gd name="T7" fmla="*/ 0 60000 65536"/>
                    <a:gd name="T8" fmla="*/ 0 60000 65536"/>
                    <a:gd name="T9" fmla="*/ 0 w 28431"/>
                    <a:gd name="T10" fmla="*/ 0 h 27648"/>
                    <a:gd name="T11" fmla="*/ 28431 w 28431"/>
                    <a:gd name="T12" fmla="*/ 27648 h 27648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8431" h="27648" fill="none" extrusionOk="0">
                      <a:moveTo>
                        <a:pt x="27566" y="-1"/>
                      </a:moveTo>
                      <a:cubicBezTo>
                        <a:pt x="28140" y="1964"/>
                        <a:pt x="28431" y="4001"/>
                        <a:pt x="28431" y="6048"/>
                      </a:cubicBezTo>
                      <a:cubicBezTo>
                        <a:pt x="28431" y="17977"/>
                        <a:pt x="18760" y="27648"/>
                        <a:pt x="6831" y="27648"/>
                      </a:cubicBezTo>
                      <a:cubicBezTo>
                        <a:pt x="4509" y="27648"/>
                        <a:pt x="2202" y="27273"/>
                        <a:pt x="0" y="26539"/>
                      </a:cubicBezTo>
                    </a:path>
                    <a:path w="28431" h="27648" stroke="0" extrusionOk="0">
                      <a:moveTo>
                        <a:pt x="27566" y="-1"/>
                      </a:moveTo>
                      <a:cubicBezTo>
                        <a:pt x="28140" y="1964"/>
                        <a:pt x="28431" y="4001"/>
                        <a:pt x="28431" y="6048"/>
                      </a:cubicBezTo>
                      <a:cubicBezTo>
                        <a:pt x="28431" y="17977"/>
                        <a:pt x="18760" y="27648"/>
                        <a:pt x="6831" y="27648"/>
                      </a:cubicBezTo>
                      <a:cubicBezTo>
                        <a:pt x="4509" y="27648"/>
                        <a:pt x="2202" y="27273"/>
                        <a:pt x="0" y="26539"/>
                      </a:cubicBezTo>
                      <a:lnTo>
                        <a:pt x="6831" y="6048"/>
                      </a:lnTo>
                      <a:lnTo>
                        <a:pt x="27566" y="-1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5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 charset="0"/>
                    <a:ea typeface="ＭＳ Ｐゴシック" charset="-128"/>
                  </a:endParaRPr>
                </a:p>
              </p:txBody>
            </p:sp>
            <p:sp>
              <p:nvSpPr>
                <p:cNvPr id="397" name="Arc 174">
                  <a:extLst>
                    <a:ext uri="{FF2B5EF4-FFF2-40B4-BE49-F238E27FC236}">
                      <a16:creationId xmlns:a16="http://schemas.microsoft.com/office/drawing/2014/main" id="{CBABE642-A5FD-1D4B-8B56-A9F1D3EFBCF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91" y="2037"/>
                  <a:ext cx="18" cy="18"/>
                </a:xfrm>
                <a:custGeom>
                  <a:avLst/>
                  <a:gdLst>
                    <a:gd name="T0" fmla="*/ 0 w 28431"/>
                    <a:gd name="T1" fmla="*/ 0 h 27648"/>
                    <a:gd name="T2" fmla="*/ 0 w 28431"/>
                    <a:gd name="T3" fmla="*/ 0 h 27648"/>
                    <a:gd name="T4" fmla="*/ 0 w 28431"/>
                    <a:gd name="T5" fmla="*/ 0 h 27648"/>
                    <a:gd name="T6" fmla="*/ 0 60000 65536"/>
                    <a:gd name="T7" fmla="*/ 0 60000 65536"/>
                    <a:gd name="T8" fmla="*/ 0 60000 65536"/>
                    <a:gd name="T9" fmla="*/ 0 w 28431"/>
                    <a:gd name="T10" fmla="*/ 0 h 27648"/>
                    <a:gd name="T11" fmla="*/ 28431 w 28431"/>
                    <a:gd name="T12" fmla="*/ 27648 h 27648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8431" h="27648" fill="none" extrusionOk="0">
                      <a:moveTo>
                        <a:pt x="27566" y="-1"/>
                      </a:moveTo>
                      <a:cubicBezTo>
                        <a:pt x="28140" y="1964"/>
                        <a:pt x="28431" y="4001"/>
                        <a:pt x="28431" y="6048"/>
                      </a:cubicBezTo>
                      <a:cubicBezTo>
                        <a:pt x="28431" y="17977"/>
                        <a:pt x="18760" y="27648"/>
                        <a:pt x="6831" y="27648"/>
                      </a:cubicBezTo>
                      <a:cubicBezTo>
                        <a:pt x="4509" y="27648"/>
                        <a:pt x="2202" y="27273"/>
                        <a:pt x="0" y="26539"/>
                      </a:cubicBezTo>
                    </a:path>
                    <a:path w="28431" h="27648" stroke="0" extrusionOk="0">
                      <a:moveTo>
                        <a:pt x="27566" y="-1"/>
                      </a:moveTo>
                      <a:cubicBezTo>
                        <a:pt x="28140" y="1964"/>
                        <a:pt x="28431" y="4001"/>
                        <a:pt x="28431" y="6048"/>
                      </a:cubicBezTo>
                      <a:cubicBezTo>
                        <a:pt x="28431" y="17977"/>
                        <a:pt x="18760" y="27648"/>
                        <a:pt x="6831" y="27648"/>
                      </a:cubicBezTo>
                      <a:cubicBezTo>
                        <a:pt x="4509" y="27648"/>
                        <a:pt x="2202" y="27273"/>
                        <a:pt x="0" y="26539"/>
                      </a:cubicBezTo>
                      <a:lnTo>
                        <a:pt x="6831" y="6048"/>
                      </a:lnTo>
                      <a:lnTo>
                        <a:pt x="27566" y="-1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 w="3175">
                  <a:solidFill>
                    <a:srgbClr val="6C8F9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5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 charset="0"/>
                    <a:ea typeface="ＭＳ Ｐゴシック" charset="-128"/>
                  </a:endParaRPr>
                </a:p>
              </p:txBody>
            </p:sp>
            <p:sp>
              <p:nvSpPr>
                <p:cNvPr id="398" name="Arc 175">
                  <a:extLst>
                    <a:ext uri="{FF2B5EF4-FFF2-40B4-BE49-F238E27FC236}">
                      <a16:creationId xmlns:a16="http://schemas.microsoft.com/office/drawing/2014/main" id="{CF312488-6D38-FF4F-9497-C770E6758F0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20" y="2024"/>
                  <a:ext cx="10" cy="17"/>
                </a:xfrm>
                <a:custGeom>
                  <a:avLst/>
                  <a:gdLst>
                    <a:gd name="T0" fmla="*/ 0 w 21600"/>
                    <a:gd name="T1" fmla="*/ 0 h 41382"/>
                    <a:gd name="T2" fmla="*/ 0 w 21600"/>
                    <a:gd name="T3" fmla="*/ 0 h 41382"/>
                    <a:gd name="T4" fmla="*/ 0 w 21600"/>
                    <a:gd name="T5" fmla="*/ 0 h 41382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41382"/>
                    <a:gd name="T11" fmla="*/ 21600 w 21600"/>
                    <a:gd name="T12" fmla="*/ 41382 h 4138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41382" fill="none" extrusionOk="0">
                      <a:moveTo>
                        <a:pt x="13091" y="41381"/>
                      </a:moveTo>
                      <a:cubicBezTo>
                        <a:pt x="5149" y="37977"/>
                        <a:pt x="0" y="30168"/>
                        <a:pt x="0" y="21528"/>
                      </a:cubicBezTo>
                      <a:cubicBezTo>
                        <a:pt x="-1" y="10281"/>
                        <a:pt x="8629" y="916"/>
                        <a:pt x="19838" y="-1"/>
                      </a:cubicBezTo>
                    </a:path>
                    <a:path w="21600" h="41382" stroke="0" extrusionOk="0">
                      <a:moveTo>
                        <a:pt x="13091" y="41381"/>
                      </a:moveTo>
                      <a:cubicBezTo>
                        <a:pt x="5149" y="37977"/>
                        <a:pt x="0" y="30168"/>
                        <a:pt x="0" y="21528"/>
                      </a:cubicBezTo>
                      <a:cubicBezTo>
                        <a:pt x="-1" y="10281"/>
                        <a:pt x="8629" y="916"/>
                        <a:pt x="19838" y="-1"/>
                      </a:cubicBezTo>
                      <a:lnTo>
                        <a:pt x="21600" y="21528"/>
                      </a:lnTo>
                      <a:lnTo>
                        <a:pt x="13091" y="41381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5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 charset="0"/>
                    <a:ea typeface="ＭＳ Ｐゴシック" charset="-128"/>
                  </a:endParaRPr>
                </a:p>
              </p:txBody>
            </p:sp>
            <p:sp>
              <p:nvSpPr>
                <p:cNvPr id="399" name="Arc 176">
                  <a:extLst>
                    <a:ext uri="{FF2B5EF4-FFF2-40B4-BE49-F238E27FC236}">
                      <a16:creationId xmlns:a16="http://schemas.microsoft.com/office/drawing/2014/main" id="{B2183822-7C53-2F48-83AE-7556CE6A0B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21" y="2025"/>
                  <a:ext cx="9" cy="15"/>
                </a:xfrm>
                <a:custGeom>
                  <a:avLst/>
                  <a:gdLst>
                    <a:gd name="T0" fmla="*/ 0 w 21600"/>
                    <a:gd name="T1" fmla="*/ 0 h 41421"/>
                    <a:gd name="T2" fmla="*/ 0 w 21600"/>
                    <a:gd name="T3" fmla="*/ 0 h 41421"/>
                    <a:gd name="T4" fmla="*/ 0 w 21600"/>
                    <a:gd name="T5" fmla="*/ 0 h 41421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41421"/>
                    <a:gd name="T11" fmla="*/ 21600 w 21600"/>
                    <a:gd name="T12" fmla="*/ 41421 h 4142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41421" fill="none" extrusionOk="0">
                      <a:moveTo>
                        <a:pt x="13179" y="41421"/>
                      </a:moveTo>
                      <a:cubicBezTo>
                        <a:pt x="5190" y="38039"/>
                        <a:pt x="0" y="30205"/>
                        <a:pt x="0" y="21530"/>
                      </a:cubicBezTo>
                      <a:cubicBezTo>
                        <a:pt x="-1" y="10275"/>
                        <a:pt x="8641" y="906"/>
                        <a:pt x="19860" y="0"/>
                      </a:cubicBezTo>
                    </a:path>
                    <a:path w="21600" h="41421" stroke="0" extrusionOk="0">
                      <a:moveTo>
                        <a:pt x="13179" y="41421"/>
                      </a:moveTo>
                      <a:cubicBezTo>
                        <a:pt x="5190" y="38039"/>
                        <a:pt x="0" y="30205"/>
                        <a:pt x="0" y="21530"/>
                      </a:cubicBezTo>
                      <a:cubicBezTo>
                        <a:pt x="-1" y="10275"/>
                        <a:pt x="8641" y="906"/>
                        <a:pt x="19860" y="0"/>
                      </a:cubicBezTo>
                      <a:lnTo>
                        <a:pt x="21600" y="21530"/>
                      </a:lnTo>
                      <a:lnTo>
                        <a:pt x="13179" y="41421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 w="3175">
                  <a:solidFill>
                    <a:srgbClr val="6C8F9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5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 charset="0"/>
                    <a:ea typeface="ＭＳ Ｐゴシック" charset="-128"/>
                  </a:endParaRPr>
                </a:p>
              </p:txBody>
            </p:sp>
            <p:sp>
              <p:nvSpPr>
                <p:cNvPr id="400" name="Arc 177">
                  <a:extLst>
                    <a:ext uri="{FF2B5EF4-FFF2-40B4-BE49-F238E27FC236}">
                      <a16:creationId xmlns:a16="http://schemas.microsoft.com/office/drawing/2014/main" id="{B7A4694C-5B50-5B40-8E48-B2D96C786BD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49" y="2048"/>
                  <a:ext cx="42" cy="12"/>
                </a:xfrm>
                <a:custGeom>
                  <a:avLst/>
                  <a:gdLst>
                    <a:gd name="T0" fmla="*/ 0 w 39208"/>
                    <a:gd name="T1" fmla="*/ 0 h 21600"/>
                    <a:gd name="T2" fmla="*/ 0 w 39208"/>
                    <a:gd name="T3" fmla="*/ 0 h 21600"/>
                    <a:gd name="T4" fmla="*/ 0 w 39208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39208"/>
                    <a:gd name="T10" fmla="*/ 0 h 21600"/>
                    <a:gd name="T11" fmla="*/ 39208 w 39208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39208" h="21600" fill="none" extrusionOk="0">
                      <a:moveTo>
                        <a:pt x="39208" y="11629"/>
                      </a:moveTo>
                      <a:cubicBezTo>
                        <a:pt x="35239" y="17840"/>
                        <a:pt x="28377" y="21599"/>
                        <a:pt x="21006" y="21600"/>
                      </a:cubicBezTo>
                      <a:cubicBezTo>
                        <a:pt x="11015" y="21600"/>
                        <a:pt x="2328" y="14748"/>
                        <a:pt x="0" y="5032"/>
                      </a:cubicBezTo>
                    </a:path>
                    <a:path w="39208" h="21600" stroke="0" extrusionOk="0">
                      <a:moveTo>
                        <a:pt x="39208" y="11629"/>
                      </a:moveTo>
                      <a:cubicBezTo>
                        <a:pt x="35239" y="17840"/>
                        <a:pt x="28377" y="21599"/>
                        <a:pt x="21006" y="21600"/>
                      </a:cubicBezTo>
                      <a:cubicBezTo>
                        <a:pt x="11015" y="21600"/>
                        <a:pt x="2328" y="14748"/>
                        <a:pt x="0" y="5032"/>
                      </a:cubicBezTo>
                      <a:lnTo>
                        <a:pt x="21006" y="0"/>
                      </a:lnTo>
                      <a:lnTo>
                        <a:pt x="39208" y="11629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5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 charset="0"/>
                    <a:ea typeface="ＭＳ Ｐゴシック" charset="-128"/>
                  </a:endParaRPr>
                </a:p>
              </p:txBody>
            </p:sp>
            <p:sp>
              <p:nvSpPr>
                <p:cNvPr id="401" name="Arc 178">
                  <a:extLst>
                    <a:ext uri="{FF2B5EF4-FFF2-40B4-BE49-F238E27FC236}">
                      <a16:creationId xmlns:a16="http://schemas.microsoft.com/office/drawing/2014/main" id="{F829A43C-04AE-1E4F-8699-16F5C9B77A3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50" y="2048"/>
                  <a:ext cx="40" cy="11"/>
                </a:xfrm>
                <a:custGeom>
                  <a:avLst/>
                  <a:gdLst>
                    <a:gd name="T0" fmla="*/ 0 w 38927"/>
                    <a:gd name="T1" fmla="*/ 0 h 21600"/>
                    <a:gd name="T2" fmla="*/ 0 w 38927"/>
                    <a:gd name="T3" fmla="*/ 0 h 21600"/>
                    <a:gd name="T4" fmla="*/ 0 w 38927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38927"/>
                    <a:gd name="T10" fmla="*/ 0 h 21600"/>
                    <a:gd name="T11" fmla="*/ 38927 w 38927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38927" h="21600" fill="none" extrusionOk="0">
                      <a:moveTo>
                        <a:pt x="38926" y="11981"/>
                      </a:moveTo>
                      <a:cubicBezTo>
                        <a:pt x="34920" y="17990"/>
                        <a:pt x="28176" y="21599"/>
                        <a:pt x="20955" y="21600"/>
                      </a:cubicBezTo>
                      <a:cubicBezTo>
                        <a:pt x="11043" y="21600"/>
                        <a:pt x="2403" y="14854"/>
                        <a:pt x="-1" y="5239"/>
                      </a:cubicBezTo>
                    </a:path>
                    <a:path w="38927" h="21600" stroke="0" extrusionOk="0">
                      <a:moveTo>
                        <a:pt x="38926" y="11981"/>
                      </a:moveTo>
                      <a:cubicBezTo>
                        <a:pt x="34920" y="17990"/>
                        <a:pt x="28176" y="21599"/>
                        <a:pt x="20955" y="21600"/>
                      </a:cubicBezTo>
                      <a:cubicBezTo>
                        <a:pt x="11043" y="21600"/>
                        <a:pt x="2403" y="14854"/>
                        <a:pt x="-1" y="5239"/>
                      </a:cubicBezTo>
                      <a:lnTo>
                        <a:pt x="20955" y="0"/>
                      </a:lnTo>
                      <a:lnTo>
                        <a:pt x="38926" y="11981"/>
                      </a:lnTo>
                      <a:close/>
                    </a:path>
                  </a:pathLst>
                </a:custGeom>
                <a:solidFill>
                  <a:srgbClr val="E7EDED"/>
                </a:solidFill>
                <a:ln w="3175">
                  <a:solidFill>
                    <a:srgbClr val="6C8F9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5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 charset="0"/>
                    <a:ea typeface="ＭＳ Ｐゴシック" charset="-128"/>
                  </a:endParaRPr>
                </a:p>
              </p:txBody>
            </p:sp>
          </p:grpSp>
        </p:grpSp>
      </p:grpSp>
      <p:grpSp>
        <p:nvGrpSpPr>
          <p:cNvPr id="550" name="Group 356">
            <a:extLst>
              <a:ext uri="{FF2B5EF4-FFF2-40B4-BE49-F238E27FC236}">
                <a16:creationId xmlns:a16="http://schemas.microsoft.com/office/drawing/2014/main" id="{8D973A62-C790-7647-AB97-E490CB6803B3}"/>
              </a:ext>
            </a:extLst>
          </p:cNvPr>
          <p:cNvGrpSpPr>
            <a:grpSpLocks/>
          </p:cNvGrpSpPr>
          <p:nvPr/>
        </p:nvGrpSpPr>
        <p:grpSpPr bwMode="auto">
          <a:xfrm>
            <a:off x="3300011" y="2437323"/>
            <a:ext cx="1803400" cy="1625600"/>
            <a:chOff x="1358" y="1894"/>
            <a:chExt cx="2981" cy="1793"/>
          </a:xfrm>
        </p:grpSpPr>
        <p:sp>
          <p:nvSpPr>
            <p:cNvPr id="551" name="Oval 357">
              <a:extLst>
                <a:ext uri="{FF2B5EF4-FFF2-40B4-BE49-F238E27FC236}">
                  <a16:creationId xmlns:a16="http://schemas.microsoft.com/office/drawing/2014/main" id="{52DD7749-53CB-0E4B-B83F-BB3A2AC7A0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76" y="1894"/>
              <a:ext cx="1299" cy="742"/>
            </a:xfrm>
            <a:prstGeom prst="ellipse">
              <a:avLst/>
            </a:pr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x-none" altLang="x-none" sz="5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-128"/>
              </a:endParaRPr>
            </a:p>
          </p:txBody>
        </p:sp>
        <p:sp>
          <p:nvSpPr>
            <p:cNvPr id="552" name="Oval 358">
              <a:extLst>
                <a:ext uri="{FF2B5EF4-FFF2-40B4-BE49-F238E27FC236}">
                  <a16:creationId xmlns:a16="http://schemas.microsoft.com/office/drawing/2014/main" id="{18365AF7-F77F-9F42-8929-1E0AF2302A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62" y="2088"/>
              <a:ext cx="996" cy="742"/>
            </a:xfrm>
            <a:prstGeom prst="ellipse">
              <a:avLst/>
            </a:pr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x-none" altLang="x-none" sz="5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-128"/>
              </a:endParaRPr>
            </a:p>
          </p:txBody>
        </p:sp>
        <p:sp>
          <p:nvSpPr>
            <p:cNvPr id="553" name="Oval 359">
              <a:extLst>
                <a:ext uri="{FF2B5EF4-FFF2-40B4-BE49-F238E27FC236}">
                  <a16:creationId xmlns:a16="http://schemas.microsoft.com/office/drawing/2014/main" id="{7EAD414E-51EB-9740-AA78-FAEA3DF758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58" y="2535"/>
              <a:ext cx="672" cy="605"/>
            </a:xfrm>
            <a:prstGeom prst="ellipse">
              <a:avLst/>
            </a:pr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x-none" altLang="x-none" sz="5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-128"/>
              </a:endParaRPr>
            </a:p>
          </p:txBody>
        </p:sp>
        <p:sp>
          <p:nvSpPr>
            <p:cNvPr id="554" name="Oval 360">
              <a:extLst>
                <a:ext uri="{FF2B5EF4-FFF2-40B4-BE49-F238E27FC236}">
                  <a16:creationId xmlns:a16="http://schemas.microsoft.com/office/drawing/2014/main" id="{35ACCF1F-00C9-D444-8B17-F12894C602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61" y="2801"/>
              <a:ext cx="1010" cy="656"/>
            </a:xfrm>
            <a:prstGeom prst="ellipse">
              <a:avLst/>
            </a:pr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x-none" altLang="x-none" sz="5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-128"/>
              </a:endParaRPr>
            </a:p>
          </p:txBody>
        </p:sp>
        <p:sp>
          <p:nvSpPr>
            <p:cNvPr id="555" name="Oval 361">
              <a:extLst>
                <a:ext uri="{FF2B5EF4-FFF2-40B4-BE49-F238E27FC236}">
                  <a16:creationId xmlns:a16="http://schemas.microsoft.com/office/drawing/2014/main" id="{9B8A3939-C03A-824D-B61E-745CB3DD8E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75" y="2909"/>
              <a:ext cx="1509" cy="778"/>
            </a:xfrm>
            <a:prstGeom prst="ellipse">
              <a:avLst/>
            </a:pr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x-none" altLang="x-none" sz="5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-128"/>
              </a:endParaRPr>
            </a:p>
          </p:txBody>
        </p:sp>
        <p:sp>
          <p:nvSpPr>
            <p:cNvPr id="556" name="Oval 362">
              <a:extLst>
                <a:ext uri="{FF2B5EF4-FFF2-40B4-BE49-F238E27FC236}">
                  <a16:creationId xmlns:a16="http://schemas.microsoft.com/office/drawing/2014/main" id="{13C65D8B-B169-174A-A73C-A8E1AE07BE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5" y="2110"/>
              <a:ext cx="967" cy="583"/>
            </a:xfrm>
            <a:prstGeom prst="ellipse">
              <a:avLst/>
            </a:pr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x-none" altLang="x-none" sz="5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-128"/>
              </a:endParaRPr>
            </a:p>
          </p:txBody>
        </p:sp>
        <p:sp>
          <p:nvSpPr>
            <p:cNvPr id="557" name="Oval 363">
              <a:extLst>
                <a:ext uri="{FF2B5EF4-FFF2-40B4-BE49-F238E27FC236}">
                  <a16:creationId xmlns:a16="http://schemas.microsoft.com/office/drawing/2014/main" id="{48F97DB8-F5EA-EB42-9F89-B6BA49B959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9" y="2484"/>
              <a:ext cx="960" cy="584"/>
            </a:xfrm>
            <a:prstGeom prst="ellipse">
              <a:avLst/>
            </a:pr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x-none" altLang="x-none" sz="5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-128"/>
              </a:endParaRPr>
            </a:p>
          </p:txBody>
        </p:sp>
        <p:sp>
          <p:nvSpPr>
            <p:cNvPr id="558" name="Oval 364">
              <a:extLst>
                <a:ext uri="{FF2B5EF4-FFF2-40B4-BE49-F238E27FC236}">
                  <a16:creationId xmlns:a16="http://schemas.microsoft.com/office/drawing/2014/main" id="{E3958A18-FD97-A448-B255-27EC9C882F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93" y="2607"/>
              <a:ext cx="953" cy="958"/>
            </a:xfrm>
            <a:prstGeom prst="ellipse">
              <a:avLst/>
            </a:pr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x-none" altLang="x-none" sz="5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-128"/>
              </a:endParaRPr>
            </a:p>
          </p:txBody>
        </p:sp>
        <p:sp>
          <p:nvSpPr>
            <p:cNvPr id="559" name="Oval 365">
              <a:extLst>
                <a:ext uri="{FF2B5EF4-FFF2-40B4-BE49-F238E27FC236}">
                  <a16:creationId xmlns:a16="http://schemas.microsoft.com/office/drawing/2014/main" id="{EDBDF18E-EA70-7248-B85B-4AAF7F217B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0" y="2319"/>
              <a:ext cx="1934" cy="958"/>
            </a:xfrm>
            <a:prstGeom prst="ellipse">
              <a:avLst/>
            </a:pr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x-none" altLang="x-none" sz="5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-128"/>
              </a:endParaRPr>
            </a:p>
          </p:txBody>
        </p:sp>
      </p:grpSp>
      <p:grpSp>
        <p:nvGrpSpPr>
          <p:cNvPr id="560" name="Group 366">
            <a:extLst>
              <a:ext uri="{FF2B5EF4-FFF2-40B4-BE49-F238E27FC236}">
                <a16:creationId xmlns:a16="http://schemas.microsoft.com/office/drawing/2014/main" id="{21483B5B-F033-044E-BB0B-8EDCE52CB0D8}"/>
              </a:ext>
            </a:extLst>
          </p:cNvPr>
          <p:cNvGrpSpPr>
            <a:grpSpLocks/>
          </p:cNvGrpSpPr>
          <p:nvPr/>
        </p:nvGrpSpPr>
        <p:grpSpPr bwMode="auto">
          <a:xfrm>
            <a:off x="5030386" y="2530985"/>
            <a:ext cx="2414587" cy="1681163"/>
            <a:chOff x="1358" y="1894"/>
            <a:chExt cx="2981" cy="1793"/>
          </a:xfrm>
        </p:grpSpPr>
        <p:sp>
          <p:nvSpPr>
            <p:cNvPr id="561" name="Oval 367">
              <a:extLst>
                <a:ext uri="{FF2B5EF4-FFF2-40B4-BE49-F238E27FC236}">
                  <a16:creationId xmlns:a16="http://schemas.microsoft.com/office/drawing/2014/main" id="{527DE530-8110-9543-9EA0-5F46478369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76" y="1894"/>
              <a:ext cx="1299" cy="742"/>
            </a:xfrm>
            <a:prstGeom prst="ellipse">
              <a:avLst/>
            </a:pr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x-none" altLang="x-none" sz="5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-128"/>
              </a:endParaRPr>
            </a:p>
          </p:txBody>
        </p:sp>
        <p:sp>
          <p:nvSpPr>
            <p:cNvPr id="562" name="Oval 368">
              <a:extLst>
                <a:ext uri="{FF2B5EF4-FFF2-40B4-BE49-F238E27FC236}">
                  <a16:creationId xmlns:a16="http://schemas.microsoft.com/office/drawing/2014/main" id="{8630285D-AE93-0943-95B7-02397A642D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62" y="2088"/>
              <a:ext cx="996" cy="742"/>
            </a:xfrm>
            <a:prstGeom prst="ellipse">
              <a:avLst/>
            </a:pr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x-none" altLang="x-none" sz="5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-128"/>
              </a:endParaRPr>
            </a:p>
          </p:txBody>
        </p:sp>
        <p:sp>
          <p:nvSpPr>
            <p:cNvPr id="563" name="Oval 369">
              <a:extLst>
                <a:ext uri="{FF2B5EF4-FFF2-40B4-BE49-F238E27FC236}">
                  <a16:creationId xmlns:a16="http://schemas.microsoft.com/office/drawing/2014/main" id="{408D312C-4302-794F-A4C2-53AD34CA2E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58" y="2535"/>
              <a:ext cx="672" cy="605"/>
            </a:xfrm>
            <a:prstGeom prst="ellipse">
              <a:avLst/>
            </a:pr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x-none" altLang="x-none" sz="5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-128"/>
              </a:endParaRPr>
            </a:p>
          </p:txBody>
        </p:sp>
        <p:sp>
          <p:nvSpPr>
            <p:cNvPr id="564" name="Oval 370">
              <a:extLst>
                <a:ext uri="{FF2B5EF4-FFF2-40B4-BE49-F238E27FC236}">
                  <a16:creationId xmlns:a16="http://schemas.microsoft.com/office/drawing/2014/main" id="{C59A3F8F-C49C-1F48-AF1D-804A19DD4C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61" y="2801"/>
              <a:ext cx="1010" cy="656"/>
            </a:xfrm>
            <a:prstGeom prst="ellipse">
              <a:avLst/>
            </a:pr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x-none" altLang="x-none" sz="5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-128"/>
              </a:endParaRPr>
            </a:p>
          </p:txBody>
        </p:sp>
        <p:sp>
          <p:nvSpPr>
            <p:cNvPr id="565" name="Oval 371">
              <a:extLst>
                <a:ext uri="{FF2B5EF4-FFF2-40B4-BE49-F238E27FC236}">
                  <a16:creationId xmlns:a16="http://schemas.microsoft.com/office/drawing/2014/main" id="{D12E0832-2089-0F41-B8EA-1939F9EC71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75" y="2909"/>
              <a:ext cx="1509" cy="778"/>
            </a:xfrm>
            <a:prstGeom prst="ellipse">
              <a:avLst/>
            </a:pr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x-none" altLang="x-none" sz="5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-128"/>
              </a:endParaRPr>
            </a:p>
          </p:txBody>
        </p:sp>
        <p:sp>
          <p:nvSpPr>
            <p:cNvPr id="566" name="Oval 372">
              <a:extLst>
                <a:ext uri="{FF2B5EF4-FFF2-40B4-BE49-F238E27FC236}">
                  <a16:creationId xmlns:a16="http://schemas.microsoft.com/office/drawing/2014/main" id="{745B1A5C-062C-6949-8EF5-D4DA178794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5" y="2110"/>
              <a:ext cx="967" cy="583"/>
            </a:xfrm>
            <a:prstGeom prst="ellipse">
              <a:avLst/>
            </a:pr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x-none" altLang="x-none" sz="5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-128"/>
              </a:endParaRPr>
            </a:p>
          </p:txBody>
        </p:sp>
        <p:sp>
          <p:nvSpPr>
            <p:cNvPr id="567" name="Oval 373">
              <a:extLst>
                <a:ext uri="{FF2B5EF4-FFF2-40B4-BE49-F238E27FC236}">
                  <a16:creationId xmlns:a16="http://schemas.microsoft.com/office/drawing/2014/main" id="{D49AB797-79E9-7D42-8AD2-64626C4F75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9" y="2484"/>
              <a:ext cx="960" cy="584"/>
            </a:xfrm>
            <a:prstGeom prst="ellipse">
              <a:avLst/>
            </a:pr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x-none" altLang="x-none" sz="5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-128"/>
              </a:endParaRPr>
            </a:p>
          </p:txBody>
        </p:sp>
        <p:sp>
          <p:nvSpPr>
            <p:cNvPr id="568" name="Oval 374">
              <a:extLst>
                <a:ext uri="{FF2B5EF4-FFF2-40B4-BE49-F238E27FC236}">
                  <a16:creationId xmlns:a16="http://schemas.microsoft.com/office/drawing/2014/main" id="{4A10CB59-514D-444B-BD65-1201FD3CAC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93" y="2607"/>
              <a:ext cx="953" cy="958"/>
            </a:xfrm>
            <a:prstGeom prst="ellipse">
              <a:avLst/>
            </a:pr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x-none" altLang="x-none" sz="5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-128"/>
              </a:endParaRPr>
            </a:p>
          </p:txBody>
        </p:sp>
        <p:sp>
          <p:nvSpPr>
            <p:cNvPr id="569" name="Oval 375">
              <a:extLst>
                <a:ext uri="{FF2B5EF4-FFF2-40B4-BE49-F238E27FC236}">
                  <a16:creationId xmlns:a16="http://schemas.microsoft.com/office/drawing/2014/main" id="{A81063A5-5D4A-7341-A8AE-DBF1FF9511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0" y="2319"/>
              <a:ext cx="1934" cy="958"/>
            </a:xfrm>
            <a:prstGeom prst="ellipse">
              <a:avLst/>
            </a:pr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x-none" altLang="x-none" sz="5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-128"/>
              </a:endParaRPr>
            </a:p>
          </p:txBody>
        </p:sp>
      </p:grpSp>
      <p:grpSp>
        <p:nvGrpSpPr>
          <p:cNvPr id="570" name="Group 376">
            <a:extLst>
              <a:ext uri="{FF2B5EF4-FFF2-40B4-BE49-F238E27FC236}">
                <a16:creationId xmlns:a16="http://schemas.microsoft.com/office/drawing/2014/main" id="{34776392-7C02-1C45-AB81-90207E019057}"/>
              </a:ext>
            </a:extLst>
          </p:cNvPr>
          <p:cNvGrpSpPr>
            <a:grpSpLocks/>
          </p:cNvGrpSpPr>
          <p:nvPr/>
        </p:nvGrpSpPr>
        <p:grpSpPr bwMode="auto">
          <a:xfrm>
            <a:off x="5063723" y="2561148"/>
            <a:ext cx="2393950" cy="1709737"/>
            <a:chOff x="1358" y="1886"/>
            <a:chExt cx="2989" cy="1810"/>
          </a:xfrm>
        </p:grpSpPr>
        <p:sp>
          <p:nvSpPr>
            <p:cNvPr id="571" name="Arc 377">
              <a:extLst>
                <a:ext uri="{FF2B5EF4-FFF2-40B4-BE49-F238E27FC236}">
                  <a16:creationId xmlns:a16="http://schemas.microsoft.com/office/drawing/2014/main" id="{B0994FAF-2B71-224B-A71C-B23967AEBCB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4" y="1886"/>
              <a:ext cx="1247" cy="375"/>
            </a:xfrm>
            <a:custGeom>
              <a:avLst/>
              <a:gdLst>
                <a:gd name="T0" fmla="*/ 0 w 40985"/>
                <a:gd name="T1" fmla="*/ 0 h 21600"/>
                <a:gd name="T2" fmla="*/ 0 w 40985"/>
                <a:gd name="T3" fmla="*/ 0 h 21600"/>
                <a:gd name="T4" fmla="*/ 0 w 40985"/>
                <a:gd name="T5" fmla="*/ 0 h 21600"/>
                <a:gd name="T6" fmla="*/ 0 60000 65536"/>
                <a:gd name="T7" fmla="*/ 0 60000 65536"/>
                <a:gd name="T8" fmla="*/ 0 60000 65536"/>
                <a:gd name="T9" fmla="*/ 0 w 40985"/>
                <a:gd name="T10" fmla="*/ 0 h 21600"/>
                <a:gd name="T11" fmla="*/ 40985 w 40985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0985" h="21600" fill="none" extrusionOk="0">
                  <a:moveTo>
                    <a:pt x="0" y="15316"/>
                  </a:moveTo>
                  <a:cubicBezTo>
                    <a:pt x="2766" y="6218"/>
                    <a:pt x="11157" y="-1"/>
                    <a:pt x="20666" y="0"/>
                  </a:cubicBezTo>
                  <a:cubicBezTo>
                    <a:pt x="29769" y="0"/>
                    <a:pt x="37896" y="5708"/>
                    <a:pt x="40984" y="14272"/>
                  </a:cubicBezTo>
                </a:path>
                <a:path w="40985" h="21600" stroke="0" extrusionOk="0">
                  <a:moveTo>
                    <a:pt x="0" y="15316"/>
                  </a:moveTo>
                  <a:cubicBezTo>
                    <a:pt x="2766" y="6218"/>
                    <a:pt x="11157" y="-1"/>
                    <a:pt x="20666" y="0"/>
                  </a:cubicBezTo>
                  <a:cubicBezTo>
                    <a:pt x="29769" y="0"/>
                    <a:pt x="37896" y="5708"/>
                    <a:pt x="40984" y="14272"/>
                  </a:cubicBezTo>
                  <a:lnTo>
                    <a:pt x="20666" y="21600"/>
                  </a:lnTo>
                  <a:lnTo>
                    <a:pt x="0" y="15316"/>
                  </a:lnTo>
                  <a:close/>
                </a:path>
              </a:pathLst>
            </a:cu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500">
                <a:solidFill>
                  <a:srgbClr val="000000"/>
                </a:solidFill>
                <a:latin typeface="Comic Sans MS" charset="0"/>
                <a:ea typeface="ＭＳ Ｐゴシック" charset="-128"/>
              </a:endParaRPr>
            </a:p>
          </p:txBody>
        </p:sp>
        <p:sp>
          <p:nvSpPr>
            <p:cNvPr id="572" name="Arc 378">
              <a:extLst>
                <a:ext uri="{FF2B5EF4-FFF2-40B4-BE49-F238E27FC236}">
                  <a16:creationId xmlns:a16="http://schemas.microsoft.com/office/drawing/2014/main" id="{22D3EE03-4F8F-1840-B412-B524B0F815D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12" y="1893"/>
              <a:ext cx="1232" cy="368"/>
            </a:xfrm>
            <a:custGeom>
              <a:avLst/>
              <a:gdLst>
                <a:gd name="T0" fmla="*/ 0 w 40951"/>
                <a:gd name="T1" fmla="*/ 0 h 21600"/>
                <a:gd name="T2" fmla="*/ 0 w 40951"/>
                <a:gd name="T3" fmla="*/ 0 h 21600"/>
                <a:gd name="T4" fmla="*/ 0 w 40951"/>
                <a:gd name="T5" fmla="*/ 0 h 21600"/>
                <a:gd name="T6" fmla="*/ 0 60000 65536"/>
                <a:gd name="T7" fmla="*/ 0 60000 65536"/>
                <a:gd name="T8" fmla="*/ 0 60000 65536"/>
                <a:gd name="T9" fmla="*/ 0 w 40951"/>
                <a:gd name="T10" fmla="*/ 0 h 21600"/>
                <a:gd name="T11" fmla="*/ 40951 w 40951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0951" h="21600" fill="none" extrusionOk="0">
                  <a:moveTo>
                    <a:pt x="-1" y="15268"/>
                  </a:moveTo>
                  <a:cubicBezTo>
                    <a:pt x="2781" y="6195"/>
                    <a:pt x="11160" y="-1"/>
                    <a:pt x="20651" y="0"/>
                  </a:cubicBezTo>
                  <a:cubicBezTo>
                    <a:pt x="29734" y="0"/>
                    <a:pt x="37847" y="5683"/>
                    <a:pt x="40951" y="14219"/>
                  </a:cubicBezTo>
                </a:path>
                <a:path w="40951" h="21600" stroke="0" extrusionOk="0">
                  <a:moveTo>
                    <a:pt x="-1" y="15268"/>
                  </a:moveTo>
                  <a:cubicBezTo>
                    <a:pt x="2781" y="6195"/>
                    <a:pt x="11160" y="-1"/>
                    <a:pt x="20651" y="0"/>
                  </a:cubicBezTo>
                  <a:cubicBezTo>
                    <a:pt x="29734" y="0"/>
                    <a:pt x="37847" y="5683"/>
                    <a:pt x="40951" y="14219"/>
                  </a:cubicBezTo>
                  <a:lnTo>
                    <a:pt x="20651" y="21600"/>
                  </a:lnTo>
                  <a:lnTo>
                    <a:pt x="-1" y="15268"/>
                  </a:lnTo>
                  <a:close/>
                </a:path>
              </a:pathLst>
            </a:custGeom>
            <a:solidFill>
              <a:srgbClr val="B6C7C9"/>
            </a:solidFill>
            <a:ln w="22225">
              <a:solidFill>
                <a:srgbClr val="6C8F93"/>
              </a:solidFill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500">
                <a:solidFill>
                  <a:srgbClr val="000000"/>
                </a:solidFill>
                <a:latin typeface="Comic Sans MS" charset="0"/>
                <a:ea typeface="ＭＳ Ｐゴシック" charset="-128"/>
              </a:endParaRPr>
            </a:p>
          </p:txBody>
        </p:sp>
        <p:sp>
          <p:nvSpPr>
            <p:cNvPr id="573" name="Arc 379">
              <a:extLst>
                <a:ext uri="{FF2B5EF4-FFF2-40B4-BE49-F238E27FC236}">
                  <a16:creationId xmlns:a16="http://schemas.microsoft.com/office/drawing/2014/main" id="{A7CB6341-3BF3-244C-887A-B84338A462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662" y="2081"/>
              <a:ext cx="766" cy="446"/>
            </a:xfrm>
            <a:custGeom>
              <a:avLst/>
              <a:gdLst>
                <a:gd name="T0" fmla="*/ 0 w 33007"/>
                <a:gd name="T1" fmla="*/ 0 h 25698"/>
                <a:gd name="T2" fmla="*/ 0 w 33007"/>
                <a:gd name="T3" fmla="*/ 0 h 25698"/>
                <a:gd name="T4" fmla="*/ 0 w 33007"/>
                <a:gd name="T5" fmla="*/ 0 h 25698"/>
                <a:gd name="T6" fmla="*/ 0 60000 65536"/>
                <a:gd name="T7" fmla="*/ 0 60000 65536"/>
                <a:gd name="T8" fmla="*/ 0 60000 65536"/>
                <a:gd name="T9" fmla="*/ 0 w 33007"/>
                <a:gd name="T10" fmla="*/ 0 h 25698"/>
                <a:gd name="T11" fmla="*/ 33007 w 33007"/>
                <a:gd name="T12" fmla="*/ 25698 h 2569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3007" h="25698" fill="none" extrusionOk="0">
                  <a:moveTo>
                    <a:pt x="392" y="25697"/>
                  </a:moveTo>
                  <a:cubicBezTo>
                    <a:pt x="131" y="24347"/>
                    <a:pt x="0" y="22975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25631" y="-1"/>
                    <a:pt x="29583" y="1128"/>
                    <a:pt x="33007" y="3257"/>
                  </a:cubicBezTo>
                </a:path>
                <a:path w="33007" h="25698" stroke="0" extrusionOk="0">
                  <a:moveTo>
                    <a:pt x="392" y="25697"/>
                  </a:moveTo>
                  <a:cubicBezTo>
                    <a:pt x="131" y="24347"/>
                    <a:pt x="0" y="22975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25631" y="-1"/>
                    <a:pt x="29583" y="1128"/>
                    <a:pt x="33007" y="3257"/>
                  </a:cubicBezTo>
                  <a:lnTo>
                    <a:pt x="21600" y="21600"/>
                  </a:lnTo>
                  <a:lnTo>
                    <a:pt x="392" y="25697"/>
                  </a:lnTo>
                  <a:close/>
                </a:path>
              </a:pathLst>
            </a:cu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500">
                <a:solidFill>
                  <a:srgbClr val="000000"/>
                </a:solidFill>
                <a:latin typeface="Comic Sans MS" charset="0"/>
                <a:ea typeface="ＭＳ Ｐゴシック" charset="-128"/>
              </a:endParaRPr>
            </a:p>
          </p:txBody>
        </p:sp>
        <p:sp>
          <p:nvSpPr>
            <p:cNvPr id="574" name="Arc 380">
              <a:extLst>
                <a:ext uri="{FF2B5EF4-FFF2-40B4-BE49-F238E27FC236}">
                  <a16:creationId xmlns:a16="http://schemas.microsoft.com/office/drawing/2014/main" id="{E05B0511-6C32-9D44-82C4-A2766CCC05B0}"/>
                </a:ext>
              </a:extLst>
            </p:cNvPr>
            <p:cNvSpPr>
              <a:spLocks/>
            </p:cNvSpPr>
            <p:nvPr/>
          </p:nvSpPr>
          <p:spPr bwMode="auto">
            <a:xfrm>
              <a:off x="1669" y="2088"/>
              <a:ext cx="755" cy="438"/>
            </a:xfrm>
            <a:custGeom>
              <a:avLst/>
              <a:gdLst>
                <a:gd name="T0" fmla="*/ 0 w 32968"/>
                <a:gd name="T1" fmla="*/ 0 h 25717"/>
                <a:gd name="T2" fmla="*/ 0 w 32968"/>
                <a:gd name="T3" fmla="*/ 0 h 25717"/>
                <a:gd name="T4" fmla="*/ 0 w 32968"/>
                <a:gd name="T5" fmla="*/ 0 h 25717"/>
                <a:gd name="T6" fmla="*/ 0 60000 65536"/>
                <a:gd name="T7" fmla="*/ 0 60000 65536"/>
                <a:gd name="T8" fmla="*/ 0 60000 65536"/>
                <a:gd name="T9" fmla="*/ 0 w 32968"/>
                <a:gd name="T10" fmla="*/ 0 h 25717"/>
                <a:gd name="T11" fmla="*/ 32968 w 32968"/>
                <a:gd name="T12" fmla="*/ 25717 h 2571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2968" h="25717" fill="none" extrusionOk="0">
                  <a:moveTo>
                    <a:pt x="395" y="25717"/>
                  </a:moveTo>
                  <a:cubicBezTo>
                    <a:pt x="132" y="24360"/>
                    <a:pt x="0" y="22981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25616" y="-1"/>
                    <a:pt x="29552" y="1119"/>
                    <a:pt x="32967" y="3233"/>
                  </a:cubicBezTo>
                </a:path>
                <a:path w="32968" h="25717" stroke="0" extrusionOk="0">
                  <a:moveTo>
                    <a:pt x="395" y="25717"/>
                  </a:moveTo>
                  <a:cubicBezTo>
                    <a:pt x="132" y="24360"/>
                    <a:pt x="0" y="22981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25616" y="-1"/>
                    <a:pt x="29552" y="1119"/>
                    <a:pt x="32967" y="3233"/>
                  </a:cubicBezTo>
                  <a:lnTo>
                    <a:pt x="21600" y="21600"/>
                  </a:lnTo>
                  <a:lnTo>
                    <a:pt x="395" y="25717"/>
                  </a:lnTo>
                  <a:close/>
                </a:path>
              </a:pathLst>
            </a:custGeom>
            <a:solidFill>
              <a:srgbClr val="B6C7C9"/>
            </a:solidFill>
            <a:ln w="22225">
              <a:solidFill>
                <a:srgbClr val="6C8F93"/>
              </a:solidFill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500">
                <a:solidFill>
                  <a:srgbClr val="000000"/>
                </a:solidFill>
                <a:latin typeface="Comic Sans MS" charset="0"/>
                <a:ea typeface="ＭＳ Ｐゴシック" charset="-128"/>
              </a:endParaRPr>
            </a:p>
          </p:txBody>
        </p:sp>
        <p:sp>
          <p:nvSpPr>
            <p:cNvPr id="575" name="Arc 381">
              <a:extLst>
                <a:ext uri="{FF2B5EF4-FFF2-40B4-BE49-F238E27FC236}">
                  <a16:creationId xmlns:a16="http://schemas.microsoft.com/office/drawing/2014/main" id="{24E8E066-1EA8-C94E-87A6-9690D4923643}"/>
                </a:ext>
              </a:extLst>
            </p:cNvPr>
            <p:cNvSpPr>
              <a:spLocks/>
            </p:cNvSpPr>
            <p:nvPr/>
          </p:nvSpPr>
          <p:spPr bwMode="auto">
            <a:xfrm>
              <a:off x="1553" y="3120"/>
              <a:ext cx="773" cy="345"/>
            </a:xfrm>
            <a:custGeom>
              <a:avLst/>
              <a:gdLst>
                <a:gd name="T0" fmla="*/ 0 w 32097"/>
                <a:gd name="T1" fmla="*/ 0 h 21984"/>
                <a:gd name="T2" fmla="*/ 0 w 32097"/>
                <a:gd name="T3" fmla="*/ 0 h 21984"/>
                <a:gd name="T4" fmla="*/ 0 w 32097"/>
                <a:gd name="T5" fmla="*/ 0 h 21984"/>
                <a:gd name="T6" fmla="*/ 0 60000 65536"/>
                <a:gd name="T7" fmla="*/ 0 60000 65536"/>
                <a:gd name="T8" fmla="*/ 0 60000 65536"/>
                <a:gd name="T9" fmla="*/ 0 w 32097"/>
                <a:gd name="T10" fmla="*/ 0 h 21984"/>
                <a:gd name="T11" fmla="*/ 32097 w 32097"/>
                <a:gd name="T12" fmla="*/ 21984 h 2198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2097" h="21984" fill="none" extrusionOk="0">
                  <a:moveTo>
                    <a:pt x="32096" y="19261"/>
                  </a:moveTo>
                  <a:cubicBezTo>
                    <a:pt x="28886" y="21047"/>
                    <a:pt x="25273" y="21983"/>
                    <a:pt x="21600" y="21984"/>
                  </a:cubicBezTo>
                  <a:cubicBezTo>
                    <a:pt x="9670" y="21984"/>
                    <a:pt x="0" y="12313"/>
                    <a:pt x="0" y="384"/>
                  </a:cubicBezTo>
                  <a:cubicBezTo>
                    <a:pt x="-1" y="255"/>
                    <a:pt x="1" y="127"/>
                    <a:pt x="3" y="0"/>
                  </a:cubicBezTo>
                </a:path>
                <a:path w="32097" h="21984" stroke="0" extrusionOk="0">
                  <a:moveTo>
                    <a:pt x="32096" y="19261"/>
                  </a:moveTo>
                  <a:cubicBezTo>
                    <a:pt x="28886" y="21047"/>
                    <a:pt x="25273" y="21983"/>
                    <a:pt x="21600" y="21984"/>
                  </a:cubicBezTo>
                  <a:cubicBezTo>
                    <a:pt x="9670" y="21984"/>
                    <a:pt x="0" y="12313"/>
                    <a:pt x="0" y="384"/>
                  </a:cubicBezTo>
                  <a:cubicBezTo>
                    <a:pt x="-1" y="255"/>
                    <a:pt x="1" y="127"/>
                    <a:pt x="3" y="0"/>
                  </a:cubicBezTo>
                  <a:lnTo>
                    <a:pt x="21600" y="384"/>
                  </a:lnTo>
                  <a:lnTo>
                    <a:pt x="32096" y="19261"/>
                  </a:lnTo>
                  <a:close/>
                </a:path>
              </a:pathLst>
            </a:cu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500">
                <a:solidFill>
                  <a:srgbClr val="000000"/>
                </a:solidFill>
                <a:latin typeface="Comic Sans MS" charset="0"/>
                <a:ea typeface="ＭＳ Ｐゴシック" charset="-128"/>
              </a:endParaRPr>
            </a:p>
          </p:txBody>
        </p:sp>
        <p:sp>
          <p:nvSpPr>
            <p:cNvPr id="576" name="Arc 382">
              <a:extLst>
                <a:ext uri="{FF2B5EF4-FFF2-40B4-BE49-F238E27FC236}">
                  <a16:creationId xmlns:a16="http://schemas.microsoft.com/office/drawing/2014/main" id="{7A57F5FC-F48C-EC4A-8CB0-73CA1FF56C6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60" y="3120"/>
              <a:ext cx="761" cy="337"/>
            </a:xfrm>
            <a:custGeom>
              <a:avLst/>
              <a:gdLst>
                <a:gd name="T0" fmla="*/ 0 w 32039"/>
                <a:gd name="T1" fmla="*/ 0 h 21986"/>
                <a:gd name="T2" fmla="*/ 0 w 32039"/>
                <a:gd name="T3" fmla="*/ 0 h 21986"/>
                <a:gd name="T4" fmla="*/ 0 w 32039"/>
                <a:gd name="T5" fmla="*/ 0 h 21986"/>
                <a:gd name="T6" fmla="*/ 0 60000 65536"/>
                <a:gd name="T7" fmla="*/ 0 60000 65536"/>
                <a:gd name="T8" fmla="*/ 0 60000 65536"/>
                <a:gd name="T9" fmla="*/ 0 w 32039"/>
                <a:gd name="T10" fmla="*/ 0 h 21986"/>
                <a:gd name="T11" fmla="*/ 32039 w 32039"/>
                <a:gd name="T12" fmla="*/ 21986 h 2198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2039" h="21986" fill="none" extrusionOk="0">
                  <a:moveTo>
                    <a:pt x="32038" y="19295"/>
                  </a:moveTo>
                  <a:cubicBezTo>
                    <a:pt x="28842" y="21060"/>
                    <a:pt x="25251" y="21985"/>
                    <a:pt x="21600" y="21986"/>
                  </a:cubicBezTo>
                  <a:cubicBezTo>
                    <a:pt x="9670" y="21986"/>
                    <a:pt x="0" y="12315"/>
                    <a:pt x="0" y="386"/>
                  </a:cubicBezTo>
                  <a:cubicBezTo>
                    <a:pt x="-1" y="257"/>
                    <a:pt x="1" y="128"/>
                    <a:pt x="3" y="0"/>
                  </a:cubicBezTo>
                </a:path>
                <a:path w="32039" h="21986" stroke="0" extrusionOk="0">
                  <a:moveTo>
                    <a:pt x="32038" y="19295"/>
                  </a:moveTo>
                  <a:cubicBezTo>
                    <a:pt x="28842" y="21060"/>
                    <a:pt x="25251" y="21985"/>
                    <a:pt x="21600" y="21986"/>
                  </a:cubicBezTo>
                  <a:cubicBezTo>
                    <a:pt x="9670" y="21986"/>
                    <a:pt x="0" y="12315"/>
                    <a:pt x="0" y="386"/>
                  </a:cubicBezTo>
                  <a:cubicBezTo>
                    <a:pt x="-1" y="257"/>
                    <a:pt x="1" y="128"/>
                    <a:pt x="3" y="0"/>
                  </a:cubicBezTo>
                  <a:lnTo>
                    <a:pt x="21600" y="386"/>
                  </a:lnTo>
                  <a:lnTo>
                    <a:pt x="32038" y="19295"/>
                  </a:lnTo>
                  <a:close/>
                </a:path>
              </a:pathLst>
            </a:custGeom>
            <a:solidFill>
              <a:srgbClr val="B6C7C9"/>
            </a:solidFill>
            <a:ln w="22225">
              <a:solidFill>
                <a:srgbClr val="6C8F93"/>
              </a:solidFill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500">
                <a:solidFill>
                  <a:srgbClr val="000000"/>
                </a:solidFill>
                <a:latin typeface="Comic Sans MS" charset="0"/>
                <a:ea typeface="ＭＳ Ｐゴシック" charset="-128"/>
              </a:endParaRPr>
            </a:p>
          </p:txBody>
        </p:sp>
        <p:sp>
          <p:nvSpPr>
            <p:cNvPr id="577" name="Arc 383">
              <a:extLst>
                <a:ext uri="{FF2B5EF4-FFF2-40B4-BE49-F238E27FC236}">
                  <a16:creationId xmlns:a16="http://schemas.microsoft.com/office/drawing/2014/main" id="{9D0AD9FA-A24C-B742-8BF3-D0A1378B7535}"/>
                </a:ext>
              </a:extLst>
            </p:cNvPr>
            <p:cNvSpPr>
              <a:spLocks/>
            </p:cNvSpPr>
            <p:nvPr/>
          </p:nvSpPr>
          <p:spPr bwMode="auto">
            <a:xfrm>
              <a:off x="3626" y="2103"/>
              <a:ext cx="584" cy="427"/>
            </a:xfrm>
            <a:custGeom>
              <a:avLst/>
              <a:gdLst>
                <a:gd name="T0" fmla="*/ 0 w 26070"/>
                <a:gd name="T1" fmla="*/ 0 h 31631"/>
                <a:gd name="T2" fmla="*/ 0 w 26070"/>
                <a:gd name="T3" fmla="*/ 0 h 31631"/>
                <a:gd name="T4" fmla="*/ 0 w 26070"/>
                <a:gd name="T5" fmla="*/ 0 h 31631"/>
                <a:gd name="T6" fmla="*/ 0 60000 65536"/>
                <a:gd name="T7" fmla="*/ 0 60000 65536"/>
                <a:gd name="T8" fmla="*/ 0 60000 65536"/>
                <a:gd name="T9" fmla="*/ 0 w 26070"/>
                <a:gd name="T10" fmla="*/ 0 h 31631"/>
                <a:gd name="T11" fmla="*/ 26070 w 26070"/>
                <a:gd name="T12" fmla="*/ 31631 h 3163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6070" h="31631" fill="none" extrusionOk="0">
                  <a:moveTo>
                    <a:pt x="-1" y="467"/>
                  </a:moveTo>
                  <a:cubicBezTo>
                    <a:pt x="1469" y="156"/>
                    <a:pt x="2967" y="-1"/>
                    <a:pt x="4470" y="0"/>
                  </a:cubicBezTo>
                  <a:cubicBezTo>
                    <a:pt x="16399" y="0"/>
                    <a:pt x="26070" y="9670"/>
                    <a:pt x="26070" y="21600"/>
                  </a:cubicBezTo>
                  <a:cubicBezTo>
                    <a:pt x="26070" y="25094"/>
                    <a:pt x="25222" y="28536"/>
                    <a:pt x="23599" y="31631"/>
                  </a:cubicBezTo>
                </a:path>
                <a:path w="26070" h="31631" stroke="0" extrusionOk="0">
                  <a:moveTo>
                    <a:pt x="-1" y="467"/>
                  </a:moveTo>
                  <a:cubicBezTo>
                    <a:pt x="1469" y="156"/>
                    <a:pt x="2967" y="-1"/>
                    <a:pt x="4470" y="0"/>
                  </a:cubicBezTo>
                  <a:cubicBezTo>
                    <a:pt x="16399" y="0"/>
                    <a:pt x="26070" y="9670"/>
                    <a:pt x="26070" y="21600"/>
                  </a:cubicBezTo>
                  <a:cubicBezTo>
                    <a:pt x="26070" y="25094"/>
                    <a:pt x="25222" y="28536"/>
                    <a:pt x="23599" y="31631"/>
                  </a:cubicBezTo>
                  <a:lnTo>
                    <a:pt x="4470" y="21600"/>
                  </a:lnTo>
                  <a:lnTo>
                    <a:pt x="-1" y="467"/>
                  </a:lnTo>
                  <a:close/>
                </a:path>
              </a:pathLst>
            </a:cu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500">
                <a:solidFill>
                  <a:srgbClr val="000000"/>
                </a:solidFill>
                <a:latin typeface="Comic Sans MS" charset="0"/>
                <a:ea typeface="ＭＳ Ｐゴシック" charset="-128"/>
              </a:endParaRPr>
            </a:p>
          </p:txBody>
        </p:sp>
        <p:sp>
          <p:nvSpPr>
            <p:cNvPr id="578" name="Arc 384">
              <a:extLst>
                <a:ext uri="{FF2B5EF4-FFF2-40B4-BE49-F238E27FC236}">
                  <a16:creationId xmlns:a16="http://schemas.microsoft.com/office/drawing/2014/main" id="{EDAF6E05-61ED-1B4B-BD67-277316714FB7}"/>
                </a:ext>
              </a:extLst>
            </p:cNvPr>
            <p:cNvSpPr>
              <a:spLocks/>
            </p:cNvSpPr>
            <p:nvPr/>
          </p:nvSpPr>
          <p:spPr bwMode="auto">
            <a:xfrm>
              <a:off x="3628" y="2110"/>
              <a:ext cx="574" cy="418"/>
            </a:xfrm>
            <a:custGeom>
              <a:avLst/>
              <a:gdLst>
                <a:gd name="T0" fmla="*/ 0 w 26029"/>
                <a:gd name="T1" fmla="*/ 0 h 31708"/>
                <a:gd name="T2" fmla="*/ 0 w 26029"/>
                <a:gd name="T3" fmla="*/ 0 h 31708"/>
                <a:gd name="T4" fmla="*/ 0 w 26029"/>
                <a:gd name="T5" fmla="*/ 0 h 31708"/>
                <a:gd name="T6" fmla="*/ 0 60000 65536"/>
                <a:gd name="T7" fmla="*/ 0 60000 65536"/>
                <a:gd name="T8" fmla="*/ 0 60000 65536"/>
                <a:gd name="T9" fmla="*/ 0 w 26029"/>
                <a:gd name="T10" fmla="*/ 0 h 31708"/>
                <a:gd name="T11" fmla="*/ 26029 w 26029"/>
                <a:gd name="T12" fmla="*/ 31708 h 3170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6029" h="31708" fill="none" extrusionOk="0">
                  <a:moveTo>
                    <a:pt x="-1" y="458"/>
                  </a:moveTo>
                  <a:cubicBezTo>
                    <a:pt x="1456" y="153"/>
                    <a:pt x="2940" y="-1"/>
                    <a:pt x="4429" y="0"/>
                  </a:cubicBezTo>
                  <a:cubicBezTo>
                    <a:pt x="16358" y="0"/>
                    <a:pt x="26029" y="9670"/>
                    <a:pt x="26029" y="21600"/>
                  </a:cubicBezTo>
                  <a:cubicBezTo>
                    <a:pt x="26029" y="25123"/>
                    <a:pt x="25166" y="28593"/>
                    <a:pt x="23517" y="31707"/>
                  </a:cubicBezTo>
                </a:path>
                <a:path w="26029" h="31708" stroke="0" extrusionOk="0">
                  <a:moveTo>
                    <a:pt x="-1" y="458"/>
                  </a:moveTo>
                  <a:cubicBezTo>
                    <a:pt x="1456" y="153"/>
                    <a:pt x="2940" y="-1"/>
                    <a:pt x="4429" y="0"/>
                  </a:cubicBezTo>
                  <a:cubicBezTo>
                    <a:pt x="16358" y="0"/>
                    <a:pt x="26029" y="9670"/>
                    <a:pt x="26029" y="21600"/>
                  </a:cubicBezTo>
                  <a:cubicBezTo>
                    <a:pt x="26029" y="25123"/>
                    <a:pt x="25166" y="28593"/>
                    <a:pt x="23517" y="31707"/>
                  </a:cubicBezTo>
                  <a:lnTo>
                    <a:pt x="4429" y="21600"/>
                  </a:lnTo>
                  <a:lnTo>
                    <a:pt x="-1" y="458"/>
                  </a:lnTo>
                  <a:close/>
                </a:path>
              </a:pathLst>
            </a:custGeom>
            <a:solidFill>
              <a:srgbClr val="B6C7C9"/>
            </a:solidFill>
            <a:ln w="22225">
              <a:solidFill>
                <a:srgbClr val="6C8F93"/>
              </a:solidFill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500">
                <a:solidFill>
                  <a:srgbClr val="000000"/>
                </a:solidFill>
                <a:latin typeface="Comic Sans MS" charset="0"/>
                <a:ea typeface="ＭＳ Ｐゴシック" charset="-128"/>
              </a:endParaRPr>
            </a:p>
          </p:txBody>
        </p:sp>
        <p:sp>
          <p:nvSpPr>
            <p:cNvPr id="579" name="Arc 385">
              <a:extLst>
                <a:ext uri="{FF2B5EF4-FFF2-40B4-BE49-F238E27FC236}">
                  <a16:creationId xmlns:a16="http://schemas.microsoft.com/office/drawing/2014/main" id="{18CC95E3-88E4-7A4C-8C11-B375C8BEE7E7}"/>
                </a:ext>
              </a:extLst>
            </p:cNvPr>
            <p:cNvSpPr>
              <a:spLocks/>
            </p:cNvSpPr>
            <p:nvPr/>
          </p:nvSpPr>
          <p:spPr bwMode="auto">
            <a:xfrm>
              <a:off x="3791" y="2534"/>
              <a:ext cx="556" cy="428"/>
            </a:xfrm>
            <a:custGeom>
              <a:avLst/>
              <a:gdLst>
                <a:gd name="T0" fmla="*/ 0 w 21600"/>
                <a:gd name="T1" fmla="*/ 0 h 29154"/>
                <a:gd name="T2" fmla="*/ 0 w 21600"/>
                <a:gd name="T3" fmla="*/ 0 h 29154"/>
                <a:gd name="T4" fmla="*/ 0 w 21600"/>
                <a:gd name="T5" fmla="*/ 0 h 29154"/>
                <a:gd name="T6" fmla="*/ 0 60000 65536"/>
                <a:gd name="T7" fmla="*/ 0 60000 65536"/>
                <a:gd name="T8" fmla="*/ 0 60000 65536"/>
                <a:gd name="T9" fmla="*/ 0 w 21600"/>
                <a:gd name="T10" fmla="*/ 0 h 29154"/>
                <a:gd name="T11" fmla="*/ 21600 w 21600"/>
                <a:gd name="T12" fmla="*/ 29154 h 2915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9154" fill="none" extrusionOk="0">
                  <a:moveTo>
                    <a:pt x="13583" y="0"/>
                  </a:moveTo>
                  <a:cubicBezTo>
                    <a:pt x="18654" y="4101"/>
                    <a:pt x="21600" y="10273"/>
                    <a:pt x="21600" y="16794"/>
                  </a:cubicBezTo>
                  <a:cubicBezTo>
                    <a:pt x="21600" y="21214"/>
                    <a:pt x="20243" y="25528"/>
                    <a:pt x="17714" y="29154"/>
                  </a:cubicBezTo>
                </a:path>
                <a:path w="21600" h="29154" stroke="0" extrusionOk="0">
                  <a:moveTo>
                    <a:pt x="13583" y="0"/>
                  </a:moveTo>
                  <a:cubicBezTo>
                    <a:pt x="18654" y="4101"/>
                    <a:pt x="21600" y="10273"/>
                    <a:pt x="21600" y="16794"/>
                  </a:cubicBezTo>
                  <a:cubicBezTo>
                    <a:pt x="21600" y="21214"/>
                    <a:pt x="20243" y="25528"/>
                    <a:pt x="17714" y="29154"/>
                  </a:cubicBezTo>
                  <a:lnTo>
                    <a:pt x="0" y="16794"/>
                  </a:lnTo>
                  <a:lnTo>
                    <a:pt x="13583" y="0"/>
                  </a:lnTo>
                  <a:close/>
                </a:path>
              </a:pathLst>
            </a:cu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500">
                <a:solidFill>
                  <a:srgbClr val="000000"/>
                </a:solidFill>
                <a:latin typeface="Comic Sans MS" charset="0"/>
                <a:ea typeface="ＭＳ Ｐゴシック" charset="-128"/>
              </a:endParaRPr>
            </a:p>
          </p:txBody>
        </p:sp>
        <p:sp>
          <p:nvSpPr>
            <p:cNvPr id="580" name="Arc 386">
              <a:extLst>
                <a:ext uri="{FF2B5EF4-FFF2-40B4-BE49-F238E27FC236}">
                  <a16:creationId xmlns:a16="http://schemas.microsoft.com/office/drawing/2014/main" id="{4B65B1AB-06BA-4247-99DC-588AD67D7B96}"/>
                </a:ext>
              </a:extLst>
            </p:cNvPr>
            <p:cNvSpPr>
              <a:spLocks/>
            </p:cNvSpPr>
            <p:nvPr/>
          </p:nvSpPr>
          <p:spPr bwMode="auto">
            <a:xfrm>
              <a:off x="3791" y="2538"/>
              <a:ext cx="549" cy="420"/>
            </a:xfrm>
            <a:custGeom>
              <a:avLst/>
              <a:gdLst>
                <a:gd name="T0" fmla="*/ 0 w 21600"/>
                <a:gd name="T1" fmla="*/ 0 h 29298"/>
                <a:gd name="T2" fmla="*/ 0 w 21600"/>
                <a:gd name="T3" fmla="*/ 0 h 29298"/>
                <a:gd name="T4" fmla="*/ 0 w 21600"/>
                <a:gd name="T5" fmla="*/ 0 h 29298"/>
                <a:gd name="T6" fmla="*/ 0 60000 65536"/>
                <a:gd name="T7" fmla="*/ 0 60000 65536"/>
                <a:gd name="T8" fmla="*/ 0 60000 65536"/>
                <a:gd name="T9" fmla="*/ 0 w 21600"/>
                <a:gd name="T10" fmla="*/ 0 h 29298"/>
                <a:gd name="T11" fmla="*/ 21600 w 21600"/>
                <a:gd name="T12" fmla="*/ 29298 h 2929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9298" fill="none" extrusionOk="0">
                  <a:moveTo>
                    <a:pt x="13504" y="0"/>
                  </a:moveTo>
                  <a:cubicBezTo>
                    <a:pt x="18621" y="4099"/>
                    <a:pt x="21600" y="10301"/>
                    <a:pt x="21600" y="16858"/>
                  </a:cubicBezTo>
                  <a:cubicBezTo>
                    <a:pt x="21600" y="21311"/>
                    <a:pt x="20223" y="25656"/>
                    <a:pt x="17658" y="29298"/>
                  </a:cubicBezTo>
                </a:path>
                <a:path w="21600" h="29298" stroke="0" extrusionOk="0">
                  <a:moveTo>
                    <a:pt x="13504" y="0"/>
                  </a:moveTo>
                  <a:cubicBezTo>
                    <a:pt x="18621" y="4099"/>
                    <a:pt x="21600" y="10301"/>
                    <a:pt x="21600" y="16858"/>
                  </a:cubicBezTo>
                  <a:cubicBezTo>
                    <a:pt x="21600" y="21311"/>
                    <a:pt x="20223" y="25656"/>
                    <a:pt x="17658" y="29298"/>
                  </a:cubicBezTo>
                  <a:lnTo>
                    <a:pt x="0" y="16858"/>
                  </a:lnTo>
                  <a:lnTo>
                    <a:pt x="13504" y="0"/>
                  </a:lnTo>
                  <a:close/>
                </a:path>
              </a:pathLst>
            </a:custGeom>
            <a:solidFill>
              <a:srgbClr val="B6C7C9"/>
            </a:solidFill>
            <a:ln w="22225">
              <a:solidFill>
                <a:srgbClr val="6C8F93"/>
              </a:solidFill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500">
                <a:solidFill>
                  <a:srgbClr val="000000"/>
                </a:solidFill>
                <a:latin typeface="Comic Sans MS" charset="0"/>
                <a:ea typeface="ＭＳ Ｐゴシック" charset="-128"/>
              </a:endParaRPr>
            </a:p>
          </p:txBody>
        </p:sp>
        <p:sp>
          <p:nvSpPr>
            <p:cNvPr id="581" name="Arc 387">
              <a:extLst>
                <a:ext uri="{FF2B5EF4-FFF2-40B4-BE49-F238E27FC236}">
                  <a16:creationId xmlns:a16="http://schemas.microsoft.com/office/drawing/2014/main" id="{BC11ED90-AA67-BF4E-A09D-6A120428F7A9}"/>
                </a:ext>
              </a:extLst>
            </p:cNvPr>
            <p:cNvSpPr>
              <a:spLocks/>
            </p:cNvSpPr>
            <p:nvPr/>
          </p:nvSpPr>
          <p:spPr bwMode="auto">
            <a:xfrm>
              <a:off x="3609" y="2973"/>
              <a:ext cx="651" cy="607"/>
            </a:xfrm>
            <a:custGeom>
              <a:avLst/>
              <a:gdLst>
                <a:gd name="T0" fmla="*/ 0 w 28655"/>
                <a:gd name="T1" fmla="*/ 0 h 27157"/>
                <a:gd name="T2" fmla="*/ 0 w 28655"/>
                <a:gd name="T3" fmla="*/ 0 h 27157"/>
                <a:gd name="T4" fmla="*/ 0 w 28655"/>
                <a:gd name="T5" fmla="*/ 0 h 27157"/>
                <a:gd name="T6" fmla="*/ 0 60000 65536"/>
                <a:gd name="T7" fmla="*/ 0 60000 65536"/>
                <a:gd name="T8" fmla="*/ 0 60000 65536"/>
                <a:gd name="T9" fmla="*/ 0 w 28655"/>
                <a:gd name="T10" fmla="*/ 0 h 27157"/>
                <a:gd name="T11" fmla="*/ 28655 w 28655"/>
                <a:gd name="T12" fmla="*/ 27157 h 2715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8655" h="27157" fill="none" extrusionOk="0">
                  <a:moveTo>
                    <a:pt x="27927" y="0"/>
                  </a:moveTo>
                  <a:cubicBezTo>
                    <a:pt x="28410" y="1812"/>
                    <a:pt x="28655" y="3680"/>
                    <a:pt x="28655" y="5557"/>
                  </a:cubicBezTo>
                  <a:cubicBezTo>
                    <a:pt x="28655" y="17486"/>
                    <a:pt x="18984" y="27157"/>
                    <a:pt x="7055" y="27157"/>
                  </a:cubicBezTo>
                  <a:cubicBezTo>
                    <a:pt x="4653" y="27157"/>
                    <a:pt x="2269" y="26756"/>
                    <a:pt x="-1" y="25972"/>
                  </a:cubicBezTo>
                </a:path>
                <a:path w="28655" h="27157" stroke="0" extrusionOk="0">
                  <a:moveTo>
                    <a:pt x="27927" y="0"/>
                  </a:moveTo>
                  <a:cubicBezTo>
                    <a:pt x="28410" y="1812"/>
                    <a:pt x="28655" y="3680"/>
                    <a:pt x="28655" y="5557"/>
                  </a:cubicBezTo>
                  <a:cubicBezTo>
                    <a:pt x="28655" y="17486"/>
                    <a:pt x="18984" y="27157"/>
                    <a:pt x="7055" y="27157"/>
                  </a:cubicBezTo>
                  <a:cubicBezTo>
                    <a:pt x="4653" y="27157"/>
                    <a:pt x="2269" y="26756"/>
                    <a:pt x="-1" y="25972"/>
                  </a:cubicBezTo>
                  <a:lnTo>
                    <a:pt x="7055" y="5557"/>
                  </a:lnTo>
                  <a:lnTo>
                    <a:pt x="27927" y="0"/>
                  </a:lnTo>
                  <a:close/>
                </a:path>
              </a:pathLst>
            </a:cu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500">
                <a:solidFill>
                  <a:srgbClr val="000000"/>
                </a:solidFill>
                <a:latin typeface="Comic Sans MS" charset="0"/>
                <a:ea typeface="ＭＳ Ｐゴシック" charset="-128"/>
              </a:endParaRPr>
            </a:p>
          </p:txBody>
        </p:sp>
        <p:sp>
          <p:nvSpPr>
            <p:cNvPr id="582" name="Arc 388">
              <a:extLst>
                <a:ext uri="{FF2B5EF4-FFF2-40B4-BE49-F238E27FC236}">
                  <a16:creationId xmlns:a16="http://schemas.microsoft.com/office/drawing/2014/main" id="{15203B08-F10C-0241-8302-503CBA9B5D28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1" y="2975"/>
              <a:ext cx="642" cy="598"/>
            </a:xfrm>
            <a:custGeom>
              <a:avLst/>
              <a:gdLst>
                <a:gd name="T0" fmla="*/ 0 w 28653"/>
                <a:gd name="T1" fmla="*/ 0 h 27158"/>
                <a:gd name="T2" fmla="*/ 0 w 28653"/>
                <a:gd name="T3" fmla="*/ 0 h 27158"/>
                <a:gd name="T4" fmla="*/ 0 w 28653"/>
                <a:gd name="T5" fmla="*/ 0 h 27158"/>
                <a:gd name="T6" fmla="*/ 0 60000 65536"/>
                <a:gd name="T7" fmla="*/ 0 60000 65536"/>
                <a:gd name="T8" fmla="*/ 0 60000 65536"/>
                <a:gd name="T9" fmla="*/ 0 w 28653"/>
                <a:gd name="T10" fmla="*/ 0 h 27158"/>
                <a:gd name="T11" fmla="*/ 28653 w 28653"/>
                <a:gd name="T12" fmla="*/ 27158 h 2715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8653" h="27158" fill="none" extrusionOk="0">
                  <a:moveTo>
                    <a:pt x="27925" y="0"/>
                  </a:moveTo>
                  <a:cubicBezTo>
                    <a:pt x="28408" y="1813"/>
                    <a:pt x="28653" y="3681"/>
                    <a:pt x="28653" y="5558"/>
                  </a:cubicBezTo>
                  <a:cubicBezTo>
                    <a:pt x="28653" y="17487"/>
                    <a:pt x="18982" y="27158"/>
                    <a:pt x="7053" y="27158"/>
                  </a:cubicBezTo>
                  <a:cubicBezTo>
                    <a:pt x="4652" y="27158"/>
                    <a:pt x="2268" y="26757"/>
                    <a:pt x="-1" y="25974"/>
                  </a:cubicBezTo>
                </a:path>
                <a:path w="28653" h="27158" stroke="0" extrusionOk="0">
                  <a:moveTo>
                    <a:pt x="27925" y="0"/>
                  </a:moveTo>
                  <a:cubicBezTo>
                    <a:pt x="28408" y="1813"/>
                    <a:pt x="28653" y="3681"/>
                    <a:pt x="28653" y="5558"/>
                  </a:cubicBezTo>
                  <a:cubicBezTo>
                    <a:pt x="28653" y="17487"/>
                    <a:pt x="18982" y="27158"/>
                    <a:pt x="7053" y="27158"/>
                  </a:cubicBezTo>
                  <a:cubicBezTo>
                    <a:pt x="4652" y="27158"/>
                    <a:pt x="2268" y="26757"/>
                    <a:pt x="-1" y="25974"/>
                  </a:cubicBezTo>
                  <a:lnTo>
                    <a:pt x="7053" y="5558"/>
                  </a:lnTo>
                  <a:lnTo>
                    <a:pt x="27925" y="0"/>
                  </a:lnTo>
                  <a:close/>
                </a:path>
              </a:pathLst>
            </a:custGeom>
            <a:solidFill>
              <a:srgbClr val="B6C7C9"/>
            </a:solidFill>
            <a:ln w="22225">
              <a:solidFill>
                <a:srgbClr val="6C8F93"/>
              </a:solidFill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500">
                <a:solidFill>
                  <a:srgbClr val="000000"/>
                </a:solidFill>
                <a:latin typeface="Comic Sans MS" charset="0"/>
                <a:ea typeface="ＭＳ Ｐゴシック" charset="-128"/>
              </a:endParaRPr>
            </a:p>
          </p:txBody>
        </p:sp>
        <p:sp>
          <p:nvSpPr>
            <p:cNvPr id="583" name="Arc 389">
              <a:extLst>
                <a:ext uri="{FF2B5EF4-FFF2-40B4-BE49-F238E27FC236}">
                  <a16:creationId xmlns:a16="http://schemas.microsoft.com/office/drawing/2014/main" id="{390D5378-B7D7-6B40-A690-D766789B1B11}"/>
                </a:ext>
              </a:extLst>
            </p:cNvPr>
            <p:cNvSpPr>
              <a:spLocks/>
            </p:cNvSpPr>
            <p:nvPr/>
          </p:nvSpPr>
          <p:spPr bwMode="auto">
            <a:xfrm>
              <a:off x="1358" y="2529"/>
              <a:ext cx="354" cy="592"/>
            </a:xfrm>
            <a:custGeom>
              <a:avLst/>
              <a:gdLst>
                <a:gd name="T0" fmla="*/ 0 w 21600"/>
                <a:gd name="T1" fmla="*/ 0 h 41297"/>
                <a:gd name="T2" fmla="*/ 0 w 21600"/>
                <a:gd name="T3" fmla="*/ 0 h 41297"/>
                <a:gd name="T4" fmla="*/ 0 w 21600"/>
                <a:gd name="T5" fmla="*/ 0 h 41297"/>
                <a:gd name="T6" fmla="*/ 0 60000 65536"/>
                <a:gd name="T7" fmla="*/ 0 60000 65536"/>
                <a:gd name="T8" fmla="*/ 0 60000 65536"/>
                <a:gd name="T9" fmla="*/ 0 w 21600"/>
                <a:gd name="T10" fmla="*/ 0 h 41297"/>
                <a:gd name="T11" fmla="*/ 21600 w 21600"/>
                <a:gd name="T12" fmla="*/ 41297 h 4129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41297" fill="none" extrusionOk="0">
                  <a:moveTo>
                    <a:pt x="12844" y="41297"/>
                  </a:moveTo>
                  <a:cubicBezTo>
                    <a:pt x="5035" y="37834"/>
                    <a:pt x="0" y="30094"/>
                    <a:pt x="0" y="21551"/>
                  </a:cubicBezTo>
                  <a:cubicBezTo>
                    <a:pt x="-1" y="10187"/>
                    <a:pt x="8803" y="767"/>
                    <a:pt x="20141" y="0"/>
                  </a:cubicBezTo>
                </a:path>
                <a:path w="21600" h="41297" stroke="0" extrusionOk="0">
                  <a:moveTo>
                    <a:pt x="12844" y="41297"/>
                  </a:moveTo>
                  <a:cubicBezTo>
                    <a:pt x="5035" y="37834"/>
                    <a:pt x="0" y="30094"/>
                    <a:pt x="0" y="21551"/>
                  </a:cubicBezTo>
                  <a:cubicBezTo>
                    <a:pt x="-1" y="10187"/>
                    <a:pt x="8803" y="767"/>
                    <a:pt x="20141" y="0"/>
                  </a:cubicBezTo>
                  <a:lnTo>
                    <a:pt x="21600" y="21551"/>
                  </a:lnTo>
                  <a:lnTo>
                    <a:pt x="12844" y="41297"/>
                  </a:lnTo>
                  <a:close/>
                </a:path>
              </a:pathLst>
            </a:cu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500">
                <a:solidFill>
                  <a:srgbClr val="000000"/>
                </a:solidFill>
                <a:latin typeface="Comic Sans MS" charset="0"/>
                <a:ea typeface="ＭＳ Ｐゴシック" charset="-128"/>
              </a:endParaRPr>
            </a:p>
          </p:txBody>
        </p:sp>
        <p:sp>
          <p:nvSpPr>
            <p:cNvPr id="584" name="Arc 390">
              <a:extLst>
                <a:ext uri="{FF2B5EF4-FFF2-40B4-BE49-F238E27FC236}">
                  <a16:creationId xmlns:a16="http://schemas.microsoft.com/office/drawing/2014/main" id="{73CFBBAE-5954-4148-A746-898C2D7A6FC2}"/>
                </a:ext>
              </a:extLst>
            </p:cNvPr>
            <p:cNvSpPr>
              <a:spLocks/>
            </p:cNvSpPr>
            <p:nvPr/>
          </p:nvSpPr>
          <p:spPr bwMode="auto">
            <a:xfrm>
              <a:off x="1365" y="2536"/>
              <a:ext cx="347" cy="578"/>
            </a:xfrm>
            <a:custGeom>
              <a:avLst/>
              <a:gdLst>
                <a:gd name="T0" fmla="*/ 0 w 21600"/>
                <a:gd name="T1" fmla="*/ 0 h 41307"/>
                <a:gd name="T2" fmla="*/ 0 w 21600"/>
                <a:gd name="T3" fmla="*/ 0 h 41307"/>
                <a:gd name="T4" fmla="*/ 0 w 21600"/>
                <a:gd name="T5" fmla="*/ 0 h 41307"/>
                <a:gd name="T6" fmla="*/ 0 60000 65536"/>
                <a:gd name="T7" fmla="*/ 0 60000 65536"/>
                <a:gd name="T8" fmla="*/ 0 60000 65536"/>
                <a:gd name="T9" fmla="*/ 0 w 21600"/>
                <a:gd name="T10" fmla="*/ 0 h 41307"/>
                <a:gd name="T11" fmla="*/ 21600 w 21600"/>
                <a:gd name="T12" fmla="*/ 41307 h 4130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41307" fill="none" extrusionOk="0">
                  <a:moveTo>
                    <a:pt x="12867" y="41306"/>
                  </a:moveTo>
                  <a:cubicBezTo>
                    <a:pt x="5045" y="37849"/>
                    <a:pt x="0" y="30102"/>
                    <a:pt x="0" y="21551"/>
                  </a:cubicBezTo>
                  <a:cubicBezTo>
                    <a:pt x="-1" y="10186"/>
                    <a:pt x="8806" y="765"/>
                    <a:pt x="20145" y="-1"/>
                  </a:cubicBezTo>
                </a:path>
                <a:path w="21600" h="41307" stroke="0" extrusionOk="0">
                  <a:moveTo>
                    <a:pt x="12867" y="41306"/>
                  </a:moveTo>
                  <a:cubicBezTo>
                    <a:pt x="5045" y="37849"/>
                    <a:pt x="0" y="30102"/>
                    <a:pt x="0" y="21551"/>
                  </a:cubicBezTo>
                  <a:cubicBezTo>
                    <a:pt x="-1" y="10186"/>
                    <a:pt x="8806" y="765"/>
                    <a:pt x="20145" y="-1"/>
                  </a:cubicBezTo>
                  <a:lnTo>
                    <a:pt x="21600" y="21551"/>
                  </a:lnTo>
                  <a:lnTo>
                    <a:pt x="12867" y="41306"/>
                  </a:lnTo>
                  <a:close/>
                </a:path>
              </a:pathLst>
            </a:custGeom>
            <a:solidFill>
              <a:srgbClr val="B6C7C9"/>
            </a:solidFill>
            <a:ln w="22225">
              <a:solidFill>
                <a:srgbClr val="6C8F93"/>
              </a:solidFill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500">
                <a:solidFill>
                  <a:srgbClr val="000000"/>
                </a:solidFill>
                <a:latin typeface="Comic Sans MS" charset="0"/>
                <a:ea typeface="ＭＳ Ｐゴシック" charset="-128"/>
              </a:endParaRPr>
            </a:p>
          </p:txBody>
        </p:sp>
        <p:sp>
          <p:nvSpPr>
            <p:cNvPr id="585" name="Arc 391">
              <a:extLst>
                <a:ext uri="{FF2B5EF4-FFF2-40B4-BE49-F238E27FC236}">
                  <a16:creationId xmlns:a16="http://schemas.microsoft.com/office/drawing/2014/main" id="{26DA5E55-E036-3849-A14D-57BD17BC6C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293" y="3335"/>
              <a:ext cx="1344" cy="361"/>
            </a:xfrm>
            <a:custGeom>
              <a:avLst/>
              <a:gdLst>
                <a:gd name="T0" fmla="*/ 0 w 39224"/>
                <a:gd name="T1" fmla="*/ 0 h 21600"/>
                <a:gd name="T2" fmla="*/ 0 w 39224"/>
                <a:gd name="T3" fmla="*/ 0 h 21600"/>
                <a:gd name="T4" fmla="*/ 0 w 39224"/>
                <a:gd name="T5" fmla="*/ 0 h 21600"/>
                <a:gd name="T6" fmla="*/ 0 60000 65536"/>
                <a:gd name="T7" fmla="*/ 0 60000 65536"/>
                <a:gd name="T8" fmla="*/ 0 60000 65536"/>
                <a:gd name="T9" fmla="*/ 0 w 39224"/>
                <a:gd name="T10" fmla="*/ 0 h 21600"/>
                <a:gd name="T11" fmla="*/ 39224 w 39224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9224" h="21600" fill="none" extrusionOk="0">
                  <a:moveTo>
                    <a:pt x="39224" y="12019"/>
                  </a:moveTo>
                  <a:cubicBezTo>
                    <a:pt x="35214" y="18006"/>
                    <a:pt x="28483" y="21599"/>
                    <a:pt x="21277" y="21600"/>
                  </a:cubicBezTo>
                  <a:cubicBezTo>
                    <a:pt x="10782" y="21600"/>
                    <a:pt x="1807" y="14057"/>
                    <a:pt x="-1" y="3720"/>
                  </a:cubicBezTo>
                </a:path>
                <a:path w="39224" h="21600" stroke="0" extrusionOk="0">
                  <a:moveTo>
                    <a:pt x="39224" y="12019"/>
                  </a:moveTo>
                  <a:cubicBezTo>
                    <a:pt x="35214" y="18006"/>
                    <a:pt x="28483" y="21599"/>
                    <a:pt x="21277" y="21600"/>
                  </a:cubicBezTo>
                  <a:cubicBezTo>
                    <a:pt x="10782" y="21600"/>
                    <a:pt x="1807" y="14057"/>
                    <a:pt x="-1" y="3720"/>
                  </a:cubicBezTo>
                  <a:lnTo>
                    <a:pt x="21277" y="0"/>
                  </a:lnTo>
                  <a:lnTo>
                    <a:pt x="39224" y="12019"/>
                  </a:lnTo>
                  <a:close/>
                </a:path>
              </a:pathLst>
            </a:cu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500">
                <a:solidFill>
                  <a:srgbClr val="000000"/>
                </a:solidFill>
                <a:latin typeface="Comic Sans MS" charset="0"/>
                <a:ea typeface="ＭＳ Ｐゴシック" charset="-128"/>
              </a:endParaRPr>
            </a:p>
          </p:txBody>
        </p:sp>
        <p:sp>
          <p:nvSpPr>
            <p:cNvPr id="586" name="Arc 392">
              <a:extLst>
                <a:ext uri="{FF2B5EF4-FFF2-40B4-BE49-F238E27FC236}">
                  <a16:creationId xmlns:a16="http://schemas.microsoft.com/office/drawing/2014/main" id="{4DDEDED6-538E-6646-80E1-53CE1C83A22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00" y="3335"/>
              <a:ext cx="1329" cy="354"/>
            </a:xfrm>
            <a:custGeom>
              <a:avLst/>
              <a:gdLst>
                <a:gd name="T0" fmla="*/ 0 w 39161"/>
                <a:gd name="T1" fmla="*/ 0 h 21600"/>
                <a:gd name="T2" fmla="*/ 0 w 39161"/>
                <a:gd name="T3" fmla="*/ 0 h 21600"/>
                <a:gd name="T4" fmla="*/ 0 w 39161"/>
                <a:gd name="T5" fmla="*/ 0 h 21600"/>
                <a:gd name="T6" fmla="*/ 0 60000 65536"/>
                <a:gd name="T7" fmla="*/ 0 60000 65536"/>
                <a:gd name="T8" fmla="*/ 0 60000 65536"/>
                <a:gd name="T9" fmla="*/ 0 w 39161"/>
                <a:gd name="T10" fmla="*/ 0 h 21600"/>
                <a:gd name="T11" fmla="*/ 39161 w 39161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9161" h="21600" fill="none" extrusionOk="0">
                  <a:moveTo>
                    <a:pt x="39161" y="12103"/>
                  </a:moveTo>
                  <a:cubicBezTo>
                    <a:pt x="35143" y="18042"/>
                    <a:pt x="28441" y="21599"/>
                    <a:pt x="21271" y="21600"/>
                  </a:cubicBezTo>
                  <a:cubicBezTo>
                    <a:pt x="10790" y="21600"/>
                    <a:pt x="1822" y="14076"/>
                    <a:pt x="0" y="3755"/>
                  </a:cubicBezTo>
                </a:path>
                <a:path w="39161" h="21600" stroke="0" extrusionOk="0">
                  <a:moveTo>
                    <a:pt x="39161" y="12103"/>
                  </a:moveTo>
                  <a:cubicBezTo>
                    <a:pt x="35143" y="18042"/>
                    <a:pt x="28441" y="21599"/>
                    <a:pt x="21271" y="21600"/>
                  </a:cubicBezTo>
                  <a:cubicBezTo>
                    <a:pt x="10790" y="21600"/>
                    <a:pt x="1822" y="14076"/>
                    <a:pt x="0" y="3755"/>
                  </a:cubicBezTo>
                  <a:lnTo>
                    <a:pt x="21271" y="0"/>
                  </a:lnTo>
                  <a:lnTo>
                    <a:pt x="39161" y="12103"/>
                  </a:lnTo>
                  <a:close/>
                </a:path>
              </a:pathLst>
            </a:custGeom>
            <a:solidFill>
              <a:srgbClr val="B6C7C9"/>
            </a:solidFill>
            <a:ln w="22225">
              <a:solidFill>
                <a:srgbClr val="6C8F93"/>
              </a:solidFill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500">
                <a:solidFill>
                  <a:srgbClr val="000000"/>
                </a:solidFill>
                <a:latin typeface="Comic Sans MS" charset="0"/>
                <a:ea typeface="ＭＳ Ｐゴシック" charset="-128"/>
              </a:endParaRPr>
            </a:p>
          </p:txBody>
        </p:sp>
      </p:grpSp>
      <p:grpSp>
        <p:nvGrpSpPr>
          <p:cNvPr id="587" name="Group 393">
            <a:extLst>
              <a:ext uri="{FF2B5EF4-FFF2-40B4-BE49-F238E27FC236}">
                <a16:creationId xmlns:a16="http://schemas.microsoft.com/office/drawing/2014/main" id="{203DE056-6064-794C-A862-E4AD347373C6}"/>
              </a:ext>
            </a:extLst>
          </p:cNvPr>
          <p:cNvGrpSpPr>
            <a:grpSpLocks/>
          </p:cNvGrpSpPr>
          <p:nvPr/>
        </p:nvGrpSpPr>
        <p:grpSpPr bwMode="auto">
          <a:xfrm>
            <a:off x="3300011" y="2437323"/>
            <a:ext cx="1803400" cy="1654175"/>
            <a:chOff x="1358" y="1886"/>
            <a:chExt cx="2989" cy="1810"/>
          </a:xfrm>
        </p:grpSpPr>
        <p:sp>
          <p:nvSpPr>
            <p:cNvPr id="588" name="Arc 394">
              <a:extLst>
                <a:ext uri="{FF2B5EF4-FFF2-40B4-BE49-F238E27FC236}">
                  <a16:creationId xmlns:a16="http://schemas.microsoft.com/office/drawing/2014/main" id="{FBDD480B-01B4-D449-B66D-7BBF92E311C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4" y="1886"/>
              <a:ext cx="1247" cy="375"/>
            </a:xfrm>
            <a:custGeom>
              <a:avLst/>
              <a:gdLst>
                <a:gd name="T0" fmla="*/ 0 w 40985"/>
                <a:gd name="T1" fmla="*/ 0 h 21600"/>
                <a:gd name="T2" fmla="*/ 0 w 40985"/>
                <a:gd name="T3" fmla="*/ 0 h 21600"/>
                <a:gd name="T4" fmla="*/ 0 w 40985"/>
                <a:gd name="T5" fmla="*/ 0 h 21600"/>
                <a:gd name="T6" fmla="*/ 0 60000 65536"/>
                <a:gd name="T7" fmla="*/ 0 60000 65536"/>
                <a:gd name="T8" fmla="*/ 0 60000 65536"/>
                <a:gd name="T9" fmla="*/ 0 w 40985"/>
                <a:gd name="T10" fmla="*/ 0 h 21600"/>
                <a:gd name="T11" fmla="*/ 40985 w 40985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0985" h="21600" fill="none" extrusionOk="0">
                  <a:moveTo>
                    <a:pt x="0" y="15316"/>
                  </a:moveTo>
                  <a:cubicBezTo>
                    <a:pt x="2766" y="6218"/>
                    <a:pt x="11157" y="-1"/>
                    <a:pt x="20666" y="0"/>
                  </a:cubicBezTo>
                  <a:cubicBezTo>
                    <a:pt x="29769" y="0"/>
                    <a:pt x="37896" y="5708"/>
                    <a:pt x="40984" y="14272"/>
                  </a:cubicBezTo>
                </a:path>
                <a:path w="40985" h="21600" stroke="0" extrusionOk="0">
                  <a:moveTo>
                    <a:pt x="0" y="15316"/>
                  </a:moveTo>
                  <a:cubicBezTo>
                    <a:pt x="2766" y="6218"/>
                    <a:pt x="11157" y="-1"/>
                    <a:pt x="20666" y="0"/>
                  </a:cubicBezTo>
                  <a:cubicBezTo>
                    <a:pt x="29769" y="0"/>
                    <a:pt x="37896" y="5708"/>
                    <a:pt x="40984" y="14272"/>
                  </a:cubicBezTo>
                  <a:lnTo>
                    <a:pt x="20666" y="21600"/>
                  </a:lnTo>
                  <a:lnTo>
                    <a:pt x="0" y="15316"/>
                  </a:lnTo>
                  <a:close/>
                </a:path>
              </a:pathLst>
            </a:cu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500">
                <a:solidFill>
                  <a:srgbClr val="000000"/>
                </a:solidFill>
                <a:latin typeface="Comic Sans MS" charset="0"/>
                <a:ea typeface="ＭＳ Ｐゴシック" charset="-128"/>
              </a:endParaRPr>
            </a:p>
          </p:txBody>
        </p:sp>
        <p:sp>
          <p:nvSpPr>
            <p:cNvPr id="589" name="Arc 395">
              <a:extLst>
                <a:ext uri="{FF2B5EF4-FFF2-40B4-BE49-F238E27FC236}">
                  <a16:creationId xmlns:a16="http://schemas.microsoft.com/office/drawing/2014/main" id="{6C13C186-2557-1946-9002-C2914230901F}"/>
                </a:ext>
              </a:extLst>
            </p:cNvPr>
            <p:cNvSpPr>
              <a:spLocks/>
            </p:cNvSpPr>
            <p:nvPr/>
          </p:nvSpPr>
          <p:spPr bwMode="auto">
            <a:xfrm>
              <a:off x="2412" y="1893"/>
              <a:ext cx="1232" cy="368"/>
            </a:xfrm>
            <a:custGeom>
              <a:avLst/>
              <a:gdLst>
                <a:gd name="T0" fmla="*/ 0 w 40951"/>
                <a:gd name="T1" fmla="*/ 0 h 21600"/>
                <a:gd name="T2" fmla="*/ 0 w 40951"/>
                <a:gd name="T3" fmla="*/ 0 h 21600"/>
                <a:gd name="T4" fmla="*/ 0 w 40951"/>
                <a:gd name="T5" fmla="*/ 0 h 21600"/>
                <a:gd name="T6" fmla="*/ 0 60000 65536"/>
                <a:gd name="T7" fmla="*/ 0 60000 65536"/>
                <a:gd name="T8" fmla="*/ 0 60000 65536"/>
                <a:gd name="T9" fmla="*/ 0 w 40951"/>
                <a:gd name="T10" fmla="*/ 0 h 21600"/>
                <a:gd name="T11" fmla="*/ 40951 w 40951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0951" h="21600" fill="none" extrusionOk="0">
                  <a:moveTo>
                    <a:pt x="-1" y="15268"/>
                  </a:moveTo>
                  <a:cubicBezTo>
                    <a:pt x="2781" y="6195"/>
                    <a:pt x="11160" y="-1"/>
                    <a:pt x="20651" y="0"/>
                  </a:cubicBezTo>
                  <a:cubicBezTo>
                    <a:pt x="29734" y="0"/>
                    <a:pt x="37847" y="5683"/>
                    <a:pt x="40951" y="14219"/>
                  </a:cubicBezTo>
                </a:path>
                <a:path w="40951" h="21600" stroke="0" extrusionOk="0">
                  <a:moveTo>
                    <a:pt x="-1" y="15268"/>
                  </a:moveTo>
                  <a:cubicBezTo>
                    <a:pt x="2781" y="6195"/>
                    <a:pt x="11160" y="-1"/>
                    <a:pt x="20651" y="0"/>
                  </a:cubicBezTo>
                  <a:cubicBezTo>
                    <a:pt x="29734" y="0"/>
                    <a:pt x="37847" y="5683"/>
                    <a:pt x="40951" y="14219"/>
                  </a:cubicBezTo>
                  <a:lnTo>
                    <a:pt x="20651" y="21600"/>
                  </a:lnTo>
                  <a:lnTo>
                    <a:pt x="-1" y="15268"/>
                  </a:lnTo>
                  <a:close/>
                </a:path>
              </a:pathLst>
            </a:custGeom>
            <a:solidFill>
              <a:srgbClr val="B6C7C9"/>
            </a:solidFill>
            <a:ln w="22225">
              <a:solidFill>
                <a:srgbClr val="6C8F93"/>
              </a:solidFill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500">
                <a:solidFill>
                  <a:srgbClr val="000000"/>
                </a:solidFill>
                <a:latin typeface="Comic Sans MS" charset="0"/>
                <a:ea typeface="ＭＳ Ｐゴシック" charset="-128"/>
              </a:endParaRPr>
            </a:p>
          </p:txBody>
        </p:sp>
        <p:sp>
          <p:nvSpPr>
            <p:cNvPr id="590" name="Arc 396">
              <a:extLst>
                <a:ext uri="{FF2B5EF4-FFF2-40B4-BE49-F238E27FC236}">
                  <a16:creationId xmlns:a16="http://schemas.microsoft.com/office/drawing/2014/main" id="{4E521615-A36A-CF48-9420-8C98D8FF9F77}"/>
                </a:ext>
              </a:extLst>
            </p:cNvPr>
            <p:cNvSpPr>
              <a:spLocks/>
            </p:cNvSpPr>
            <p:nvPr/>
          </p:nvSpPr>
          <p:spPr bwMode="auto">
            <a:xfrm>
              <a:off x="1662" y="2081"/>
              <a:ext cx="766" cy="446"/>
            </a:xfrm>
            <a:custGeom>
              <a:avLst/>
              <a:gdLst>
                <a:gd name="T0" fmla="*/ 0 w 33007"/>
                <a:gd name="T1" fmla="*/ 0 h 25698"/>
                <a:gd name="T2" fmla="*/ 0 w 33007"/>
                <a:gd name="T3" fmla="*/ 0 h 25698"/>
                <a:gd name="T4" fmla="*/ 0 w 33007"/>
                <a:gd name="T5" fmla="*/ 0 h 25698"/>
                <a:gd name="T6" fmla="*/ 0 60000 65536"/>
                <a:gd name="T7" fmla="*/ 0 60000 65536"/>
                <a:gd name="T8" fmla="*/ 0 60000 65536"/>
                <a:gd name="T9" fmla="*/ 0 w 33007"/>
                <a:gd name="T10" fmla="*/ 0 h 25698"/>
                <a:gd name="T11" fmla="*/ 33007 w 33007"/>
                <a:gd name="T12" fmla="*/ 25698 h 2569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3007" h="25698" fill="none" extrusionOk="0">
                  <a:moveTo>
                    <a:pt x="392" y="25697"/>
                  </a:moveTo>
                  <a:cubicBezTo>
                    <a:pt x="131" y="24347"/>
                    <a:pt x="0" y="22975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25631" y="-1"/>
                    <a:pt x="29583" y="1128"/>
                    <a:pt x="33007" y="3257"/>
                  </a:cubicBezTo>
                </a:path>
                <a:path w="33007" h="25698" stroke="0" extrusionOk="0">
                  <a:moveTo>
                    <a:pt x="392" y="25697"/>
                  </a:moveTo>
                  <a:cubicBezTo>
                    <a:pt x="131" y="24347"/>
                    <a:pt x="0" y="22975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25631" y="-1"/>
                    <a:pt x="29583" y="1128"/>
                    <a:pt x="33007" y="3257"/>
                  </a:cubicBezTo>
                  <a:lnTo>
                    <a:pt x="21600" y="21600"/>
                  </a:lnTo>
                  <a:lnTo>
                    <a:pt x="392" y="25697"/>
                  </a:lnTo>
                  <a:close/>
                </a:path>
              </a:pathLst>
            </a:cu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500">
                <a:solidFill>
                  <a:srgbClr val="000000"/>
                </a:solidFill>
                <a:latin typeface="Comic Sans MS" charset="0"/>
                <a:ea typeface="ＭＳ Ｐゴシック" charset="-128"/>
              </a:endParaRPr>
            </a:p>
          </p:txBody>
        </p:sp>
        <p:sp>
          <p:nvSpPr>
            <p:cNvPr id="591" name="Arc 397">
              <a:extLst>
                <a:ext uri="{FF2B5EF4-FFF2-40B4-BE49-F238E27FC236}">
                  <a16:creationId xmlns:a16="http://schemas.microsoft.com/office/drawing/2014/main" id="{4CA960AC-96E7-774D-BD3A-AFD381B7C14A}"/>
                </a:ext>
              </a:extLst>
            </p:cNvPr>
            <p:cNvSpPr>
              <a:spLocks/>
            </p:cNvSpPr>
            <p:nvPr/>
          </p:nvSpPr>
          <p:spPr bwMode="auto">
            <a:xfrm>
              <a:off x="1669" y="2088"/>
              <a:ext cx="755" cy="438"/>
            </a:xfrm>
            <a:custGeom>
              <a:avLst/>
              <a:gdLst>
                <a:gd name="T0" fmla="*/ 0 w 32968"/>
                <a:gd name="T1" fmla="*/ 0 h 25717"/>
                <a:gd name="T2" fmla="*/ 0 w 32968"/>
                <a:gd name="T3" fmla="*/ 0 h 25717"/>
                <a:gd name="T4" fmla="*/ 0 w 32968"/>
                <a:gd name="T5" fmla="*/ 0 h 25717"/>
                <a:gd name="T6" fmla="*/ 0 60000 65536"/>
                <a:gd name="T7" fmla="*/ 0 60000 65536"/>
                <a:gd name="T8" fmla="*/ 0 60000 65536"/>
                <a:gd name="T9" fmla="*/ 0 w 32968"/>
                <a:gd name="T10" fmla="*/ 0 h 25717"/>
                <a:gd name="T11" fmla="*/ 32968 w 32968"/>
                <a:gd name="T12" fmla="*/ 25717 h 2571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2968" h="25717" fill="none" extrusionOk="0">
                  <a:moveTo>
                    <a:pt x="395" y="25717"/>
                  </a:moveTo>
                  <a:cubicBezTo>
                    <a:pt x="132" y="24360"/>
                    <a:pt x="0" y="22981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25616" y="-1"/>
                    <a:pt x="29552" y="1119"/>
                    <a:pt x="32967" y="3233"/>
                  </a:cubicBezTo>
                </a:path>
                <a:path w="32968" h="25717" stroke="0" extrusionOk="0">
                  <a:moveTo>
                    <a:pt x="395" y="25717"/>
                  </a:moveTo>
                  <a:cubicBezTo>
                    <a:pt x="132" y="24360"/>
                    <a:pt x="0" y="22981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25616" y="-1"/>
                    <a:pt x="29552" y="1119"/>
                    <a:pt x="32967" y="3233"/>
                  </a:cubicBezTo>
                  <a:lnTo>
                    <a:pt x="21600" y="21600"/>
                  </a:lnTo>
                  <a:lnTo>
                    <a:pt x="395" y="25717"/>
                  </a:lnTo>
                  <a:close/>
                </a:path>
              </a:pathLst>
            </a:custGeom>
            <a:solidFill>
              <a:srgbClr val="B6C7C9"/>
            </a:solidFill>
            <a:ln w="22225">
              <a:solidFill>
                <a:srgbClr val="6C8F93"/>
              </a:solidFill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500">
                <a:solidFill>
                  <a:srgbClr val="000000"/>
                </a:solidFill>
                <a:latin typeface="Comic Sans MS" charset="0"/>
                <a:ea typeface="ＭＳ Ｐゴシック" charset="-128"/>
              </a:endParaRPr>
            </a:p>
          </p:txBody>
        </p:sp>
        <p:sp>
          <p:nvSpPr>
            <p:cNvPr id="592" name="Arc 398">
              <a:extLst>
                <a:ext uri="{FF2B5EF4-FFF2-40B4-BE49-F238E27FC236}">
                  <a16:creationId xmlns:a16="http://schemas.microsoft.com/office/drawing/2014/main" id="{A2733675-7668-0A4A-90B2-195ADA381F96}"/>
                </a:ext>
              </a:extLst>
            </p:cNvPr>
            <p:cNvSpPr>
              <a:spLocks/>
            </p:cNvSpPr>
            <p:nvPr/>
          </p:nvSpPr>
          <p:spPr bwMode="auto">
            <a:xfrm>
              <a:off x="1553" y="3120"/>
              <a:ext cx="773" cy="345"/>
            </a:xfrm>
            <a:custGeom>
              <a:avLst/>
              <a:gdLst>
                <a:gd name="T0" fmla="*/ 0 w 32097"/>
                <a:gd name="T1" fmla="*/ 0 h 21984"/>
                <a:gd name="T2" fmla="*/ 0 w 32097"/>
                <a:gd name="T3" fmla="*/ 0 h 21984"/>
                <a:gd name="T4" fmla="*/ 0 w 32097"/>
                <a:gd name="T5" fmla="*/ 0 h 21984"/>
                <a:gd name="T6" fmla="*/ 0 60000 65536"/>
                <a:gd name="T7" fmla="*/ 0 60000 65536"/>
                <a:gd name="T8" fmla="*/ 0 60000 65536"/>
                <a:gd name="T9" fmla="*/ 0 w 32097"/>
                <a:gd name="T10" fmla="*/ 0 h 21984"/>
                <a:gd name="T11" fmla="*/ 32097 w 32097"/>
                <a:gd name="T12" fmla="*/ 21984 h 2198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2097" h="21984" fill="none" extrusionOk="0">
                  <a:moveTo>
                    <a:pt x="32096" y="19261"/>
                  </a:moveTo>
                  <a:cubicBezTo>
                    <a:pt x="28886" y="21047"/>
                    <a:pt x="25273" y="21983"/>
                    <a:pt x="21600" y="21984"/>
                  </a:cubicBezTo>
                  <a:cubicBezTo>
                    <a:pt x="9670" y="21984"/>
                    <a:pt x="0" y="12313"/>
                    <a:pt x="0" y="384"/>
                  </a:cubicBezTo>
                  <a:cubicBezTo>
                    <a:pt x="-1" y="255"/>
                    <a:pt x="1" y="127"/>
                    <a:pt x="3" y="0"/>
                  </a:cubicBezTo>
                </a:path>
                <a:path w="32097" h="21984" stroke="0" extrusionOk="0">
                  <a:moveTo>
                    <a:pt x="32096" y="19261"/>
                  </a:moveTo>
                  <a:cubicBezTo>
                    <a:pt x="28886" y="21047"/>
                    <a:pt x="25273" y="21983"/>
                    <a:pt x="21600" y="21984"/>
                  </a:cubicBezTo>
                  <a:cubicBezTo>
                    <a:pt x="9670" y="21984"/>
                    <a:pt x="0" y="12313"/>
                    <a:pt x="0" y="384"/>
                  </a:cubicBezTo>
                  <a:cubicBezTo>
                    <a:pt x="-1" y="255"/>
                    <a:pt x="1" y="127"/>
                    <a:pt x="3" y="0"/>
                  </a:cubicBezTo>
                  <a:lnTo>
                    <a:pt x="21600" y="384"/>
                  </a:lnTo>
                  <a:lnTo>
                    <a:pt x="32096" y="19261"/>
                  </a:lnTo>
                  <a:close/>
                </a:path>
              </a:pathLst>
            </a:cu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500">
                <a:solidFill>
                  <a:srgbClr val="000000"/>
                </a:solidFill>
                <a:latin typeface="Comic Sans MS" charset="0"/>
                <a:ea typeface="ＭＳ Ｐゴシック" charset="-128"/>
              </a:endParaRPr>
            </a:p>
          </p:txBody>
        </p:sp>
        <p:sp>
          <p:nvSpPr>
            <p:cNvPr id="593" name="Arc 399">
              <a:extLst>
                <a:ext uri="{FF2B5EF4-FFF2-40B4-BE49-F238E27FC236}">
                  <a16:creationId xmlns:a16="http://schemas.microsoft.com/office/drawing/2014/main" id="{6B465F9A-C70D-BA48-8273-D35F0BDB5F0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60" y="3120"/>
              <a:ext cx="761" cy="337"/>
            </a:xfrm>
            <a:custGeom>
              <a:avLst/>
              <a:gdLst>
                <a:gd name="T0" fmla="*/ 0 w 32039"/>
                <a:gd name="T1" fmla="*/ 0 h 21986"/>
                <a:gd name="T2" fmla="*/ 0 w 32039"/>
                <a:gd name="T3" fmla="*/ 0 h 21986"/>
                <a:gd name="T4" fmla="*/ 0 w 32039"/>
                <a:gd name="T5" fmla="*/ 0 h 21986"/>
                <a:gd name="T6" fmla="*/ 0 60000 65536"/>
                <a:gd name="T7" fmla="*/ 0 60000 65536"/>
                <a:gd name="T8" fmla="*/ 0 60000 65536"/>
                <a:gd name="T9" fmla="*/ 0 w 32039"/>
                <a:gd name="T10" fmla="*/ 0 h 21986"/>
                <a:gd name="T11" fmla="*/ 32039 w 32039"/>
                <a:gd name="T12" fmla="*/ 21986 h 2198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2039" h="21986" fill="none" extrusionOk="0">
                  <a:moveTo>
                    <a:pt x="32038" y="19295"/>
                  </a:moveTo>
                  <a:cubicBezTo>
                    <a:pt x="28842" y="21060"/>
                    <a:pt x="25251" y="21985"/>
                    <a:pt x="21600" y="21986"/>
                  </a:cubicBezTo>
                  <a:cubicBezTo>
                    <a:pt x="9670" y="21986"/>
                    <a:pt x="0" y="12315"/>
                    <a:pt x="0" y="386"/>
                  </a:cubicBezTo>
                  <a:cubicBezTo>
                    <a:pt x="-1" y="257"/>
                    <a:pt x="1" y="128"/>
                    <a:pt x="3" y="0"/>
                  </a:cubicBezTo>
                </a:path>
                <a:path w="32039" h="21986" stroke="0" extrusionOk="0">
                  <a:moveTo>
                    <a:pt x="32038" y="19295"/>
                  </a:moveTo>
                  <a:cubicBezTo>
                    <a:pt x="28842" y="21060"/>
                    <a:pt x="25251" y="21985"/>
                    <a:pt x="21600" y="21986"/>
                  </a:cubicBezTo>
                  <a:cubicBezTo>
                    <a:pt x="9670" y="21986"/>
                    <a:pt x="0" y="12315"/>
                    <a:pt x="0" y="386"/>
                  </a:cubicBezTo>
                  <a:cubicBezTo>
                    <a:pt x="-1" y="257"/>
                    <a:pt x="1" y="128"/>
                    <a:pt x="3" y="0"/>
                  </a:cubicBezTo>
                  <a:lnTo>
                    <a:pt x="21600" y="386"/>
                  </a:lnTo>
                  <a:lnTo>
                    <a:pt x="32038" y="19295"/>
                  </a:lnTo>
                  <a:close/>
                </a:path>
              </a:pathLst>
            </a:custGeom>
            <a:solidFill>
              <a:srgbClr val="B6C7C9"/>
            </a:solidFill>
            <a:ln w="22225">
              <a:solidFill>
                <a:srgbClr val="6C8F93"/>
              </a:solidFill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500">
                <a:solidFill>
                  <a:srgbClr val="000000"/>
                </a:solidFill>
                <a:latin typeface="Comic Sans MS" charset="0"/>
                <a:ea typeface="ＭＳ Ｐゴシック" charset="-128"/>
              </a:endParaRPr>
            </a:p>
          </p:txBody>
        </p:sp>
        <p:sp>
          <p:nvSpPr>
            <p:cNvPr id="594" name="Arc 400">
              <a:extLst>
                <a:ext uri="{FF2B5EF4-FFF2-40B4-BE49-F238E27FC236}">
                  <a16:creationId xmlns:a16="http://schemas.microsoft.com/office/drawing/2014/main" id="{3EE9293B-393A-AC45-A1E2-1AB30DE795E6}"/>
                </a:ext>
              </a:extLst>
            </p:cNvPr>
            <p:cNvSpPr>
              <a:spLocks/>
            </p:cNvSpPr>
            <p:nvPr/>
          </p:nvSpPr>
          <p:spPr bwMode="auto">
            <a:xfrm>
              <a:off x="3626" y="2103"/>
              <a:ext cx="584" cy="427"/>
            </a:xfrm>
            <a:custGeom>
              <a:avLst/>
              <a:gdLst>
                <a:gd name="T0" fmla="*/ 0 w 26070"/>
                <a:gd name="T1" fmla="*/ 0 h 31631"/>
                <a:gd name="T2" fmla="*/ 0 w 26070"/>
                <a:gd name="T3" fmla="*/ 0 h 31631"/>
                <a:gd name="T4" fmla="*/ 0 w 26070"/>
                <a:gd name="T5" fmla="*/ 0 h 31631"/>
                <a:gd name="T6" fmla="*/ 0 60000 65536"/>
                <a:gd name="T7" fmla="*/ 0 60000 65536"/>
                <a:gd name="T8" fmla="*/ 0 60000 65536"/>
                <a:gd name="T9" fmla="*/ 0 w 26070"/>
                <a:gd name="T10" fmla="*/ 0 h 31631"/>
                <a:gd name="T11" fmla="*/ 26070 w 26070"/>
                <a:gd name="T12" fmla="*/ 31631 h 3163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6070" h="31631" fill="none" extrusionOk="0">
                  <a:moveTo>
                    <a:pt x="-1" y="467"/>
                  </a:moveTo>
                  <a:cubicBezTo>
                    <a:pt x="1469" y="156"/>
                    <a:pt x="2967" y="-1"/>
                    <a:pt x="4470" y="0"/>
                  </a:cubicBezTo>
                  <a:cubicBezTo>
                    <a:pt x="16399" y="0"/>
                    <a:pt x="26070" y="9670"/>
                    <a:pt x="26070" y="21600"/>
                  </a:cubicBezTo>
                  <a:cubicBezTo>
                    <a:pt x="26070" y="25094"/>
                    <a:pt x="25222" y="28536"/>
                    <a:pt x="23599" y="31631"/>
                  </a:cubicBezTo>
                </a:path>
                <a:path w="26070" h="31631" stroke="0" extrusionOk="0">
                  <a:moveTo>
                    <a:pt x="-1" y="467"/>
                  </a:moveTo>
                  <a:cubicBezTo>
                    <a:pt x="1469" y="156"/>
                    <a:pt x="2967" y="-1"/>
                    <a:pt x="4470" y="0"/>
                  </a:cubicBezTo>
                  <a:cubicBezTo>
                    <a:pt x="16399" y="0"/>
                    <a:pt x="26070" y="9670"/>
                    <a:pt x="26070" y="21600"/>
                  </a:cubicBezTo>
                  <a:cubicBezTo>
                    <a:pt x="26070" y="25094"/>
                    <a:pt x="25222" y="28536"/>
                    <a:pt x="23599" y="31631"/>
                  </a:cubicBezTo>
                  <a:lnTo>
                    <a:pt x="4470" y="21600"/>
                  </a:lnTo>
                  <a:lnTo>
                    <a:pt x="-1" y="467"/>
                  </a:lnTo>
                  <a:close/>
                </a:path>
              </a:pathLst>
            </a:cu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500">
                <a:solidFill>
                  <a:srgbClr val="000000"/>
                </a:solidFill>
                <a:latin typeface="Comic Sans MS" charset="0"/>
                <a:ea typeface="ＭＳ Ｐゴシック" charset="-128"/>
              </a:endParaRPr>
            </a:p>
          </p:txBody>
        </p:sp>
        <p:sp>
          <p:nvSpPr>
            <p:cNvPr id="595" name="Arc 401">
              <a:extLst>
                <a:ext uri="{FF2B5EF4-FFF2-40B4-BE49-F238E27FC236}">
                  <a16:creationId xmlns:a16="http://schemas.microsoft.com/office/drawing/2014/main" id="{8FCE33ED-F8F8-144D-ABA5-2C2A85827186}"/>
                </a:ext>
              </a:extLst>
            </p:cNvPr>
            <p:cNvSpPr>
              <a:spLocks/>
            </p:cNvSpPr>
            <p:nvPr/>
          </p:nvSpPr>
          <p:spPr bwMode="auto">
            <a:xfrm>
              <a:off x="3628" y="2110"/>
              <a:ext cx="574" cy="418"/>
            </a:xfrm>
            <a:custGeom>
              <a:avLst/>
              <a:gdLst>
                <a:gd name="T0" fmla="*/ 0 w 26029"/>
                <a:gd name="T1" fmla="*/ 0 h 31708"/>
                <a:gd name="T2" fmla="*/ 0 w 26029"/>
                <a:gd name="T3" fmla="*/ 0 h 31708"/>
                <a:gd name="T4" fmla="*/ 0 w 26029"/>
                <a:gd name="T5" fmla="*/ 0 h 31708"/>
                <a:gd name="T6" fmla="*/ 0 60000 65536"/>
                <a:gd name="T7" fmla="*/ 0 60000 65536"/>
                <a:gd name="T8" fmla="*/ 0 60000 65536"/>
                <a:gd name="T9" fmla="*/ 0 w 26029"/>
                <a:gd name="T10" fmla="*/ 0 h 31708"/>
                <a:gd name="T11" fmla="*/ 26029 w 26029"/>
                <a:gd name="T12" fmla="*/ 31708 h 3170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6029" h="31708" fill="none" extrusionOk="0">
                  <a:moveTo>
                    <a:pt x="-1" y="458"/>
                  </a:moveTo>
                  <a:cubicBezTo>
                    <a:pt x="1456" y="153"/>
                    <a:pt x="2940" y="-1"/>
                    <a:pt x="4429" y="0"/>
                  </a:cubicBezTo>
                  <a:cubicBezTo>
                    <a:pt x="16358" y="0"/>
                    <a:pt x="26029" y="9670"/>
                    <a:pt x="26029" y="21600"/>
                  </a:cubicBezTo>
                  <a:cubicBezTo>
                    <a:pt x="26029" y="25123"/>
                    <a:pt x="25166" y="28593"/>
                    <a:pt x="23517" y="31707"/>
                  </a:cubicBezTo>
                </a:path>
                <a:path w="26029" h="31708" stroke="0" extrusionOk="0">
                  <a:moveTo>
                    <a:pt x="-1" y="458"/>
                  </a:moveTo>
                  <a:cubicBezTo>
                    <a:pt x="1456" y="153"/>
                    <a:pt x="2940" y="-1"/>
                    <a:pt x="4429" y="0"/>
                  </a:cubicBezTo>
                  <a:cubicBezTo>
                    <a:pt x="16358" y="0"/>
                    <a:pt x="26029" y="9670"/>
                    <a:pt x="26029" y="21600"/>
                  </a:cubicBezTo>
                  <a:cubicBezTo>
                    <a:pt x="26029" y="25123"/>
                    <a:pt x="25166" y="28593"/>
                    <a:pt x="23517" y="31707"/>
                  </a:cubicBezTo>
                  <a:lnTo>
                    <a:pt x="4429" y="21600"/>
                  </a:lnTo>
                  <a:lnTo>
                    <a:pt x="-1" y="458"/>
                  </a:lnTo>
                  <a:close/>
                </a:path>
              </a:pathLst>
            </a:custGeom>
            <a:solidFill>
              <a:srgbClr val="B6C7C9"/>
            </a:solidFill>
            <a:ln w="22225">
              <a:solidFill>
                <a:srgbClr val="6C8F93"/>
              </a:solidFill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500">
                <a:solidFill>
                  <a:srgbClr val="000000"/>
                </a:solidFill>
                <a:latin typeface="Comic Sans MS" charset="0"/>
                <a:ea typeface="ＭＳ Ｐゴシック" charset="-128"/>
              </a:endParaRPr>
            </a:p>
          </p:txBody>
        </p:sp>
        <p:sp>
          <p:nvSpPr>
            <p:cNvPr id="596" name="Arc 402">
              <a:extLst>
                <a:ext uri="{FF2B5EF4-FFF2-40B4-BE49-F238E27FC236}">
                  <a16:creationId xmlns:a16="http://schemas.microsoft.com/office/drawing/2014/main" id="{4F119F99-9F03-174F-9C01-4F80920D57E8}"/>
                </a:ext>
              </a:extLst>
            </p:cNvPr>
            <p:cNvSpPr>
              <a:spLocks/>
            </p:cNvSpPr>
            <p:nvPr/>
          </p:nvSpPr>
          <p:spPr bwMode="auto">
            <a:xfrm>
              <a:off x="3791" y="2534"/>
              <a:ext cx="556" cy="428"/>
            </a:xfrm>
            <a:custGeom>
              <a:avLst/>
              <a:gdLst>
                <a:gd name="T0" fmla="*/ 0 w 21600"/>
                <a:gd name="T1" fmla="*/ 0 h 29154"/>
                <a:gd name="T2" fmla="*/ 0 w 21600"/>
                <a:gd name="T3" fmla="*/ 0 h 29154"/>
                <a:gd name="T4" fmla="*/ 0 w 21600"/>
                <a:gd name="T5" fmla="*/ 0 h 29154"/>
                <a:gd name="T6" fmla="*/ 0 60000 65536"/>
                <a:gd name="T7" fmla="*/ 0 60000 65536"/>
                <a:gd name="T8" fmla="*/ 0 60000 65536"/>
                <a:gd name="T9" fmla="*/ 0 w 21600"/>
                <a:gd name="T10" fmla="*/ 0 h 29154"/>
                <a:gd name="T11" fmla="*/ 21600 w 21600"/>
                <a:gd name="T12" fmla="*/ 29154 h 2915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9154" fill="none" extrusionOk="0">
                  <a:moveTo>
                    <a:pt x="13583" y="0"/>
                  </a:moveTo>
                  <a:cubicBezTo>
                    <a:pt x="18654" y="4101"/>
                    <a:pt x="21600" y="10273"/>
                    <a:pt x="21600" y="16794"/>
                  </a:cubicBezTo>
                  <a:cubicBezTo>
                    <a:pt x="21600" y="21214"/>
                    <a:pt x="20243" y="25528"/>
                    <a:pt x="17714" y="29154"/>
                  </a:cubicBezTo>
                </a:path>
                <a:path w="21600" h="29154" stroke="0" extrusionOk="0">
                  <a:moveTo>
                    <a:pt x="13583" y="0"/>
                  </a:moveTo>
                  <a:cubicBezTo>
                    <a:pt x="18654" y="4101"/>
                    <a:pt x="21600" y="10273"/>
                    <a:pt x="21600" y="16794"/>
                  </a:cubicBezTo>
                  <a:cubicBezTo>
                    <a:pt x="21600" y="21214"/>
                    <a:pt x="20243" y="25528"/>
                    <a:pt x="17714" y="29154"/>
                  </a:cubicBezTo>
                  <a:lnTo>
                    <a:pt x="0" y="16794"/>
                  </a:lnTo>
                  <a:lnTo>
                    <a:pt x="13583" y="0"/>
                  </a:lnTo>
                  <a:close/>
                </a:path>
              </a:pathLst>
            </a:cu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500">
                <a:solidFill>
                  <a:srgbClr val="000000"/>
                </a:solidFill>
                <a:latin typeface="Comic Sans MS" charset="0"/>
                <a:ea typeface="ＭＳ Ｐゴシック" charset="-128"/>
              </a:endParaRPr>
            </a:p>
          </p:txBody>
        </p:sp>
        <p:sp>
          <p:nvSpPr>
            <p:cNvPr id="597" name="Arc 403">
              <a:extLst>
                <a:ext uri="{FF2B5EF4-FFF2-40B4-BE49-F238E27FC236}">
                  <a16:creationId xmlns:a16="http://schemas.microsoft.com/office/drawing/2014/main" id="{19E76317-BFB7-DD45-A041-960CEDD78045}"/>
                </a:ext>
              </a:extLst>
            </p:cNvPr>
            <p:cNvSpPr>
              <a:spLocks/>
            </p:cNvSpPr>
            <p:nvPr/>
          </p:nvSpPr>
          <p:spPr bwMode="auto">
            <a:xfrm>
              <a:off x="3791" y="2538"/>
              <a:ext cx="549" cy="420"/>
            </a:xfrm>
            <a:custGeom>
              <a:avLst/>
              <a:gdLst>
                <a:gd name="T0" fmla="*/ 0 w 21600"/>
                <a:gd name="T1" fmla="*/ 0 h 29298"/>
                <a:gd name="T2" fmla="*/ 0 w 21600"/>
                <a:gd name="T3" fmla="*/ 0 h 29298"/>
                <a:gd name="T4" fmla="*/ 0 w 21600"/>
                <a:gd name="T5" fmla="*/ 0 h 29298"/>
                <a:gd name="T6" fmla="*/ 0 60000 65536"/>
                <a:gd name="T7" fmla="*/ 0 60000 65536"/>
                <a:gd name="T8" fmla="*/ 0 60000 65536"/>
                <a:gd name="T9" fmla="*/ 0 w 21600"/>
                <a:gd name="T10" fmla="*/ 0 h 29298"/>
                <a:gd name="T11" fmla="*/ 21600 w 21600"/>
                <a:gd name="T12" fmla="*/ 29298 h 2929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9298" fill="none" extrusionOk="0">
                  <a:moveTo>
                    <a:pt x="13504" y="0"/>
                  </a:moveTo>
                  <a:cubicBezTo>
                    <a:pt x="18621" y="4099"/>
                    <a:pt x="21600" y="10301"/>
                    <a:pt x="21600" y="16858"/>
                  </a:cubicBezTo>
                  <a:cubicBezTo>
                    <a:pt x="21600" y="21311"/>
                    <a:pt x="20223" y="25656"/>
                    <a:pt x="17658" y="29298"/>
                  </a:cubicBezTo>
                </a:path>
                <a:path w="21600" h="29298" stroke="0" extrusionOk="0">
                  <a:moveTo>
                    <a:pt x="13504" y="0"/>
                  </a:moveTo>
                  <a:cubicBezTo>
                    <a:pt x="18621" y="4099"/>
                    <a:pt x="21600" y="10301"/>
                    <a:pt x="21600" y="16858"/>
                  </a:cubicBezTo>
                  <a:cubicBezTo>
                    <a:pt x="21600" y="21311"/>
                    <a:pt x="20223" y="25656"/>
                    <a:pt x="17658" y="29298"/>
                  </a:cubicBezTo>
                  <a:lnTo>
                    <a:pt x="0" y="16858"/>
                  </a:lnTo>
                  <a:lnTo>
                    <a:pt x="13504" y="0"/>
                  </a:lnTo>
                  <a:close/>
                </a:path>
              </a:pathLst>
            </a:custGeom>
            <a:solidFill>
              <a:srgbClr val="B6C7C9"/>
            </a:solidFill>
            <a:ln w="22225">
              <a:solidFill>
                <a:srgbClr val="6C8F93"/>
              </a:solidFill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500">
                <a:solidFill>
                  <a:srgbClr val="000000"/>
                </a:solidFill>
                <a:latin typeface="Comic Sans MS" charset="0"/>
                <a:ea typeface="ＭＳ Ｐゴシック" charset="-128"/>
              </a:endParaRPr>
            </a:p>
          </p:txBody>
        </p:sp>
        <p:sp>
          <p:nvSpPr>
            <p:cNvPr id="598" name="Arc 404">
              <a:extLst>
                <a:ext uri="{FF2B5EF4-FFF2-40B4-BE49-F238E27FC236}">
                  <a16:creationId xmlns:a16="http://schemas.microsoft.com/office/drawing/2014/main" id="{565741D9-2506-BD48-99FA-E4AFB55CA648}"/>
                </a:ext>
              </a:extLst>
            </p:cNvPr>
            <p:cNvSpPr>
              <a:spLocks/>
            </p:cNvSpPr>
            <p:nvPr/>
          </p:nvSpPr>
          <p:spPr bwMode="auto">
            <a:xfrm>
              <a:off x="3609" y="2973"/>
              <a:ext cx="651" cy="607"/>
            </a:xfrm>
            <a:custGeom>
              <a:avLst/>
              <a:gdLst>
                <a:gd name="T0" fmla="*/ 0 w 28655"/>
                <a:gd name="T1" fmla="*/ 0 h 27157"/>
                <a:gd name="T2" fmla="*/ 0 w 28655"/>
                <a:gd name="T3" fmla="*/ 0 h 27157"/>
                <a:gd name="T4" fmla="*/ 0 w 28655"/>
                <a:gd name="T5" fmla="*/ 0 h 27157"/>
                <a:gd name="T6" fmla="*/ 0 60000 65536"/>
                <a:gd name="T7" fmla="*/ 0 60000 65536"/>
                <a:gd name="T8" fmla="*/ 0 60000 65536"/>
                <a:gd name="T9" fmla="*/ 0 w 28655"/>
                <a:gd name="T10" fmla="*/ 0 h 27157"/>
                <a:gd name="T11" fmla="*/ 28655 w 28655"/>
                <a:gd name="T12" fmla="*/ 27157 h 2715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8655" h="27157" fill="none" extrusionOk="0">
                  <a:moveTo>
                    <a:pt x="27927" y="0"/>
                  </a:moveTo>
                  <a:cubicBezTo>
                    <a:pt x="28410" y="1812"/>
                    <a:pt x="28655" y="3680"/>
                    <a:pt x="28655" y="5557"/>
                  </a:cubicBezTo>
                  <a:cubicBezTo>
                    <a:pt x="28655" y="17486"/>
                    <a:pt x="18984" y="27157"/>
                    <a:pt x="7055" y="27157"/>
                  </a:cubicBezTo>
                  <a:cubicBezTo>
                    <a:pt x="4653" y="27157"/>
                    <a:pt x="2269" y="26756"/>
                    <a:pt x="-1" y="25972"/>
                  </a:cubicBezTo>
                </a:path>
                <a:path w="28655" h="27157" stroke="0" extrusionOk="0">
                  <a:moveTo>
                    <a:pt x="27927" y="0"/>
                  </a:moveTo>
                  <a:cubicBezTo>
                    <a:pt x="28410" y="1812"/>
                    <a:pt x="28655" y="3680"/>
                    <a:pt x="28655" y="5557"/>
                  </a:cubicBezTo>
                  <a:cubicBezTo>
                    <a:pt x="28655" y="17486"/>
                    <a:pt x="18984" y="27157"/>
                    <a:pt x="7055" y="27157"/>
                  </a:cubicBezTo>
                  <a:cubicBezTo>
                    <a:pt x="4653" y="27157"/>
                    <a:pt x="2269" y="26756"/>
                    <a:pt x="-1" y="25972"/>
                  </a:cubicBezTo>
                  <a:lnTo>
                    <a:pt x="7055" y="5557"/>
                  </a:lnTo>
                  <a:lnTo>
                    <a:pt x="27927" y="0"/>
                  </a:lnTo>
                  <a:close/>
                </a:path>
              </a:pathLst>
            </a:cu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500">
                <a:solidFill>
                  <a:srgbClr val="000000"/>
                </a:solidFill>
                <a:latin typeface="Comic Sans MS" charset="0"/>
                <a:ea typeface="ＭＳ Ｐゴシック" charset="-128"/>
              </a:endParaRPr>
            </a:p>
          </p:txBody>
        </p:sp>
        <p:sp>
          <p:nvSpPr>
            <p:cNvPr id="599" name="Arc 405">
              <a:extLst>
                <a:ext uri="{FF2B5EF4-FFF2-40B4-BE49-F238E27FC236}">
                  <a16:creationId xmlns:a16="http://schemas.microsoft.com/office/drawing/2014/main" id="{E26F9C02-546B-D84A-A69F-CCFA28126233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1" y="2975"/>
              <a:ext cx="642" cy="598"/>
            </a:xfrm>
            <a:custGeom>
              <a:avLst/>
              <a:gdLst>
                <a:gd name="T0" fmla="*/ 0 w 28653"/>
                <a:gd name="T1" fmla="*/ 0 h 27158"/>
                <a:gd name="T2" fmla="*/ 0 w 28653"/>
                <a:gd name="T3" fmla="*/ 0 h 27158"/>
                <a:gd name="T4" fmla="*/ 0 w 28653"/>
                <a:gd name="T5" fmla="*/ 0 h 27158"/>
                <a:gd name="T6" fmla="*/ 0 60000 65536"/>
                <a:gd name="T7" fmla="*/ 0 60000 65536"/>
                <a:gd name="T8" fmla="*/ 0 60000 65536"/>
                <a:gd name="T9" fmla="*/ 0 w 28653"/>
                <a:gd name="T10" fmla="*/ 0 h 27158"/>
                <a:gd name="T11" fmla="*/ 28653 w 28653"/>
                <a:gd name="T12" fmla="*/ 27158 h 2715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8653" h="27158" fill="none" extrusionOk="0">
                  <a:moveTo>
                    <a:pt x="27925" y="0"/>
                  </a:moveTo>
                  <a:cubicBezTo>
                    <a:pt x="28408" y="1813"/>
                    <a:pt x="28653" y="3681"/>
                    <a:pt x="28653" y="5558"/>
                  </a:cubicBezTo>
                  <a:cubicBezTo>
                    <a:pt x="28653" y="17487"/>
                    <a:pt x="18982" y="27158"/>
                    <a:pt x="7053" y="27158"/>
                  </a:cubicBezTo>
                  <a:cubicBezTo>
                    <a:pt x="4652" y="27158"/>
                    <a:pt x="2268" y="26757"/>
                    <a:pt x="-1" y="25974"/>
                  </a:cubicBezTo>
                </a:path>
                <a:path w="28653" h="27158" stroke="0" extrusionOk="0">
                  <a:moveTo>
                    <a:pt x="27925" y="0"/>
                  </a:moveTo>
                  <a:cubicBezTo>
                    <a:pt x="28408" y="1813"/>
                    <a:pt x="28653" y="3681"/>
                    <a:pt x="28653" y="5558"/>
                  </a:cubicBezTo>
                  <a:cubicBezTo>
                    <a:pt x="28653" y="17487"/>
                    <a:pt x="18982" y="27158"/>
                    <a:pt x="7053" y="27158"/>
                  </a:cubicBezTo>
                  <a:cubicBezTo>
                    <a:pt x="4652" y="27158"/>
                    <a:pt x="2268" y="26757"/>
                    <a:pt x="-1" y="25974"/>
                  </a:cubicBezTo>
                  <a:lnTo>
                    <a:pt x="7053" y="5558"/>
                  </a:lnTo>
                  <a:lnTo>
                    <a:pt x="27925" y="0"/>
                  </a:lnTo>
                  <a:close/>
                </a:path>
              </a:pathLst>
            </a:custGeom>
            <a:solidFill>
              <a:srgbClr val="B6C7C9"/>
            </a:solidFill>
            <a:ln w="22225">
              <a:solidFill>
                <a:srgbClr val="6C8F93"/>
              </a:solidFill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500">
                <a:solidFill>
                  <a:srgbClr val="000000"/>
                </a:solidFill>
                <a:latin typeface="Comic Sans MS" charset="0"/>
                <a:ea typeface="ＭＳ Ｐゴシック" charset="-128"/>
              </a:endParaRPr>
            </a:p>
          </p:txBody>
        </p:sp>
        <p:sp>
          <p:nvSpPr>
            <p:cNvPr id="600" name="Arc 406">
              <a:extLst>
                <a:ext uri="{FF2B5EF4-FFF2-40B4-BE49-F238E27FC236}">
                  <a16:creationId xmlns:a16="http://schemas.microsoft.com/office/drawing/2014/main" id="{C62C0498-E4C2-4B41-924B-D2A35D182BFA}"/>
                </a:ext>
              </a:extLst>
            </p:cNvPr>
            <p:cNvSpPr>
              <a:spLocks/>
            </p:cNvSpPr>
            <p:nvPr/>
          </p:nvSpPr>
          <p:spPr bwMode="auto">
            <a:xfrm>
              <a:off x="1358" y="2529"/>
              <a:ext cx="354" cy="592"/>
            </a:xfrm>
            <a:custGeom>
              <a:avLst/>
              <a:gdLst>
                <a:gd name="T0" fmla="*/ 0 w 21600"/>
                <a:gd name="T1" fmla="*/ 0 h 41297"/>
                <a:gd name="T2" fmla="*/ 0 w 21600"/>
                <a:gd name="T3" fmla="*/ 0 h 41297"/>
                <a:gd name="T4" fmla="*/ 0 w 21600"/>
                <a:gd name="T5" fmla="*/ 0 h 41297"/>
                <a:gd name="T6" fmla="*/ 0 60000 65536"/>
                <a:gd name="T7" fmla="*/ 0 60000 65536"/>
                <a:gd name="T8" fmla="*/ 0 60000 65536"/>
                <a:gd name="T9" fmla="*/ 0 w 21600"/>
                <a:gd name="T10" fmla="*/ 0 h 41297"/>
                <a:gd name="T11" fmla="*/ 21600 w 21600"/>
                <a:gd name="T12" fmla="*/ 41297 h 4129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41297" fill="none" extrusionOk="0">
                  <a:moveTo>
                    <a:pt x="12844" y="41297"/>
                  </a:moveTo>
                  <a:cubicBezTo>
                    <a:pt x="5035" y="37834"/>
                    <a:pt x="0" y="30094"/>
                    <a:pt x="0" y="21551"/>
                  </a:cubicBezTo>
                  <a:cubicBezTo>
                    <a:pt x="-1" y="10187"/>
                    <a:pt x="8803" y="767"/>
                    <a:pt x="20141" y="0"/>
                  </a:cubicBezTo>
                </a:path>
                <a:path w="21600" h="41297" stroke="0" extrusionOk="0">
                  <a:moveTo>
                    <a:pt x="12844" y="41297"/>
                  </a:moveTo>
                  <a:cubicBezTo>
                    <a:pt x="5035" y="37834"/>
                    <a:pt x="0" y="30094"/>
                    <a:pt x="0" y="21551"/>
                  </a:cubicBezTo>
                  <a:cubicBezTo>
                    <a:pt x="-1" y="10187"/>
                    <a:pt x="8803" y="767"/>
                    <a:pt x="20141" y="0"/>
                  </a:cubicBezTo>
                  <a:lnTo>
                    <a:pt x="21600" y="21551"/>
                  </a:lnTo>
                  <a:lnTo>
                    <a:pt x="12844" y="41297"/>
                  </a:lnTo>
                  <a:close/>
                </a:path>
              </a:pathLst>
            </a:cu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500">
                <a:solidFill>
                  <a:srgbClr val="000000"/>
                </a:solidFill>
                <a:latin typeface="Comic Sans MS" charset="0"/>
                <a:ea typeface="ＭＳ Ｐゴシック" charset="-128"/>
              </a:endParaRPr>
            </a:p>
          </p:txBody>
        </p:sp>
        <p:sp>
          <p:nvSpPr>
            <p:cNvPr id="601" name="Arc 407">
              <a:extLst>
                <a:ext uri="{FF2B5EF4-FFF2-40B4-BE49-F238E27FC236}">
                  <a16:creationId xmlns:a16="http://schemas.microsoft.com/office/drawing/2014/main" id="{F8377ACD-3F04-A344-88B7-633C6B9BE100}"/>
                </a:ext>
              </a:extLst>
            </p:cNvPr>
            <p:cNvSpPr>
              <a:spLocks/>
            </p:cNvSpPr>
            <p:nvPr/>
          </p:nvSpPr>
          <p:spPr bwMode="auto">
            <a:xfrm>
              <a:off x="1365" y="2536"/>
              <a:ext cx="347" cy="578"/>
            </a:xfrm>
            <a:custGeom>
              <a:avLst/>
              <a:gdLst>
                <a:gd name="T0" fmla="*/ 0 w 21600"/>
                <a:gd name="T1" fmla="*/ 0 h 41307"/>
                <a:gd name="T2" fmla="*/ 0 w 21600"/>
                <a:gd name="T3" fmla="*/ 0 h 41307"/>
                <a:gd name="T4" fmla="*/ 0 w 21600"/>
                <a:gd name="T5" fmla="*/ 0 h 41307"/>
                <a:gd name="T6" fmla="*/ 0 60000 65536"/>
                <a:gd name="T7" fmla="*/ 0 60000 65536"/>
                <a:gd name="T8" fmla="*/ 0 60000 65536"/>
                <a:gd name="T9" fmla="*/ 0 w 21600"/>
                <a:gd name="T10" fmla="*/ 0 h 41307"/>
                <a:gd name="T11" fmla="*/ 21600 w 21600"/>
                <a:gd name="T12" fmla="*/ 41307 h 4130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41307" fill="none" extrusionOk="0">
                  <a:moveTo>
                    <a:pt x="12867" y="41306"/>
                  </a:moveTo>
                  <a:cubicBezTo>
                    <a:pt x="5045" y="37849"/>
                    <a:pt x="0" y="30102"/>
                    <a:pt x="0" y="21551"/>
                  </a:cubicBezTo>
                  <a:cubicBezTo>
                    <a:pt x="-1" y="10186"/>
                    <a:pt x="8806" y="765"/>
                    <a:pt x="20145" y="-1"/>
                  </a:cubicBezTo>
                </a:path>
                <a:path w="21600" h="41307" stroke="0" extrusionOk="0">
                  <a:moveTo>
                    <a:pt x="12867" y="41306"/>
                  </a:moveTo>
                  <a:cubicBezTo>
                    <a:pt x="5045" y="37849"/>
                    <a:pt x="0" y="30102"/>
                    <a:pt x="0" y="21551"/>
                  </a:cubicBezTo>
                  <a:cubicBezTo>
                    <a:pt x="-1" y="10186"/>
                    <a:pt x="8806" y="765"/>
                    <a:pt x="20145" y="-1"/>
                  </a:cubicBezTo>
                  <a:lnTo>
                    <a:pt x="21600" y="21551"/>
                  </a:lnTo>
                  <a:lnTo>
                    <a:pt x="12867" y="41306"/>
                  </a:lnTo>
                  <a:close/>
                </a:path>
              </a:pathLst>
            </a:custGeom>
            <a:solidFill>
              <a:srgbClr val="B6C7C9"/>
            </a:solidFill>
            <a:ln w="22225">
              <a:solidFill>
                <a:srgbClr val="6C8F93"/>
              </a:solidFill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500">
                <a:solidFill>
                  <a:srgbClr val="000000"/>
                </a:solidFill>
                <a:latin typeface="Comic Sans MS" charset="0"/>
                <a:ea typeface="ＭＳ Ｐゴシック" charset="-128"/>
              </a:endParaRPr>
            </a:p>
          </p:txBody>
        </p:sp>
        <p:sp>
          <p:nvSpPr>
            <p:cNvPr id="602" name="Arc 408">
              <a:extLst>
                <a:ext uri="{FF2B5EF4-FFF2-40B4-BE49-F238E27FC236}">
                  <a16:creationId xmlns:a16="http://schemas.microsoft.com/office/drawing/2014/main" id="{D0DE3812-3FA5-CC45-8FF8-AE089CE3BC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293" y="3335"/>
              <a:ext cx="1344" cy="361"/>
            </a:xfrm>
            <a:custGeom>
              <a:avLst/>
              <a:gdLst>
                <a:gd name="T0" fmla="*/ 0 w 39224"/>
                <a:gd name="T1" fmla="*/ 0 h 21600"/>
                <a:gd name="T2" fmla="*/ 0 w 39224"/>
                <a:gd name="T3" fmla="*/ 0 h 21600"/>
                <a:gd name="T4" fmla="*/ 0 w 39224"/>
                <a:gd name="T5" fmla="*/ 0 h 21600"/>
                <a:gd name="T6" fmla="*/ 0 60000 65536"/>
                <a:gd name="T7" fmla="*/ 0 60000 65536"/>
                <a:gd name="T8" fmla="*/ 0 60000 65536"/>
                <a:gd name="T9" fmla="*/ 0 w 39224"/>
                <a:gd name="T10" fmla="*/ 0 h 21600"/>
                <a:gd name="T11" fmla="*/ 39224 w 39224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9224" h="21600" fill="none" extrusionOk="0">
                  <a:moveTo>
                    <a:pt x="39224" y="12019"/>
                  </a:moveTo>
                  <a:cubicBezTo>
                    <a:pt x="35214" y="18006"/>
                    <a:pt x="28483" y="21599"/>
                    <a:pt x="21277" y="21600"/>
                  </a:cubicBezTo>
                  <a:cubicBezTo>
                    <a:pt x="10782" y="21600"/>
                    <a:pt x="1807" y="14057"/>
                    <a:pt x="-1" y="3720"/>
                  </a:cubicBezTo>
                </a:path>
                <a:path w="39224" h="21600" stroke="0" extrusionOk="0">
                  <a:moveTo>
                    <a:pt x="39224" y="12019"/>
                  </a:moveTo>
                  <a:cubicBezTo>
                    <a:pt x="35214" y="18006"/>
                    <a:pt x="28483" y="21599"/>
                    <a:pt x="21277" y="21600"/>
                  </a:cubicBezTo>
                  <a:cubicBezTo>
                    <a:pt x="10782" y="21600"/>
                    <a:pt x="1807" y="14057"/>
                    <a:pt x="-1" y="3720"/>
                  </a:cubicBezTo>
                  <a:lnTo>
                    <a:pt x="21277" y="0"/>
                  </a:lnTo>
                  <a:lnTo>
                    <a:pt x="39224" y="12019"/>
                  </a:lnTo>
                  <a:close/>
                </a:path>
              </a:pathLst>
            </a:cu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500">
                <a:solidFill>
                  <a:srgbClr val="000000"/>
                </a:solidFill>
                <a:latin typeface="Comic Sans MS" charset="0"/>
                <a:ea typeface="ＭＳ Ｐゴシック" charset="-128"/>
              </a:endParaRPr>
            </a:p>
          </p:txBody>
        </p:sp>
        <p:sp>
          <p:nvSpPr>
            <p:cNvPr id="603" name="Arc 409">
              <a:extLst>
                <a:ext uri="{FF2B5EF4-FFF2-40B4-BE49-F238E27FC236}">
                  <a16:creationId xmlns:a16="http://schemas.microsoft.com/office/drawing/2014/main" id="{FD6E06E8-4090-1041-A62A-63D62F406B1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00" y="3335"/>
              <a:ext cx="1329" cy="354"/>
            </a:xfrm>
            <a:custGeom>
              <a:avLst/>
              <a:gdLst>
                <a:gd name="T0" fmla="*/ 0 w 39161"/>
                <a:gd name="T1" fmla="*/ 0 h 21600"/>
                <a:gd name="T2" fmla="*/ 0 w 39161"/>
                <a:gd name="T3" fmla="*/ 0 h 21600"/>
                <a:gd name="T4" fmla="*/ 0 w 39161"/>
                <a:gd name="T5" fmla="*/ 0 h 21600"/>
                <a:gd name="T6" fmla="*/ 0 60000 65536"/>
                <a:gd name="T7" fmla="*/ 0 60000 65536"/>
                <a:gd name="T8" fmla="*/ 0 60000 65536"/>
                <a:gd name="T9" fmla="*/ 0 w 39161"/>
                <a:gd name="T10" fmla="*/ 0 h 21600"/>
                <a:gd name="T11" fmla="*/ 39161 w 39161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9161" h="21600" fill="none" extrusionOk="0">
                  <a:moveTo>
                    <a:pt x="39161" y="12103"/>
                  </a:moveTo>
                  <a:cubicBezTo>
                    <a:pt x="35143" y="18042"/>
                    <a:pt x="28441" y="21599"/>
                    <a:pt x="21271" y="21600"/>
                  </a:cubicBezTo>
                  <a:cubicBezTo>
                    <a:pt x="10790" y="21600"/>
                    <a:pt x="1822" y="14076"/>
                    <a:pt x="0" y="3755"/>
                  </a:cubicBezTo>
                </a:path>
                <a:path w="39161" h="21600" stroke="0" extrusionOk="0">
                  <a:moveTo>
                    <a:pt x="39161" y="12103"/>
                  </a:moveTo>
                  <a:cubicBezTo>
                    <a:pt x="35143" y="18042"/>
                    <a:pt x="28441" y="21599"/>
                    <a:pt x="21271" y="21600"/>
                  </a:cubicBezTo>
                  <a:cubicBezTo>
                    <a:pt x="10790" y="21600"/>
                    <a:pt x="1822" y="14076"/>
                    <a:pt x="0" y="3755"/>
                  </a:cubicBezTo>
                  <a:lnTo>
                    <a:pt x="21271" y="0"/>
                  </a:lnTo>
                  <a:lnTo>
                    <a:pt x="39161" y="12103"/>
                  </a:lnTo>
                  <a:close/>
                </a:path>
              </a:pathLst>
            </a:custGeom>
            <a:solidFill>
              <a:srgbClr val="B6C7C9"/>
            </a:solidFill>
            <a:ln w="22225">
              <a:solidFill>
                <a:srgbClr val="6C8F93"/>
              </a:solidFill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500">
                <a:solidFill>
                  <a:srgbClr val="000000"/>
                </a:solidFill>
                <a:latin typeface="Comic Sans MS" charset="0"/>
                <a:ea typeface="ＭＳ Ｐゴシック" charset="-128"/>
              </a:endParaRPr>
            </a:p>
          </p:txBody>
        </p:sp>
      </p:grpSp>
      <p:sp>
        <p:nvSpPr>
          <p:cNvPr id="604" name="Line 410">
            <a:extLst>
              <a:ext uri="{FF2B5EF4-FFF2-40B4-BE49-F238E27FC236}">
                <a16:creationId xmlns:a16="http://schemas.microsoft.com/office/drawing/2014/main" id="{BCE4BEC4-31C0-E04C-A06B-3CDB93E61752}"/>
              </a:ext>
            </a:extLst>
          </p:cNvPr>
          <p:cNvSpPr>
            <a:spLocks noChangeShapeType="1"/>
          </p:cNvSpPr>
          <p:nvPr/>
        </p:nvSpPr>
        <p:spPr bwMode="auto">
          <a:xfrm>
            <a:off x="3612748" y="2711960"/>
            <a:ext cx="280988" cy="496888"/>
          </a:xfrm>
          <a:prstGeom prst="line">
            <a:avLst/>
          </a:prstGeom>
          <a:noFill/>
          <a:ln w="3175">
            <a:solidFill>
              <a:srgbClr val="00B9EA"/>
            </a:solidFill>
            <a:round/>
            <a:headEnd/>
            <a:tailEnd/>
          </a:ln>
          <a:effectLst>
            <a:outerShdw dist="17961" dir="27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5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charset="0"/>
              <a:ea typeface="ＭＳ Ｐゴシック" charset="-128"/>
            </a:endParaRPr>
          </a:p>
        </p:txBody>
      </p:sp>
      <p:sp>
        <p:nvSpPr>
          <p:cNvPr id="605" name="Line 411">
            <a:extLst>
              <a:ext uri="{FF2B5EF4-FFF2-40B4-BE49-F238E27FC236}">
                <a16:creationId xmlns:a16="http://schemas.microsoft.com/office/drawing/2014/main" id="{89EC9C31-960C-D74B-AC86-9859D8F0FA4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939773" y="2988185"/>
            <a:ext cx="609600" cy="220663"/>
          </a:xfrm>
          <a:prstGeom prst="line">
            <a:avLst/>
          </a:prstGeom>
          <a:noFill/>
          <a:ln w="3175">
            <a:solidFill>
              <a:srgbClr val="00B9EA"/>
            </a:solidFill>
            <a:round/>
            <a:headEnd/>
            <a:tailEnd/>
          </a:ln>
          <a:effectLst>
            <a:outerShdw dist="17961" dir="27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5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charset="0"/>
              <a:ea typeface="ＭＳ Ｐゴシック" charset="-128"/>
            </a:endParaRPr>
          </a:p>
        </p:txBody>
      </p:sp>
      <p:sp>
        <p:nvSpPr>
          <p:cNvPr id="606" name="Line 412">
            <a:extLst>
              <a:ext uri="{FF2B5EF4-FFF2-40B4-BE49-F238E27FC236}">
                <a16:creationId xmlns:a16="http://schemas.microsoft.com/office/drawing/2014/main" id="{757378E3-C71A-DD40-A66A-82198037BB08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893736" y="3264410"/>
            <a:ext cx="420687" cy="441325"/>
          </a:xfrm>
          <a:prstGeom prst="line">
            <a:avLst/>
          </a:prstGeom>
          <a:noFill/>
          <a:ln w="3175">
            <a:solidFill>
              <a:srgbClr val="00B9EA"/>
            </a:solidFill>
            <a:round/>
            <a:headEnd/>
            <a:tailEnd/>
          </a:ln>
          <a:effectLst>
            <a:outerShdw dist="17961" dir="27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5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charset="0"/>
              <a:ea typeface="ＭＳ Ｐゴシック" charset="-128"/>
            </a:endParaRPr>
          </a:p>
        </p:txBody>
      </p:sp>
      <p:sp>
        <p:nvSpPr>
          <p:cNvPr id="607" name="Line 413">
            <a:extLst>
              <a:ext uri="{FF2B5EF4-FFF2-40B4-BE49-F238E27FC236}">
                <a16:creationId xmlns:a16="http://schemas.microsoft.com/office/drawing/2014/main" id="{DB7B51D5-1B22-A647-81A8-1510C3DA1A2A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595411" y="2988185"/>
            <a:ext cx="511175" cy="153988"/>
          </a:xfrm>
          <a:prstGeom prst="line">
            <a:avLst/>
          </a:prstGeom>
          <a:noFill/>
          <a:ln w="3175">
            <a:solidFill>
              <a:srgbClr val="00B9EA"/>
            </a:solidFill>
            <a:round/>
            <a:headEnd/>
            <a:tailEnd/>
          </a:ln>
          <a:effectLst>
            <a:outerShdw dist="17961" dir="27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5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charset="0"/>
              <a:ea typeface="ＭＳ Ｐゴシック" charset="-128"/>
            </a:endParaRPr>
          </a:p>
        </p:txBody>
      </p:sp>
      <p:sp>
        <p:nvSpPr>
          <p:cNvPr id="608" name="Line 414">
            <a:extLst>
              <a:ext uri="{FF2B5EF4-FFF2-40B4-BE49-F238E27FC236}">
                <a16:creationId xmlns:a16="http://schemas.microsoft.com/office/drawing/2014/main" id="{9B2584F4-E8E6-1B4A-887C-6474581D03A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314423" y="3218373"/>
            <a:ext cx="792163" cy="431800"/>
          </a:xfrm>
          <a:prstGeom prst="line">
            <a:avLst/>
          </a:prstGeom>
          <a:noFill/>
          <a:ln w="3175">
            <a:solidFill>
              <a:srgbClr val="00B9EA"/>
            </a:solidFill>
            <a:round/>
            <a:headEnd/>
            <a:tailEnd/>
          </a:ln>
          <a:effectLst>
            <a:outerShdw dist="17961" dir="27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5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charset="0"/>
              <a:ea typeface="ＭＳ Ｐゴシック" charset="-128"/>
            </a:endParaRPr>
          </a:p>
        </p:txBody>
      </p:sp>
      <p:sp>
        <p:nvSpPr>
          <p:cNvPr id="609" name="Line 415">
            <a:extLst>
              <a:ext uri="{FF2B5EF4-FFF2-40B4-BE49-F238E27FC236}">
                <a16:creationId xmlns:a16="http://schemas.microsoft.com/office/drawing/2014/main" id="{C6F5A43C-F053-2341-B2B1-1D3AA964A7F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279623" y="2916748"/>
            <a:ext cx="1030288" cy="112712"/>
          </a:xfrm>
          <a:prstGeom prst="line">
            <a:avLst/>
          </a:prstGeom>
          <a:noFill/>
          <a:ln w="3175">
            <a:solidFill>
              <a:srgbClr val="00B9EA"/>
            </a:solidFill>
            <a:round/>
            <a:headEnd/>
            <a:tailEnd/>
          </a:ln>
          <a:effectLst>
            <a:outerShdw dist="17961" dir="27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5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charset="0"/>
              <a:ea typeface="ＭＳ Ｐゴシック" charset="-128"/>
            </a:endParaRPr>
          </a:p>
        </p:txBody>
      </p:sp>
      <p:sp>
        <p:nvSpPr>
          <p:cNvPr id="610" name="Line 416">
            <a:extLst>
              <a:ext uri="{FF2B5EF4-FFF2-40B4-BE49-F238E27FC236}">
                <a16:creationId xmlns:a16="http://schemas.microsoft.com/office/drawing/2014/main" id="{49343D59-BDF7-2B4B-8081-74AE6422D4D4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325661" y="3029460"/>
            <a:ext cx="374650" cy="661988"/>
          </a:xfrm>
          <a:prstGeom prst="line">
            <a:avLst/>
          </a:prstGeom>
          <a:noFill/>
          <a:ln w="3175">
            <a:solidFill>
              <a:srgbClr val="00B9EA"/>
            </a:solidFill>
            <a:round/>
            <a:headEnd/>
            <a:tailEnd/>
          </a:ln>
          <a:effectLst>
            <a:outerShdw dist="17961" dir="27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5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charset="0"/>
              <a:ea typeface="ＭＳ Ｐゴシック" charset="-128"/>
            </a:endParaRPr>
          </a:p>
        </p:txBody>
      </p:sp>
      <p:sp>
        <p:nvSpPr>
          <p:cNvPr id="611" name="Line 417">
            <a:extLst>
              <a:ext uri="{FF2B5EF4-FFF2-40B4-BE49-F238E27FC236}">
                <a16:creationId xmlns:a16="http://schemas.microsoft.com/office/drawing/2014/main" id="{1985B3D0-6E07-3542-B403-B37994F8BF82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325661" y="2972310"/>
            <a:ext cx="563562" cy="330200"/>
          </a:xfrm>
          <a:prstGeom prst="line">
            <a:avLst/>
          </a:prstGeom>
          <a:noFill/>
          <a:ln w="3175">
            <a:solidFill>
              <a:srgbClr val="00B9EA"/>
            </a:solidFill>
            <a:round/>
            <a:headEnd/>
            <a:tailEnd/>
          </a:ln>
          <a:effectLst>
            <a:outerShdw dist="17961" dir="27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5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charset="0"/>
              <a:ea typeface="ＭＳ Ｐゴシック" charset="-128"/>
            </a:endParaRPr>
          </a:p>
        </p:txBody>
      </p:sp>
      <p:sp>
        <p:nvSpPr>
          <p:cNvPr id="612" name="Line 418">
            <a:extLst>
              <a:ext uri="{FF2B5EF4-FFF2-40B4-BE49-F238E27FC236}">
                <a16:creationId xmlns:a16="http://schemas.microsoft.com/office/drawing/2014/main" id="{4B2EBD72-F90F-204D-9354-69FDC3DF162E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889223" y="3302510"/>
            <a:ext cx="1123950" cy="55563"/>
          </a:xfrm>
          <a:prstGeom prst="line">
            <a:avLst/>
          </a:prstGeom>
          <a:noFill/>
          <a:ln w="3175">
            <a:solidFill>
              <a:srgbClr val="00B9EA"/>
            </a:solidFill>
            <a:round/>
            <a:headEnd/>
            <a:tailEnd/>
          </a:ln>
          <a:effectLst>
            <a:outerShdw dist="17961" dir="27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5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charset="0"/>
              <a:ea typeface="ＭＳ Ｐゴシック" charset="-128"/>
            </a:endParaRPr>
          </a:p>
        </p:txBody>
      </p:sp>
      <p:sp>
        <p:nvSpPr>
          <p:cNvPr id="613" name="Line 419">
            <a:extLst>
              <a:ext uri="{FF2B5EF4-FFF2-40B4-BE49-F238E27FC236}">
                <a16:creationId xmlns:a16="http://schemas.microsoft.com/office/drawing/2014/main" id="{36AAFFD0-3EAE-084D-BEBE-06FD3CFEF213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355948" y="2916748"/>
            <a:ext cx="515938" cy="166687"/>
          </a:xfrm>
          <a:prstGeom prst="line">
            <a:avLst/>
          </a:prstGeom>
          <a:noFill/>
          <a:ln w="3175">
            <a:solidFill>
              <a:srgbClr val="00B9EA"/>
            </a:solidFill>
            <a:round/>
            <a:headEnd/>
            <a:tailEnd/>
          </a:ln>
          <a:effectLst>
            <a:outerShdw dist="17961" dir="27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5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charset="0"/>
              <a:ea typeface="ＭＳ Ｐゴシック" charset="-128"/>
            </a:endParaRPr>
          </a:p>
        </p:txBody>
      </p:sp>
      <p:sp>
        <p:nvSpPr>
          <p:cNvPr id="614" name="Line 420">
            <a:extLst>
              <a:ext uri="{FF2B5EF4-FFF2-40B4-BE49-F238E27FC236}">
                <a16:creationId xmlns:a16="http://schemas.microsoft.com/office/drawing/2014/main" id="{A595A6AE-8ED8-B84A-98D5-B19CC2C34D9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700311" y="3745423"/>
            <a:ext cx="1030287" cy="0"/>
          </a:xfrm>
          <a:prstGeom prst="line">
            <a:avLst/>
          </a:prstGeom>
          <a:noFill/>
          <a:ln w="3175">
            <a:solidFill>
              <a:srgbClr val="00B9EA"/>
            </a:solidFill>
            <a:round/>
            <a:headEnd/>
            <a:tailEnd/>
          </a:ln>
          <a:effectLst>
            <a:outerShdw dist="17961" dir="27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5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charset="0"/>
              <a:ea typeface="ＭＳ Ｐゴシック" charset="-128"/>
            </a:endParaRPr>
          </a:p>
        </p:txBody>
      </p:sp>
      <p:sp>
        <p:nvSpPr>
          <p:cNvPr id="615" name="Line 421">
            <a:extLst>
              <a:ext uri="{FF2B5EF4-FFF2-40B4-BE49-F238E27FC236}">
                <a16:creationId xmlns:a16="http://schemas.microsoft.com/office/drawing/2014/main" id="{4C63C002-DD79-D34E-A2E6-AD992C7AEA1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778223" y="3358073"/>
            <a:ext cx="280988" cy="387350"/>
          </a:xfrm>
          <a:prstGeom prst="line">
            <a:avLst/>
          </a:prstGeom>
          <a:noFill/>
          <a:ln w="3175">
            <a:solidFill>
              <a:srgbClr val="00B9EA"/>
            </a:solidFill>
            <a:round/>
            <a:headEnd/>
            <a:tailEnd/>
          </a:ln>
          <a:effectLst>
            <a:outerShdw dist="17961" dir="27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5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charset="0"/>
              <a:ea typeface="ＭＳ Ｐゴシック" charset="-128"/>
            </a:endParaRPr>
          </a:p>
        </p:txBody>
      </p:sp>
      <p:sp>
        <p:nvSpPr>
          <p:cNvPr id="616" name="Line 422">
            <a:extLst>
              <a:ext uri="{FF2B5EF4-FFF2-40B4-BE49-F238E27FC236}">
                <a16:creationId xmlns:a16="http://schemas.microsoft.com/office/drawing/2014/main" id="{F919EBA7-12F2-0A40-AF4E-225DAFC05CC1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917923" y="3083435"/>
            <a:ext cx="141288" cy="274638"/>
          </a:xfrm>
          <a:prstGeom prst="line">
            <a:avLst/>
          </a:prstGeom>
          <a:noFill/>
          <a:ln w="3175">
            <a:solidFill>
              <a:srgbClr val="00B9EA"/>
            </a:solidFill>
            <a:round/>
            <a:headEnd/>
            <a:tailEnd/>
          </a:ln>
          <a:effectLst>
            <a:outerShdw dist="17961" dir="27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5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charset="0"/>
              <a:ea typeface="ＭＳ Ｐゴシック" charset="-128"/>
            </a:endParaRPr>
          </a:p>
        </p:txBody>
      </p:sp>
      <p:sp>
        <p:nvSpPr>
          <p:cNvPr id="617" name="Line 423">
            <a:extLst>
              <a:ext uri="{FF2B5EF4-FFF2-40B4-BE49-F238E27FC236}">
                <a16:creationId xmlns:a16="http://schemas.microsoft.com/office/drawing/2014/main" id="{657FE4F5-ACCC-6E4F-A24D-DE519E080E3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862361" y="3599373"/>
            <a:ext cx="457200" cy="230187"/>
          </a:xfrm>
          <a:prstGeom prst="line">
            <a:avLst/>
          </a:prstGeom>
          <a:noFill/>
          <a:ln w="3175">
            <a:solidFill>
              <a:srgbClr val="00B9EA"/>
            </a:solidFill>
            <a:round/>
            <a:headEnd/>
            <a:tailEnd/>
          </a:ln>
          <a:effectLst>
            <a:outerShdw dist="17961" dir="27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5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charset="0"/>
              <a:ea typeface="ＭＳ Ｐゴシック" charset="-128"/>
            </a:endParaRPr>
          </a:p>
        </p:txBody>
      </p:sp>
      <p:pic>
        <p:nvPicPr>
          <p:cNvPr id="618" name="Picture 424">
            <a:extLst>
              <a:ext uri="{FF2B5EF4-FFF2-40B4-BE49-F238E27FC236}">
                <a16:creationId xmlns:a16="http://schemas.microsoft.com/office/drawing/2014/main" id="{7F4836B3-F143-244D-8DD9-5171F1081039}"/>
              </a:ext>
            </a:extLst>
          </p:cNvPr>
          <p:cNvPicPr>
            <a:picLocks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87323" y="2600835"/>
            <a:ext cx="365125" cy="265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9" name="Line 425">
            <a:extLst>
              <a:ext uri="{FF2B5EF4-FFF2-40B4-BE49-F238E27FC236}">
                <a16:creationId xmlns:a16="http://schemas.microsoft.com/office/drawing/2014/main" id="{C824ACB5-884A-6E43-A09B-40F6265E163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284136" y="3264410"/>
            <a:ext cx="609600" cy="165100"/>
          </a:xfrm>
          <a:prstGeom prst="line">
            <a:avLst/>
          </a:prstGeom>
          <a:noFill/>
          <a:ln w="3175">
            <a:solidFill>
              <a:srgbClr val="00B9EA"/>
            </a:solidFill>
            <a:round/>
            <a:headEnd/>
            <a:tailEnd/>
          </a:ln>
          <a:effectLst>
            <a:outerShdw dist="17961" dir="27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5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charset="0"/>
              <a:ea typeface="ＭＳ Ｐゴシック" charset="-128"/>
            </a:endParaRPr>
          </a:p>
        </p:txBody>
      </p:sp>
      <p:pic>
        <p:nvPicPr>
          <p:cNvPr id="620" name="Picture 426">
            <a:extLst>
              <a:ext uri="{FF2B5EF4-FFF2-40B4-BE49-F238E27FC236}">
                <a16:creationId xmlns:a16="http://schemas.microsoft.com/office/drawing/2014/main" id="{6D62BAB4-2BD6-314F-92C5-4ED74094F44E}"/>
              </a:ext>
            </a:extLst>
          </p:cNvPr>
          <p:cNvPicPr>
            <a:picLocks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07998" y="3131060"/>
            <a:ext cx="365125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1" name="Picture 427">
            <a:extLst>
              <a:ext uri="{FF2B5EF4-FFF2-40B4-BE49-F238E27FC236}">
                <a16:creationId xmlns:a16="http://schemas.microsoft.com/office/drawing/2014/main" id="{8D6F9364-D6D1-A44A-8EAA-1A831EEB64BC}"/>
              </a:ext>
            </a:extLst>
          </p:cNvPr>
          <p:cNvPicPr>
            <a:picLocks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71573" y="2891348"/>
            <a:ext cx="365125" cy="26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2" name="Picture 428">
            <a:extLst>
              <a:ext uri="{FF2B5EF4-FFF2-40B4-BE49-F238E27FC236}">
                <a16:creationId xmlns:a16="http://schemas.microsoft.com/office/drawing/2014/main" id="{D0635774-821B-5742-89EE-69663FEC1DC6}"/>
              </a:ext>
            </a:extLst>
          </p:cNvPr>
          <p:cNvPicPr>
            <a:picLocks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27098" y="3607310"/>
            <a:ext cx="368300" cy="26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3" name="Picture 429">
            <a:extLst>
              <a:ext uri="{FF2B5EF4-FFF2-40B4-BE49-F238E27FC236}">
                <a16:creationId xmlns:a16="http://schemas.microsoft.com/office/drawing/2014/main" id="{6DD7792A-86C1-D54D-B783-DE7C1D806D25}"/>
              </a:ext>
            </a:extLst>
          </p:cNvPr>
          <p:cNvPicPr>
            <a:picLocks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36798" y="3640648"/>
            <a:ext cx="393700" cy="26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4" name="Picture 430">
            <a:extLst>
              <a:ext uri="{FF2B5EF4-FFF2-40B4-BE49-F238E27FC236}">
                <a16:creationId xmlns:a16="http://schemas.microsoft.com/office/drawing/2014/main" id="{390FB0FF-74AE-8B47-882A-36F33157F618}"/>
              </a:ext>
            </a:extLst>
          </p:cNvPr>
          <p:cNvPicPr>
            <a:picLocks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54273" y="3192973"/>
            <a:ext cx="392113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5" name="Picture 431">
            <a:extLst>
              <a:ext uri="{FF2B5EF4-FFF2-40B4-BE49-F238E27FC236}">
                <a16:creationId xmlns:a16="http://schemas.microsoft.com/office/drawing/2014/main" id="{1BA7768E-9242-D94E-9890-CBDB817DFEBD}"/>
              </a:ext>
            </a:extLst>
          </p:cNvPr>
          <p:cNvPicPr>
            <a:picLocks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57498" y="2819910"/>
            <a:ext cx="392113" cy="26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6" name="Picture 432">
            <a:extLst>
              <a:ext uri="{FF2B5EF4-FFF2-40B4-BE49-F238E27FC236}">
                <a16:creationId xmlns:a16="http://schemas.microsoft.com/office/drawing/2014/main" id="{E8072897-E05B-E44F-BE62-70A31584D215}"/>
              </a:ext>
            </a:extLst>
          </p:cNvPr>
          <p:cNvPicPr>
            <a:picLocks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65511" y="2967548"/>
            <a:ext cx="393700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7" name="Picture 433">
            <a:extLst>
              <a:ext uri="{FF2B5EF4-FFF2-40B4-BE49-F238E27FC236}">
                <a16:creationId xmlns:a16="http://schemas.microsoft.com/office/drawing/2014/main" id="{40C0D50B-872C-5E4A-9C67-69AF1ED8C83A}"/>
              </a:ext>
            </a:extLst>
          </p:cNvPr>
          <p:cNvPicPr>
            <a:picLocks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09936" y="3685098"/>
            <a:ext cx="393700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8" name="Picture 434">
            <a:extLst>
              <a:ext uri="{FF2B5EF4-FFF2-40B4-BE49-F238E27FC236}">
                <a16:creationId xmlns:a16="http://schemas.microsoft.com/office/drawing/2014/main" id="{137E6585-C710-3146-B36E-FFF57A6E47AE}"/>
              </a:ext>
            </a:extLst>
          </p:cNvPr>
          <p:cNvPicPr>
            <a:picLocks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94098" y="3280285"/>
            <a:ext cx="392113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9" name="Text Box 435">
            <a:extLst>
              <a:ext uri="{FF2B5EF4-FFF2-40B4-BE49-F238E27FC236}">
                <a16:creationId xmlns:a16="http://schemas.microsoft.com/office/drawing/2014/main" id="{B2E23059-B55A-5B4D-854E-51361EAFED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78098" y="1973773"/>
            <a:ext cx="14700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557" tIns="45781" rIns="91557" bIns="45781">
            <a:spAutoFit/>
          </a:bodyPr>
          <a:lstStyle>
            <a:lvl1pPr defTabSz="915988"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15988"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15988"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15988"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15988"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15988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15988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15988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15988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x-none" sz="1600">
                <a:solidFill>
                  <a:srgbClr val="000000"/>
                </a:solidFill>
                <a:latin typeface="Arial" charset="0"/>
              </a:rPr>
              <a:t>Backbone</a:t>
            </a:r>
            <a:r>
              <a:rPr lang="en-US" altLang="zh-CN" sz="1600">
                <a:solidFill>
                  <a:srgbClr val="000000"/>
                </a:solidFill>
                <a:latin typeface="Arial" charset="0"/>
              </a:rPr>
              <a:t> ISP</a:t>
            </a:r>
            <a:endParaRPr lang="en-US" altLang="x-none" sz="16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630" name="Text Box 436">
            <a:extLst>
              <a:ext uri="{FF2B5EF4-FFF2-40B4-BE49-F238E27FC236}">
                <a16:creationId xmlns:a16="http://schemas.microsoft.com/office/drawing/2014/main" id="{2FB3C840-8D92-A847-BFC9-342BB97A77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03286" y="2000760"/>
            <a:ext cx="471487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557" tIns="45781" rIns="91557" bIns="45781">
            <a:spAutoFit/>
          </a:bodyPr>
          <a:lstStyle>
            <a:lvl1pPr defTabSz="915988"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15988"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15988"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15988"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15988"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15988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15988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15988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15988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x-none" sz="1400">
                <a:solidFill>
                  <a:srgbClr val="000000"/>
                </a:solidFill>
                <a:latin typeface="Arial" charset="0"/>
              </a:rPr>
              <a:t>ISP</a:t>
            </a:r>
          </a:p>
        </p:txBody>
      </p:sp>
      <p:pic>
        <p:nvPicPr>
          <p:cNvPr id="631" name="Picture 438">
            <a:extLst>
              <a:ext uri="{FF2B5EF4-FFF2-40B4-BE49-F238E27FC236}">
                <a16:creationId xmlns:a16="http://schemas.microsoft.com/office/drawing/2014/main" id="{E5F6A460-43A2-2143-9DB2-8176072618EF}"/>
              </a:ext>
            </a:extLst>
          </p:cNvPr>
          <p:cNvPicPr>
            <a:picLocks noChangeArrowheads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30386" y="2989773"/>
            <a:ext cx="365125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32" name="Group 439">
            <a:extLst>
              <a:ext uri="{FF2B5EF4-FFF2-40B4-BE49-F238E27FC236}">
                <a16:creationId xmlns:a16="http://schemas.microsoft.com/office/drawing/2014/main" id="{9E78A832-426F-9241-A885-EDA266552B55}"/>
              </a:ext>
            </a:extLst>
          </p:cNvPr>
          <p:cNvGrpSpPr>
            <a:grpSpLocks/>
          </p:cNvGrpSpPr>
          <p:nvPr/>
        </p:nvGrpSpPr>
        <p:grpSpPr bwMode="auto">
          <a:xfrm>
            <a:off x="7471961" y="2454785"/>
            <a:ext cx="1803400" cy="1627188"/>
            <a:chOff x="1358" y="1894"/>
            <a:chExt cx="2981" cy="1793"/>
          </a:xfrm>
        </p:grpSpPr>
        <p:sp>
          <p:nvSpPr>
            <p:cNvPr id="633" name="Oval 440">
              <a:extLst>
                <a:ext uri="{FF2B5EF4-FFF2-40B4-BE49-F238E27FC236}">
                  <a16:creationId xmlns:a16="http://schemas.microsoft.com/office/drawing/2014/main" id="{223E11E0-F538-A247-B4A8-B1C5EE6162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76" y="1894"/>
              <a:ext cx="1299" cy="742"/>
            </a:xfrm>
            <a:prstGeom prst="ellipse">
              <a:avLst/>
            </a:pr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x-none" altLang="x-none" sz="5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-128"/>
              </a:endParaRPr>
            </a:p>
          </p:txBody>
        </p:sp>
        <p:sp>
          <p:nvSpPr>
            <p:cNvPr id="634" name="Oval 441">
              <a:extLst>
                <a:ext uri="{FF2B5EF4-FFF2-40B4-BE49-F238E27FC236}">
                  <a16:creationId xmlns:a16="http://schemas.microsoft.com/office/drawing/2014/main" id="{5C2B2355-5B2D-4F48-9EE3-76D581F6EE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62" y="2088"/>
              <a:ext cx="996" cy="742"/>
            </a:xfrm>
            <a:prstGeom prst="ellipse">
              <a:avLst/>
            </a:pr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x-none" altLang="x-none" sz="5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-128"/>
              </a:endParaRPr>
            </a:p>
          </p:txBody>
        </p:sp>
        <p:sp>
          <p:nvSpPr>
            <p:cNvPr id="635" name="Oval 442">
              <a:extLst>
                <a:ext uri="{FF2B5EF4-FFF2-40B4-BE49-F238E27FC236}">
                  <a16:creationId xmlns:a16="http://schemas.microsoft.com/office/drawing/2014/main" id="{150B3A11-5F2C-B947-AAEB-C627FB2167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58" y="2535"/>
              <a:ext cx="672" cy="605"/>
            </a:xfrm>
            <a:prstGeom prst="ellipse">
              <a:avLst/>
            </a:pr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x-none" altLang="x-none" sz="5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-128"/>
              </a:endParaRPr>
            </a:p>
          </p:txBody>
        </p:sp>
        <p:sp>
          <p:nvSpPr>
            <p:cNvPr id="636" name="Oval 443">
              <a:extLst>
                <a:ext uri="{FF2B5EF4-FFF2-40B4-BE49-F238E27FC236}">
                  <a16:creationId xmlns:a16="http://schemas.microsoft.com/office/drawing/2014/main" id="{3D74683F-520E-624D-9BBC-1BC59EF6F8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61" y="2801"/>
              <a:ext cx="1010" cy="656"/>
            </a:xfrm>
            <a:prstGeom prst="ellipse">
              <a:avLst/>
            </a:pr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x-none" altLang="x-none" sz="5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-128"/>
              </a:endParaRPr>
            </a:p>
          </p:txBody>
        </p:sp>
        <p:sp>
          <p:nvSpPr>
            <p:cNvPr id="637" name="Oval 444">
              <a:extLst>
                <a:ext uri="{FF2B5EF4-FFF2-40B4-BE49-F238E27FC236}">
                  <a16:creationId xmlns:a16="http://schemas.microsoft.com/office/drawing/2014/main" id="{33AF07DA-73A4-1842-967A-26889690B0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75" y="2909"/>
              <a:ext cx="1509" cy="778"/>
            </a:xfrm>
            <a:prstGeom prst="ellipse">
              <a:avLst/>
            </a:pr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x-none" altLang="x-none" sz="5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-128"/>
              </a:endParaRPr>
            </a:p>
          </p:txBody>
        </p:sp>
        <p:sp>
          <p:nvSpPr>
            <p:cNvPr id="638" name="Oval 445">
              <a:extLst>
                <a:ext uri="{FF2B5EF4-FFF2-40B4-BE49-F238E27FC236}">
                  <a16:creationId xmlns:a16="http://schemas.microsoft.com/office/drawing/2014/main" id="{54C4A70A-7981-A647-80FB-3DDD1558D6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5" y="2110"/>
              <a:ext cx="967" cy="583"/>
            </a:xfrm>
            <a:prstGeom prst="ellipse">
              <a:avLst/>
            </a:pr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x-none" altLang="x-none" sz="5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-128"/>
              </a:endParaRPr>
            </a:p>
          </p:txBody>
        </p:sp>
        <p:sp>
          <p:nvSpPr>
            <p:cNvPr id="639" name="Oval 446">
              <a:extLst>
                <a:ext uri="{FF2B5EF4-FFF2-40B4-BE49-F238E27FC236}">
                  <a16:creationId xmlns:a16="http://schemas.microsoft.com/office/drawing/2014/main" id="{E8843366-4746-AA4F-B48F-C5CC51303D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9" y="2484"/>
              <a:ext cx="960" cy="584"/>
            </a:xfrm>
            <a:prstGeom prst="ellipse">
              <a:avLst/>
            </a:pr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x-none" altLang="x-none" sz="5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-128"/>
              </a:endParaRPr>
            </a:p>
          </p:txBody>
        </p:sp>
        <p:sp>
          <p:nvSpPr>
            <p:cNvPr id="640" name="Oval 447">
              <a:extLst>
                <a:ext uri="{FF2B5EF4-FFF2-40B4-BE49-F238E27FC236}">
                  <a16:creationId xmlns:a16="http://schemas.microsoft.com/office/drawing/2014/main" id="{6FF19907-D991-EA41-88DE-5C5AEFCB22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93" y="2607"/>
              <a:ext cx="953" cy="958"/>
            </a:xfrm>
            <a:prstGeom prst="ellipse">
              <a:avLst/>
            </a:pr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x-none" altLang="x-none" sz="5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-128"/>
              </a:endParaRPr>
            </a:p>
          </p:txBody>
        </p:sp>
        <p:sp>
          <p:nvSpPr>
            <p:cNvPr id="641" name="Oval 448">
              <a:extLst>
                <a:ext uri="{FF2B5EF4-FFF2-40B4-BE49-F238E27FC236}">
                  <a16:creationId xmlns:a16="http://schemas.microsoft.com/office/drawing/2014/main" id="{E24F6D7F-4F56-AC4A-AF0A-3C75BBBBF9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0" y="2319"/>
              <a:ext cx="1934" cy="958"/>
            </a:xfrm>
            <a:prstGeom prst="ellipse">
              <a:avLst/>
            </a:pr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x-none" altLang="x-none" sz="5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-128"/>
              </a:endParaRPr>
            </a:p>
          </p:txBody>
        </p:sp>
      </p:grpSp>
      <p:grpSp>
        <p:nvGrpSpPr>
          <p:cNvPr id="642" name="Group 449">
            <a:extLst>
              <a:ext uri="{FF2B5EF4-FFF2-40B4-BE49-F238E27FC236}">
                <a16:creationId xmlns:a16="http://schemas.microsoft.com/office/drawing/2014/main" id="{5FC29FBB-58D8-EE4C-A4A4-97898D3EDAD0}"/>
              </a:ext>
            </a:extLst>
          </p:cNvPr>
          <p:cNvGrpSpPr>
            <a:grpSpLocks/>
          </p:cNvGrpSpPr>
          <p:nvPr/>
        </p:nvGrpSpPr>
        <p:grpSpPr bwMode="auto">
          <a:xfrm>
            <a:off x="7471961" y="2454785"/>
            <a:ext cx="1803400" cy="1655763"/>
            <a:chOff x="1358" y="1886"/>
            <a:chExt cx="2989" cy="1810"/>
          </a:xfrm>
        </p:grpSpPr>
        <p:sp>
          <p:nvSpPr>
            <p:cNvPr id="643" name="Arc 450">
              <a:extLst>
                <a:ext uri="{FF2B5EF4-FFF2-40B4-BE49-F238E27FC236}">
                  <a16:creationId xmlns:a16="http://schemas.microsoft.com/office/drawing/2014/main" id="{38FB6CFA-A36E-7A4B-9A38-7511E21E1D1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4" y="1886"/>
              <a:ext cx="1247" cy="375"/>
            </a:xfrm>
            <a:custGeom>
              <a:avLst/>
              <a:gdLst>
                <a:gd name="T0" fmla="*/ 0 w 40985"/>
                <a:gd name="T1" fmla="*/ 0 h 21600"/>
                <a:gd name="T2" fmla="*/ 0 w 40985"/>
                <a:gd name="T3" fmla="*/ 0 h 21600"/>
                <a:gd name="T4" fmla="*/ 0 w 40985"/>
                <a:gd name="T5" fmla="*/ 0 h 21600"/>
                <a:gd name="T6" fmla="*/ 0 60000 65536"/>
                <a:gd name="T7" fmla="*/ 0 60000 65536"/>
                <a:gd name="T8" fmla="*/ 0 60000 65536"/>
                <a:gd name="T9" fmla="*/ 0 w 40985"/>
                <a:gd name="T10" fmla="*/ 0 h 21600"/>
                <a:gd name="T11" fmla="*/ 40985 w 40985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0985" h="21600" fill="none" extrusionOk="0">
                  <a:moveTo>
                    <a:pt x="0" y="15316"/>
                  </a:moveTo>
                  <a:cubicBezTo>
                    <a:pt x="2766" y="6218"/>
                    <a:pt x="11157" y="-1"/>
                    <a:pt x="20666" y="0"/>
                  </a:cubicBezTo>
                  <a:cubicBezTo>
                    <a:pt x="29769" y="0"/>
                    <a:pt x="37896" y="5708"/>
                    <a:pt x="40984" y="14272"/>
                  </a:cubicBezTo>
                </a:path>
                <a:path w="40985" h="21600" stroke="0" extrusionOk="0">
                  <a:moveTo>
                    <a:pt x="0" y="15316"/>
                  </a:moveTo>
                  <a:cubicBezTo>
                    <a:pt x="2766" y="6218"/>
                    <a:pt x="11157" y="-1"/>
                    <a:pt x="20666" y="0"/>
                  </a:cubicBezTo>
                  <a:cubicBezTo>
                    <a:pt x="29769" y="0"/>
                    <a:pt x="37896" y="5708"/>
                    <a:pt x="40984" y="14272"/>
                  </a:cubicBezTo>
                  <a:lnTo>
                    <a:pt x="20666" y="21600"/>
                  </a:lnTo>
                  <a:lnTo>
                    <a:pt x="0" y="15316"/>
                  </a:lnTo>
                  <a:close/>
                </a:path>
              </a:pathLst>
            </a:cu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500">
                <a:solidFill>
                  <a:srgbClr val="000000"/>
                </a:solidFill>
                <a:latin typeface="Comic Sans MS" charset="0"/>
                <a:ea typeface="ＭＳ Ｐゴシック" charset="-128"/>
              </a:endParaRPr>
            </a:p>
          </p:txBody>
        </p:sp>
        <p:sp>
          <p:nvSpPr>
            <p:cNvPr id="644" name="Arc 451">
              <a:extLst>
                <a:ext uri="{FF2B5EF4-FFF2-40B4-BE49-F238E27FC236}">
                  <a16:creationId xmlns:a16="http://schemas.microsoft.com/office/drawing/2014/main" id="{162E0541-1D03-0A45-9521-50E247ECB4AD}"/>
                </a:ext>
              </a:extLst>
            </p:cNvPr>
            <p:cNvSpPr>
              <a:spLocks/>
            </p:cNvSpPr>
            <p:nvPr/>
          </p:nvSpPr>
          <p:spPr bwMode="auto">
            <a:xfrm>
              <a:off x="2412" y="1893"/>
              <a:ext cx="1232" cy="368"/>
            </a:xfrm>
            <a:custGeom>
              <a:avLst/>
              <a:gdLst>
                <a:gd name="T0" fmla="*/ 0 w 40951"/>
                <a:gd name="T1" fmla="*/ 0 h 21600"/>
                <a:gd name="T2" fmla="*/ 0 w 40951"/>
                <a:gd name="T3" fmla="*/ 0 h 21600"/>
                <a:gd name="T4" fmla="*/ 0 w 40951"/>
                <a:gd name="T5" fmla="*/ 0 h 21600"/>
                <a:gd name="T6" fmla="*/ 0 60000 65536"/>
                <a:gd name="T7" fmla="*/ 0 60000 65536"/>
                <a:gd name="T8" fmla="*/ 0 60000 65536"/>
                <a:gd name="T9" fmla="*/ 0 w 40951"/>
                <a:gd name="T10" fmla="*/ 0 h 21600"/>
                <a:gd name="T11" fmla="*/ 40951 w 40951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0951" h="21600" fill="none" extrusionOk="0">
                  <a:moveTo>
                    <a:pt x="-1" y="15268"/>
                  </a:moveTo>
                  <a:cubicBezTo>
                    <a:pt x="2781" y="6195"/>
                    <a:pt x="11160" y="-1"/>
                    <a:pt x="20651" y="0"/>
                  </a:cubicBezTo>
                  <a:cubicBezTo>
                    <a:pt x="29734" y="0"/>
                    <a:pt x="37847" y="5683"/>
                    <a:pt x="40951" y="14219"/>
                  </a:cubicBezTo>
                </a:path>
                <a:path w="40951" h="21600" stroke="0" extrusionOk="0">
                  <a:moveTo>
                    <a:pt x="-1" y="15268"/>
                  </a:moveTo>
                  <a:cubicBezTo>
                    <a:pt x="2781" y="6195"/>
                    <a:pt x="11160" y="-1"/>
                    <a:pt x="20651" y="0"/>
                  </a:cubicBezTo>
                  <a:cubicBezTo>
                    <a:pt x="29734" y="0"/>
                    <a:pt x="37847" y="5683"/>
                    <a:pt x="40951" y="14219"/>
                  </a:cubicBezTo>
                  <a:lnTo>
                    <a:pt x="20651" y="21600"/>
                  </a:lnTo>
                  <a:lnTo>
                    <a:pt x="-1" y="15268"/>
                  </a:lnTo>
                  <a:close/>
                </a:path>
              </a:pathLst>
            </a:custGeom>
            <a:solidFill>
              <a:srgbClr val="B6C7C9"/>
            </a:solidFill>
            <a:ln w="22225">
              <a:solidFill>
                <a:srgbClr val="6C8F93"/>
              </a:solidFill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500">
                <a:solidFill>
                  <a:srgbClr val="000000"/>
                </a:solidFill>
                <a:latin typeface="Comic Sans MS" charset="0"/>
                <a:ea typeface="ＭＳ Ｐゴシック" charset="-128"/>
              </a:endParaRPr>
            </a:p>
          </p:txBody>
        </p:sp>
        <p:sp>
          <p:nvSpPr>
            <p:cNvPr id="645" name="Arc 452">
              <a:extLst>
                <a:ext uri="{FF2B5EF4-FFF2-40B4-BE49-F238E27FC236}">
                  <a16:creationId xmlns:a16="http://schemas.microsoft.com/office/drawing/2014/main" id="{03DB4BD4-0B26-C34F-BFBE-CD23EB9ACDFC}"/>
                </a:ext>
              </a:extLst>
            </p:cNvPr>
            <p:cNvSpPr>
              <a:spLocks/>
            </p:cNvSpPr>
            <p:nvPr/>
          </p:nvSpPr>
          <p:spPr bwMode="auto">
            <a:xfrm>
              <a:off x="1662" y="2081"/>
              <a:ext cx="766" cy="446"/>
            </a:xfrm>
            <a:custGeom>
              <a:avLst/>
              <a:gdLst>
                <a:gd name="T0" fmla="*/ 0 w 33007"/>
                <a:gd name="T1" fmla="*/ 0 h 25698"/>
                <a:gd name="T2" fmla="*/ 0 w 33007"/>
                <a:gd name="T3" fmla="*/ 0 h 25698"/>
                <a:gd name="T4" fmla="*/ 0 w 33007"/>
                <a:gd name="T5" fmla="*/ 0 h 25698"/>
                <a:gd name="T6" fmla="*/ 0 60000 65536"/>
                <a:gd name="T7" fmla="*/ 0 60000 65536"/>
                <a:gd name="T8" fmla="*/ 0 60000 65536"/>
                <a:gd name="T9" fmla="*/ 0 w 33007"/>
                <a:gd name="T10" fmla="*/ 0 h 25698"/>
                <a:gd name="T11" fmla="*/ 33007 w 33007"/>
                <a:gd name="T12" fmla="*/ 25698 h 2569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3007" h="25698" fill="none" extrusionOk="0">
                  <a:moveTo>
                    <a:pt x="392" y="25697"/>
                  </a:moveTo>
                  <a:cubicBezTo>
                    <a:pt x="131" y="24347"/>
                    <a:pt x="0" y="22975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25631" y="-1"/>
                    <a:pt x="29583" y="1128"/>
                    <a:pt x="33007" y="3257"/>
                  </a:cubicBezTo>
                </a:path>
                <a:path w="33007" h="25698" stroke="0" extrusionOk="0">
                  <a:moveTo>
                    <a:pt x="392" y="25697"/>
                  </a:moveTo>
                  <a:cubicBezTo>
                    <a:pt x="131" y="24347"/>
                    <a:pt x="0" y="22975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25631" y="-1"/>
                    <a:pt x="29583" y="1128"/>
                    <a:pt x="33007" y="3257"/>
                  </a:cubicBezTo>
                  <a:lnTo>
                    <a:pt x="21600" y="21600"/>
                  </a:lnTo>
                  <a:lnTo>
                    <a:pt x="392" y="25697"/>
                  </a:lnTo>
                  <a:close/>
                </a:path>
              </a:pathLst>
            </a:cu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500">
                <a:solidFill>
                  <a:srgbClr val="000000"/>
                </a:solidFill>
                <a:latin typeface="Comic Sans MS" charset="0"/>
                <a:ea typeface="ＭＳ Ｐゴシック" charset="-128"/>
              </a:endParaRPr>
            </a:p>
          </p:txBody>
        </p:sp>
        <p:sp>
          <p:nvSpPr>
            <p:cNvPr id="646" name="Arc 453">
              <a:extLst>
                <a:ext uri="{FF2B5EF4-FFF2-40B4-BE49-F238E27FC236}">
                  <a16:creationId xmlns:a16="http://schemas.microsoft.com/office/drawing/2014/main" id="{1B8414A2-79FB-2D49-8F28-A9324E30986B}"/>
                </a:ext>
              </a:extLst>
            </p:cNvPr>
            <p:cNvSpPr>
              <a:spLocks/>
            </p:cNvSpPr>
            <p:nvPr/>
          </p:nvSpPr>
          <p:spPr bwMode="auto">
            <a:xfrm>
              <a:off x="1669" y="2088"/>
              <a:ext cx="755" cy="438"/>
            </a:xfrm>
            <a:custGeom>
              <a:avLst/>
              <a:gdLst>
                <a:gd name="T0" fmla="*/ 0 w 32968"/>
                <a:gd name="T1" fmla="*/ 0 h 25717"/>
                <a:gd name="T2" fmla="*/ 0 w 32968"/>
                <a:gd name="T3" fmla="*/ 0 h 25717"/>
                <a:gd name="T4" fmla="*/ 0 w 32968"/>
                <a:gd name="T5" fmla="*/ 0 h 25717"/>
                <a:gd name="T6" fmla="*/ 0 60000 65536"/>
                <a:gd name="T7" fmla="*/ 0 60000 65536"/>
                <a:gd name="T8" fmla="*/ 0 60000 65536"/>
                <a:gd name="T9" fmla="*/ 0 w 32968"/>
                <a:gd name="T10" fmla="*/ 0 h 25717"/>
                <a:gd name="T11" fmla="*/ 32968 w 32968"/>
                <a:gd name="T12" fmla="*/ 25717 h 2571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2968" h="25717" fill="none" extrusionOk="0">
                  <a:moveTo>
                    <a:pt x="395" y="25717"/>
                  </a:moveTo>
                  <a:cubicBezTo>
                    <a:pt x="132" y="24360"/>
                    <a:pt x="0" y="22981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25616" y="-1"/>
                    <a:pt x="29552" y="1119"/>
                    <a:pt x="32967" y="3233"/>
                  </a:cubicBezTo>
                </a:path>
                <a:path w="32968" h="25717" stroke="0" extrusionOk="0">
                  <a:moveTo>
                    <a:pt x="395" y="25717"/>
                  </a:moveTo>
                  <a:cubicBezTo>
                    <a:pt x="132" y="24360"/>
                    <a:pt x="0" y="22981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25616" y="-1"/>
                    <a:pt x="29552" y="1119"/>
                    <a:pt x="32967" y="3233"/>
                  </a:cubicBezTo>
                  <a:lnTo>
                    <a:pt x="21600" y="21600"/>
                  </a:lnTo>
                  <a:lnTo>
                    <a:pt x="395" y="25717"/>
                  </a:lnTo>
                  <a:close/>
                </a:path>
              </a:pathLst>
            </a:custGeom>
            <a:solidFill>
              <a:srgbClr val="B6C7C9"/>
            </a:solidFill>
            <a:ln w="22225">
              <a:solidFill>
                <a:srgbClr val="6C8F93"/>
              </a:solidFill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500">
                <a:solidFill>
                  <a:srgbClr val="000000"/>
                </a:solidFill>
                <a:latin typeface="Comic Sans MS" charset="0"/>
                <a:ea typeface="ＭＳ Ｐゴシック" charset="-128"/>
              </a:endParaRPr>
            </a:p>
          </p:txBody>
        </p:sp>
        <p:sp>
          <p:nvSpPr>
            <p:cNvPr id="647" name="Arc 454">
              <a:extLst>
                <a:ext uri="{FF2B5EF4-FFF2-40B4-BE49-F238E27FC236}">
                  <a16:creationId xmlns:a16="http://schemas.microsoft.com/office/drawing/2014/main" id="{A4471EFA-7121-C24A-9790-92BF7752C3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53" y="3120"/>
              <a:ext cx="773" cy="345"/>
            </a:xfrm>
            <a:custGeom>
              <a:avLst/>
              <a:gdLst>
                <a:gd name="T0" fmla="*/ 0 w 32097"/>
                <a:gd name="T1" fmla="*/ 0 h 21984"/>
                <a:gd name="T2" fmla="*/ 0 w 32097"/>
                <a:gd name="T3" fmla="*/ 0 h 21984"/>
                <a:gd name="T4" fmla="*/ 0 w 32097"/>
                <a:gd name="T5" fmla="*/ 0 h 21984"/>
                <a:gd name="T6" fmla="*/ 0 60000 65536"/>
                <a:gd name="T7" fmla="*/ 0 60000 65536"/>
                <a:gd name="T8" fmla="*/ 0 60000 65536"/>
                <a:gd name="T9" fmla="*/ 0 w 32097"/>
                <a:gd name="T10" fmla="*/ 0 h 21984"/>
                <a:gd name="T11" fmla="*/ 32097 w 32097"/>
                <a:gd name="T12" fmla="*/ 21984 h 2198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2097" h="21984" fill="none" extrusionOk="0">
                  <a:moveTo>
                    <a:pt x="32096" y="19261"/>
                  </a:moveTo>
                  <a:cubicBezTo>
                    <a:pt x="28886" y="21047"/>
                    <a:pt x="25273" y="21983"/>
                    <a:pt x="21600" y="21984"/>
                  </a:cubicBezTo>
                  <a:cubicBezTo>
                    <a:pt x="9670" y="21984"/>
                    <a:pt x="0" y="12313"/>
                    <a:pt x="0" y="384"/>
                  </a:cubicBezTo>
                  <a:cubicBezTo>
                    <a:pt x="-1" y="255"/>
                    <a:pt x="1" y="127"/>
                    <a:pt x="3" y="0"/>
                  </a:cubicBezTo>
                </a:path>
                <a:path w="32097" h="21984" stroke="0" extrusionOk="0">
                  <a:moveTo>
                    <a:pt x="32096" y="19261"/>
                  </a:moveTo>
                  <a:cubicBezTo>
                    <a:pt x="28886" y="21047"/>
                    <a:pt x="25273" y="21983"/>
                    <a:pt x="21600" y="21984"/>
                  </a:cubicBezTo>
                  <a:cubicBezTo>
                    <a:pt x="9670" y="21984"/>
                    <a:pt x="0" y="12313"/>
                    <a:pt x="0" y="384"/>
                  </a:cubicBezTo>
                  <a:cubicBezTo>
                    <a:pt x="-1" y="255"/>
                    <a:pt x="1" y="127"/>
                    <a:pt x="3" y="0"/>
                  </a:cubicBezTo>
                  <a:lnTo>
                    <a:pt x="21600" y="384"/>
                  </a:lnTo>
                  <a:lnTo>
                    <a:pt x="32096" y="19261"/>
                  </a:lnTo>
                  <a:close/>
                </a:path>
              </a:pathLst>
            </a:cu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500">
                <a:solidFill>
                  <a:srgbClr val="000000"/>
                </a:solidFill>
                <a:latin typeface="Comic Sans MS" charset="0"/>
                <a:ea typeface="ＭＳ Ｐゴシック" charset="-128"/>
              </a:endParaRPr>
            </a:p>
          </p:txBody>
        </p:sp>
        <p:sp>
          <p:nvSpPr>
            <p:cNvPr id="648" name="Arc 455">
              <a:extLst>
                <a:ext uri="{FF2B5EF4-FFF2-40B4-BE49-F238E27FC236}">
                  <a16:creationId xmlns:a16="http://schemas.microsoft.com/office/drawing/2014/main" id="{F47C96E9-BEE5-F24F-A10F-485B078A6112}"/>
                </a:ext>
              </a:extLst>
            </p:cNvPr>
            <p:cNvSpPr>
              <a:spLocks/>
            </p:cNvSpPr>
            <p:nvPr/>
          </p:nvSpPr>
          <p:spPr bwMode="auto">
            <a:xfrm>
              <a:off x="1560" y="3120"/>
              <a:ext cx="761" cy="337"/>
            </a:xfrm>
            <a:custGeom>
              <a:avLst/>
              <a:gdLst>
                <a:gd name="T0" fmla="*/ 0 w 32039"/>
                <a:gd name="T1" fmla="*/ 0 h 21986"/>
                <a:gd name="T2" fmla="*/ 0 w 32039"/>
                <a:gd name="T3" fmla="*/ 0 h 21986"/>
                <a:gd name="T4" fmla="*/ 0 w 32039"/>
                <a:gd name="T5" fmla="*/ 0 h 21986"/>
                <a:gd name="T6" fmla="*/ 0 60000 65536"/>
                <a:gd name="T7" fmla="*/ 0 60000 65536"/>
                <a:gd name="T8" fmla="*/ 0 60000 65536"/>
                <a:gd name="T9" fmla="*/ 0 w 32039"/>
                <a:gd name="T10" fmla="*/ 0 h 21986"/>
                <a:gd name="T11" fmla="*/ 32039 w 32039"/>
                <a:gd name="T12" fmla="*/ 21986 h 2198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2039" h="21986" fill="none" extrusionOk="0">
                  <a:moveTo>
                    <a:pt x="32038" y="19295"/>
                  </a:moveTo>
                  <a:cubicBezTo>
                    <a:pt x="28842" y="21060"/>
                    <a:pt x="25251" y="21985"/>
                    <a:pt x="21600" y="21986"/>
                  </a:cubicBezTo>
                  <a:cubicBezTo>
                    <a:pt x="9670" y="21986"/>
                    <a:pt x="0" y="12315"/>
                    <a:pt x="0" y="386"/>
                  </a:cubicBezTo>
                  <a:cubicBezTo>
                    <a:pt x="-1" y="257"/>
                    <a:pt x="1" y="128"/>
                    <a:pt x="3" y="0"/>
                  </a:cubicBezTo>
                </a:path>
                <a:path w="32039" h="21986" stroke="0" extrusionOk="0">
                  <a:moveTo>
                    <a:pt x="32038" y="19295"/>
                  </a:moveTo>
                  <a:cubicBezTo>
                    <a:pt x="28842" y="21060"/>
                    <a:pt x="25251" y="21985"/>
                    <a:pt x="21600" y="21986"/>
                  </a:cubicBezTo>
                  <a:cubicBezTo>
                    <a:pt x="9670" y="21986"/>
                    <a:pt x="0" y="12315"/>
                    <a:pt x="0" y="386"/>
                  </a:cubicBezTo>
                  <a:cubicBezTo>
                    <a:pt x="-1" y="257"/>
                    <a:pt x="1" y="128"/>
                    <a:pt x="3" y="0"/>
                  </a:cubicBezTo>
                  <a:lnTo>
                    <a:pt x="21600" y="386"/>
                  </a:lnTo>
                  <a:lnTo>
                    <a:pt x="32038" y="19295"/>
                  </a:lnTo>
                  <a:close/>
                </a:path>
              </a:pathLst>
            </a:custGeom>
            <a:solidFill>
              <a:srgbClr val="B6C7C9"/>
            </a:solidFill>
            <a:ln w="22225">
              <a:solidFill>
                <a:srgbClr val="6C8F93"/>
              </a:solidFill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500">
                <a:solidFill>
                  <a:srgbClr val="000000"/>
                </a:solidFill>
                <a:latin typeface="Comic Sans MS" charset="0"/>
                <a:ea typeface="ＭＳ Ｐゴシック" charset="-128"/>
              </a:endParaRPr>
            </a:p>
          </p:txBody>
        </p:sp>
        <p:sp>
          <p:nvSpPr>
            <p:cNvPr id="649" name="Arc 456">
              <a:extLst>
                <a:ext uri="{FF2B5EF4-FFF2-40B4-BE49-F238E27FC236}">
                  <a16:creationId xmlns:a16="http://schemas.microsoft.com/office/drawing/2014/main" id="{4DA0E12C-7FEA-DE4B-9599-82B0D8EC5AB7}"/>
                </a:ext>
              </a:extLst>
            </p:cNvPr>
            <p:cNvSpPr>
              <a:spLocks/>
            </p:cNvSpPr>
            <p:nvPr/>
          </p:nvSpPr>
          <p:spPr bwMode="auto">
            <a:xfrm>
              <a:off x="3626" y="2103"/>
              <a:ext cx="584" cy="427"/>
            </a:xfrm>
            <a:custGeom>
              <a:avLst/>
              <a:gdLst>
                <a:gd name="T0" fmla="*/ 0 w 26070"/>
                <a:gd name="T1" fmla="*/ 0 h 31631"/>
                <a:gd name="T2" fmla="*/ 0 w 26070"/>
                <a:gd name="T3" fmla="*/ 0 h 31631"/>
                <a:gd name="T4" fmla="*/ 0 w 26070"/>
                <a:gd name="T5" fmla="*/ 0 h 31631"/>
                <a:gd name="T6" fmla="*/ 0 60000 65536"/>
                <a:gd name="T7" fmla="*/ 0 60000 65536"/>
                <a:gd name="T8" fmla="*/ 0 60000 65536"/>
                <a:gd name="T9" fmla="*/ 0 w 26070"/>
                <a:gd name="T10" fmla="*/ 0 h 31631"/>
                <a:gd name="T11" fmla="*/ 26070 w 26070"/>
                <a:gd name="T12" fmla="*/ 31631 h 3163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6070" h="31631" fill="none" extrusionOk="0">
                  <a:moveTo>
                    <a:pt x="-1" y="467"/>
                  </a:moveTo>
                  <a:cubicBezTo>
                    <a:pt x="1469" y="156"/>
                    <a:pt x="2967" y="-1"/>
                    <a:pt x="4470" y="0"/>
                  </a:cubicBezTo>
                  <a:cubicBezTo>
                    <a:pt x="16399" y="0"/>
                    <a:pt x="26070" y="9670"/>
                    <a:pt x="26070" y="21600"/>
                  </a:cubicBezTo>
                  <a:cubicBezTo>
                    <a:pt x="26070" y="25094"/>
                    <a:pt x="25222" y="28536"/>
                    <a:pt x="23599" y="31631"/>
                  </a:cubicBezTo>
                </a:path>
                <a:path w="26070" h="31631" stroke="0" extrusionOk="0">
                  <a:moveTo>
                    <a:pt x="-1" y="467"/>
                  </a:moveTo>
                  <a:cubicBezTo>
                    <a:pt x="1469" y="156"/>
                    <a:pt x="2967" y="-1"/>
                    <a:pt x="4470" y="0"/>
                  </a:cubicBezTo>
                  <a:cubicBezTo>
                    <a:pt x="16399" y="0"/>
                    <a:pt x="26070" y="9670"/>
                    <a:pt x="26070" y="21600"/>
                  </a:cubicBezTo>
                  <a:cubicBezTo>
                    <a:pt x="26070" y="25094"/>
                    <a:pt x="25222" y="28536"/>
                    <a:pt x="23599" y="31631"/>
                  </a:cubicBezTo>
                  <a:lnTo>
                    <a:pt x="4470" y="21600"/>
                  </a:lnTo>
                  <a:lnTo>
                    <a:pt x="-1" y="467"/>
                  </a:lnTo>
                  <a:close/>
                </a:path>
              </a:pathLst>
            </a:cu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500">
                <a:solidFill>
                  <a:srgbClr val="000000"/>
                </a:solidFill>
                <a:latin typeface="Comic Sans MS" charset="0"/>
                <a:ea typeface="ＭＳ Ｐゴシック" charset="-128"/>
              </a:endParaRPr>
            </a:p>
          </p:txBody>
        </p:sp>
        <p:sp>
          <p:nvSpPr>
            <p:cNvPr id="650" name="Arc 457">
              <a:extLst>
                <a:ext uri="{FF2B5EF4-FFF2-40B4-BE49-F238E27FC236}">
                  <a16:creationId xmlns:a16="http://schemas.microsoft.com/office/drawing/2014/main" id="{EFF3889E-6257-D547-BBDA-B62ED73C6065}"/>
                </a:ext>
              </a:extLst>
            </p:cNvPr>
            <p:cNvSpPr>
              <a:spLocks/>
            </p:cNvSpPr>
            <p:nvPr/>
          </p:nvSpPr>
          <p:spPr bwMode="auto">
            <a:xfrm>
              <a:off x="3628" y="2110"/>
              <a:ext cx="574" cy="418"/>
            </a:xfrm>
            <a:custGeom>
              <a:avLst/>
              <a:gdLst>
                <a:gd name="T0" fmla="*/ 0 w 26029"/>
                <a:gd name="T1" fmla="*/ 0 h 31708"/>
                <a:gd name="T2" fmla="*/ 0 w 26029"/>
                <a:gd name="T3" fmla="*/ 0 h 31708"/>
                <a:gd name="T4" fmla="*/ 0 w 26029"/>
                <a:gd name="T5" fmla="*/ 0 h 31708"/>
                <a:gd name="T6" fmla="*/ 0 60000 65536"/>
                <a:gd name="T7" fmla="*/ 0 60000 65536"/>
                <a:gd name="T8" fmla="*/ 0 60000 65536"/>
                <a:gd name="T9" fmla="*/ 0 w 26029"/>
                <a:gd name="T10" fmla="*/ 0 h 31708"/>
                <a:gd name="T11" fmla="*/ 26029 w 26029"/>
                <a:gd name="T12" fmla="*/ 31708 h 3170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6029" h="31708" fill="none" extrusionOk="0">
                  <a:moveTo>
                    <a:pt x="-1" y="458"/>
                  </a:moveTo>
                  <a:cubicBezTo>
                    <a:pt x="1456" y="153"/>
                    <a:pt x="2940" y="-1"/>
                    <a:pt x="4429" y="0"/>
                  </a:cubicBezTo>
                  <a:cubicBezTo>
                    <a:pt x="16358" y="0"/>
                    <a:pt x="26029" y="9670"/>
                    <a:pt x="26029" y="21600"/>
                  </a:cubicBezTo>
                  <a:cubicBezTo>
                    <a:pt x="26029" y="25123"/>
                    <a:pt x="25166" y="28593"/>
                    <a:pt x="23517" y="31707"/>
                  </a:cubicBezTo>
                </a:path>
                <a:path w="26029" h="31708" stroke="0" extrusionOk="0">
                  <a:moveTo>
                    <a:pt x="-1" y="458"/>
                  </a:moveTo>
                  <a:cubicBezTo>
                    <a:pt x="1456" y="153"/>
                    <a:pt x="2940" y="-1"/>
                    <a:pt x="4429" y="0"/>
                  </a:cubicBezTo>
                  <a:cubicBezTo>
                    <a:pt x="16358" y="0"/>
                    <a:pt x="26029" y="9670"/>
                    <a:pt x="26029" y="21600"/>
                  </a:cubicBezTo>
                  <a:cubicBezTo>
                    <a:pt x="26029" y="25123"/>
                    <a:pt x="25166" y="28593"/>
                    <a:pt x="23517" y="31707"/>
                  </a:cubicBezTo>
                  <a:lnTo>
                    <a:pt x="4429" y="21600"/>
                  </a:lnTo>
                  <a:lnTo>
                    <a:pt x="-1" y="458"/>
                  </a:lnTo>
                  <a:close/>
                </a:path>
              </a:pathLst>
            </a:custGeom>
            <a:solidFill>
              <a:srgbClr val="B6C7C9"/>
            </a:solidFill>
            <a:ln w="22225">
              <a:solidFill>
                <a:srgbClr val="6C8F93"/>
              </a:solidFill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500">
                <a:solidFill>
                  <a:srgbClr val="000000"/>
                </a:solidFill>
                <a:latin typeface="Comic Sans MS" charset="0"/>
                <a:ea typeface="ＭＳ Ｐゴシック" charset="-128"/>
              </a:endParaRPr>
            </a:p>
          </p:txBody>
        </p:sp>
        <p:sp>
          <p:nvSpPr>
            <p:cNvPr id="651" name="Arc 458">
              <a:extLst>
                <a:ext uri="{FF2B5EF4-FFF2-40B4-BE49-F238E27FC236}">
                  <a16:creationId xmlns:a16="http://schemas.microsoft.com/office/drawing/2014/main" id="{B36972ED-7AF6-B741-8834-C9C9F5B07B93}"/>
                </a:ext>
              </a:extLst>
            </p:cNvPr>
            <p:cNvSpPr>
              <a:spLocks/>
            </p:cNvSpPr>
            <p:nvPr/>
          </p:nvSpPr>
          <p:spPr bwMode="auto">
            <a:xfrm>
              <a:off x="3791" y="2534"/>
              <a:ext cx="556" cy="428"/>
            </a:xfrm>
            <a:custGeom>
              <a:avLst/>
              <a:gdLst>
                <a:gd name="T0" fmla="*/ 0 w 21600"/>
                <a:gd name="T1" fmla="*/ 0 h 29154"/>
                <a:gd name="T2" fmla="*/ 0 w 21600"/>
                <a:gd name="T3" fmla="*/ 0 h 29154"/>
                <a:gd name="T4" fmla="*/ 0 w 21600"/>
                <a:gd name="T5" fmla="*/ 0 h 29154"/>
                <a:gd name="T6" fmla="*/ 0 60000 65536"/>
                <a:gd name="T7" fmla="*/ 0 60000 65536"/>
                <a:gd name="T8" fmla="*/ 0 60000 65536"/>
                <a:gd name="T9" fmla="*/ 0 w 21600"/>
                <a:gd name="T10" fmla="*/ 0 h 29154"/>
                <a:gd name="T11" fmla="*/ 21600 w 21600"/>
                <a:gd name="T12" fmla="*/ 29154 h 2915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9154" fill="none" extrusionOk="0">
                  <a:moveTo>
                    <a:pt x="13583" y="0"/>
                  </a:moveTo>
                  <a:cubicBezTo>
                    <a:pt x="18654" y="4101"/>
                    <a:pt x="21600" y="10273"/>
                    <a:pt x="21600" y="16794"/>
                  </a:cubicBezTo>
                  <a:cubicBezTo>
                    <a:pt x="21600" y="21214"/>
                    <a:pt x="20243" y="25528"/>
                    <a:pt x="17714" y="29154"/>
                  </a:cubicBezTo>
                </a:path>
                <a:path w="21600" h="29154" stroke="0" extrusionOk="0">
                  <a:moveTo>
                    <a:pt x="13583" y="0"/>
                  </a:moveTo>
                  <a:cubicBezTo>
                    <a:pt x="18654" y="4101"/>
                    <a:pt x="21600" y="10273"/>
                    <a:pt x="21600" y="16794"/>
                  </a:cubicBezTo>
                  <a:cubicBezTo>
                    <a:pt x="21600" y="21214"/>
                    <a:pt x="20243" y="25528"/>
                    <a:pt x="17714" y="29154"/>
                  </a:cubicBezTo>
                  <a:lnTo>
                    <a:pt x="0" y="16794"/>
                  </a:lnTo>
                  <a:lnTo>
                    <a:pt x="13583" y="0"/>
                  </a:lnTo>
                  <a:close/>
                </a:path>
              </a:pathLst>
            </a:cu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500">
                <a:solidFill>
                  <a:srgbClr val="000000"/>
                </a:solidFill>
                <a:latin typeface="Comic Sans MS" charset="0"/>
                <a:ea typeface="ＭＳ Ｐゴシック" charset="-128"/>
              </a:endParaRPr>
            </a:p>
          </p:txBody>
        </p:sp>
        <p:sp>
          <p:nvSpPr>
            <p:cNvPr id="652" name="Arc 459">
              <a:extLst>
                <a:ext uri="{FF2B5EF4-FFF2-40B4-BE49-F238E27FC236}">
                  <a16:creationId xmlns:a16="http://schemas.microsoft.com/office/drawing/2014/main" id="{B12C053A-2E7E-014D-BC74-21B136A04ADA}"/>
                </a:ext>
              </a:extLst>
            </p:cNvPr>
            <p:cNvSpPr>
              <a:spLocks/>
            </p:cNvSpPr>
            <p:nvPr/>
          </p:nvSpPr>
          <p:spPr bwMode="auto">
            <a:xfrm>
              <a:off x="3791" y="2538"/>
              <a:ext cx="549" cy="420"/>
            </a:xfrm>
            <a:custGeom>
              <a:avLst/>
              <a:gdLst>
                <a:gd name="T0" fmla="*/ 0 w 21600"/>
                <a:gd name="T1" fmla="*/ 0 h 29298"/>
                <a:gd name="T2" fmla="*/ 0 w 21600"/>
                <a:gd name="T3" fmla="*/ 0 h 29298"/>
                <a:gd name="T4" fmla="*/ 0 w 21600"/>
                <a:gd name="T5" fmla="*/ 0 h 29298"/>
                <a:gd name="T6" fmla="*/ 0 60000 65536"/>
                <a:gd name="T7" fmla="*/ 0 60000 65536"/>
                <a:gd name="T8" fmla="*/ 0 60000 65536"/>
                <a:gd name="T9" fmla="*/ 0 w 21600"/>
                <a:gd name="T10" fmla="*/ 0 h 29298"/>
                <a:gd name="T11" fmla="*/ 21600 w 21600"/>
                <a:gd name="T12" fmla="*/ 29298 h 2929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9298" fill="none" extrusionOk="0">
                  <a:moveTo>
                    <a:pt x="13504" y="0"/>
                  </a:moveTo>
                  <a:cubicBezTo>
                    <a:pt x="18621" y="4099"/>
                    <a:pt x="21600" y="10301"/>
                    <a:pt x="21600" y="16858"/>
                  </a:cubicBezTo>
                  <a:cubicBezTo>
                    <a:pt x="21600" y="21311"/>
                    <a:pt x="20223" y="25656"/>
                    <a:pt x="17658" y="29298"/>
                  </a:cubicBezTo>
                </a:path>
                <a:path w="21600" h="29298" stroke="0" extrusionOk="0">
                  <a:moveTo>
                    <a:pt x="13504" y="0"/>
                  </a:moveTo>
                  <a:cubicBezTo>
                    <a:pt x="18621" y="4099"/>
                    <a:pt x="21600" y="10301"/>
                    <a:pt x="21600" y="16858"/>
                  </a:cubicBezTo>
                  <a:cubicBezTo>
                    <a:pt x="21600" y="21311"/>
                    <a:pt x="20223" y="25656"/>
                    <a:pt x="17658" y="29298"/>
                  </a:cubicBezTo>
                  <a:lnTo>
                    <a:pt x="0" y="16858"/>
                  </a:lnTo>
                  <a:lnTo>
                    <a:pt x="13504" y="0"/>
                  </a:lnTo>
                  <a:close/>
                </a:path>
              </a:pathLst>
            </a:custGeom>
            <a:solidFill>
              <a:srgbClr val="B6C7C9"/>
            </a:solidFill>
            <a:ln w="22225">
              <a:solidFill>
                <a:srgbClr val="6C8F93"/>
              </a:solidFill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500">
                <a:solidFill>
                  <a:srgbClr val="000000"/>
                </a:solidFill>
                <a:latin typeface="Comic Sans MS" charset="0"/>
                <a:ea typeface="ＭＳ Ｐゴシック" charset="-128"/>
              </a:endParaRPr>
            </a:p>
          </p:txBody>
        </p:sp>
        <p:sp>
          <p:nvSpPr>
            <p:cNvPr id="653" name="Arc 460">
              <a:extLst>
                <a:ext uri="{FF2B5EF4-FFF2-40B4-BE49-F238E27FC236}">
                  <a16:creationId xmlns:a16="http://schemas.microsoft.com/office/drawing/2014/main" id="{4E7A7BC4-145B-9146-A5C1-2278FE9929A1}"/>
                </a:ext>
              </a:extLst>
            </p:cNvPr>
            <p:cNvSpPr>
              <a:spLocks/>
            </p:cNvSpPr>
            <p:nvPr/>
          </p:nvSpPr>
          <p:spPr bwMode="auto">
            <a:xfrm>
              <a:off x="3609" y="2973"/>
              <a:ext cx="651" cy="607"/>
            </a:xfrm>
            <a:custGeom>
              <a:avLst/>
              <a:gdLst>
                <a:gd name="T0" fmla="*/ 0 w 28655"/>
                <a:gd name="T1" fmla="*/ 0 h 27157"/>
                <a:gd name="T2" fmla="*/ 0 w 28655"/>
                <a:gd name="T3" fmla="*/ 0 h 27157"/>
                <a:gd name="T4" fmla="*/ 0 w 28655"/>
                <a:gd name="T5" fmla="*/ 0 h 27157"/>
                <a:gd name="T6" fmla="*/ 0 60000 65536"/>
                <a:gd name="T7" fmla="*/ 0 60000 65536"/>
                <a:gd name="T8" fmla="*/ 0 60000 65536"/>
                <a:gd name="T9" fmla="*/ 0 w 28655"/>
                <a:gd name="T10" fmla="*/ 0 h 27157"/>
                <a:gd name="T11" fmla="*/ 28655 w 28655"/>
                <a:gd name="T12" fmla="*/ 27157 h 2715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8655" h="27157" fill="none" extrusionOk="0">
                  <a:moveTo>
                    <a:pt x="27927" y="0"/>
                  </a:moveTo>
                  <a:cubicBezTo>
                    <a:pt x="28410" y="1812"/>
                    <a:pt x="28655" y="3680"/>
                    <a:pt x="28655" y="5557"/>
                  </a:cubicBezTo>
                  <a:cubicBezTo>
                    <a:pt x="28655" y="17486"/>
                    <a:pt x="18984" y="27157"/>
                    <a:pt x="7055" y="27157"/>
                  </a:cubicBezTo>
                  <a:cubicBezTo>
                    <a:pt x="4653" y="27157"/>
                    <a:pt x="2269" y="26756"/>
                    <a:pt x="-1" y="25972"/>
                  </a:cubicBezTo>
                </a:path>
                <a:path w="28655" h="27157" stroke="0" extrusionOk="0">
                  <a:moveTo>
                    <a:pt x="27927" y="0"/>
                  </a:moveTo>
                  <a:cubicBezTo>
                    <a:pt x="28410" y="1812"/>
                    <a:pt x="28655" y="3680"/>
                    <a:pt x="28655" y="5557"/>
                  </a:cubicBezTo>
                  <a:cubicBezTo>
                    <a:pt x="28655" y="17486"/>
                    <a:pt x="18984" y="27157"/>
                    <a:pt x="7055" y="27157"/>
                  </a:cubicBezTo>
                  <a:cubicBezTo>
                    <a:pt x="4653" y="27157"/>
                    <a:pt x="2269" y="26756"/>
                    <a:pt x="-1" y="25972"/>
                  </a:cubicBezTo>
                  <a:lnTo>
                    <a:pt x="7055" y="5557"/>
                  </a:lnTo>
                  <a:lnTo>
                    <a:pt x="27927" y="0"/>
                  </a:lnTo>
                  <a:close/>
                </a:path>
              </a:pathLst>
            </a:cu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500">
                <a:solidFill>
                  <a:srgbClr val="000000"/>
                </a:solidFill>
                <a:latin typeface="Comic Sans MS" charset="0"/>
                <a:ea typeface="ＭＳ Ｐゴシック" charset="-128"/>
              </a:endParaRPr>
            </a:p>
          </p:txBody>
        </p:sp>
        <p:sp>
          <p:nvSpPr>
            <p:cNvPr id="654" name="Arc 461">
              <a:extLst>
                <a:ext uri="{FF2B5EF4-FFF2-40B4-BE49-F238E27FC236}">
                  <a16:creationId xmlns:a16="http://schemas.microsoft.com/office/drawing/2014/main" id="{90E9C917-0C65-AE4C-9CFE-C64D0C2C8585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1" y="2975"/>
              <a:ext cx="642" cy="598"/>
            </a:xfrm>
            <a:custGeom>
              <a:avLst/>
              <a:gdLst>
                <a:gd name="T0" fmla="*/ 0 w 28653"/>
                <a:gd name="T1" fmla="*/ 0 h 27158"/>
                <a:gd name="T2" fmla="*/ 0 w 28653"/>
                <a:gd name="T3" fmla="*/ 0 h 27158"/>
                <a:gd name="T4" fmla="*/ 0 w 28653"/>
                <a:gd name="T5" fmla="*/ 0 h 27158"/>
                <a:gd name="T6" fmla="*/ 0 60000 65536"/>
                <a:gd name="T7" fmla="*/ 0 60000 65536"/>
                <a:gd name="T8" fmla="*/ 0 60000 65536"/>
                <a:gd name="T9" fmla="*/ 0 w 28653"/>
                <a:gd name="T10" fmla="*/ 0 h 27158"/>
                <a:gd name="T11" fmla="*/ 28653 w 28653"/>
                <a:gd name="T12" fmla="*/ 27158 h 2715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8653" h="27158" fill="none" extrusionOk="0">
                  <a:moveTo>
                    <a:pt x="27925" y="0"/>
                  </a:moveTo>
                  <a:cubicBezTo>
                    <a:pt x="28408" y="1813"/>
                    <a:pt x="28653" y="3681"/>
                    <a:pt x="28653" y="5558"/>
                  </a:cubicBezTo>
                  <a:cubicBezTo>
                    <a:pt x="28653" y="17487"/>
                    <a:pt x="18982" y="27158"/>
                    <a:pt x="7053" y="27158"/>
                  </a:cubicBezTo>
                  <a:cubicBezTo>
                    <a:pt x="4652" y="27158"/>
                    <a:pt x="2268" y="26757"/>
                    <a:pt x="-1" y="25974"/>
                  </a:cubicBezTo>
                </a:path>
                <a:path w="28653" h="27158" stroke="0" extrusionOk="0">
                  <a:moveTo>
                    <a:pt x="27925" y="0"/>
                  </a:moveTo>
                  <a:cubicBezTo>
                    <a:pt x="28408" y="1813"/>
                    <a:pt x="28653" y="3681"/>
                    <a:pt x="28653" y="5558"/>
                  </a:cubicBezTo>
                  <a:cubicBezTo>
                    <a:pt x="28653" y="17487"/>
                    <a:pt x="18982" y="27158"/>
                    <a:pt x="7053" y="27158"/>
                  </a:cubicBezTo>
                  <a:cubicBezTo>
                    <a:pt x="4652" y="27158"/>
                    <a:pt x="2268" y="26757"/>
                    <a:pt x="-1" y="25974"/>
                  </a:cubicBezTo>
                  <a:lnTo>
                    <a:pt x="7053" y="5558"/>
                  </a:lnTo>
                  <a:lnTo>
                    <a:pt x="27925" y="0"/>
                  </a:lnTo>
                  <a:close/>
                </a:path>
              </a:pathLst>
            </a:custGeom>
            <a:solidFill>
              <a:srgbClr val="B6C7C9"/>
            </a:solidFill>
            <a:ln w="22225">
              <a:solidFill>
                <a:srgbClr val="6C8F93"/>
              </a:solidFill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500">
                <a:solidFill>
                  <a:srgbClr val="000000"/>
                </a:solidFill>
                <a:latin typeface="Comic Sans MS" charset="0"/>
                <a:ea typeface="ＭＳ Ｐゴシック" charset="-128"/>
              </a:endParaRPr>
            </a:p>
          </p:txBody>
        </p:sp>
        <p:sp>
          <p:nvSpPr>
            <p:cNvPr id="655" name="Arc 462">
              <a:extLst>
                <a:ext uri="{FF2B5EF4-FFF2-40B4-BE49-F238E27FC236}">
                  <a16:creationId xmlns:a16="http://schemas.microsoft.com/office/drawing/2014/main" id="{2693C986-3D39-4440-850F-BCD6009DFE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358" y="2529"/>
              <a:ext cx="354" cy="592"/>
            </a:xfrm>
            <a:custGeom>
              <a:avLst/>
              <a:gdLst>
                <a:gd name="T0" fmla="*/ 0 w 21600"/>
                <a:gd name="T1" fmla="*/ 0 h 41297"/>
                <a:gd name="T2" fmla="*/ 0 w 21600"/>
                <a:gd name="T3" fmla="*/ 0 h 41297"/>
                <a:gd name="T4" fmla="*/ 0 w 21600"/>
                <a:gd name="T5" fmla="*/ 0 h 41297"/>
                <a:gd name="T6" fmla="*/ 0 60000 65536"/>
                <a:gd name="T7" fmla="*/ 0 60000 65536"/>
                <a:gd name="T8" fmla="*/ 0 60000 65536"/>
                <a:gd name="T9" fmla="*/ 0 w 21600"/>
                <a:gd name="T10" fmla="*/ 0 h 41297"/>
                <a:gd name="T11" fmla="*/ 21600 w 21600"/>
                <a:gd name="T12" fmla="*/ 41297 h 4129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41297" fill="none" extrusionOk="0">
                  <a:moveTo>
                    <a:pt x="12844" y="41297"/>
                  </a:moveTo>
                  <a:cubicBezTo>
                    <a:pt x="5035" y="37834"/>
                    <a:pt x="0" y="30094"/>
                    <a:pt x="0" y="21551"/>
                  </a:cubicBezTo>
                  <a:cubicBezTo>
                    <a:pt x="-1" y="10187"/>
                    <a:pt x="8803" y="767"/>
                    <a:pt x="20141" y="0"/>
                  </a:cubicBezTo>
                </a:path>
                <a:path w="21600" h="41297" stroke="0" extrusionOk="0">
                  <a:moveTo>
                    <a:pt x="12844" y="41297"/>
                  </a:moveTo>
                  <a:cubicBezTo>
                    <a:pt x="5035" y="37834"/>
                    <a:pt x="0" y="30094"/>
                    <a:pt x="0" y="21551"/>
                  </a:cubicBezTo>
                  <a:cubicBezTo>
                    <a:pt x="-1" y="10187"/>
                    <a:pt x="8803" y="767"/>
                    <a:pt x="20141" y="0"/>
                  </a:cubicBezTo>
                  <a:lnTo>
                    <a:pt x="21600" y="21551"/>
                  </a:lnTo>
                  <a:lnTo>
                    <a:pt x="12844" y="41297"/>
                  </a:lnTo>
                  <a:close/>
                </a:path>
              </a:pathLst>
            </a:cu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500">
                <a:solidFill>
                  <a:srgbClr val="000000"/>
                </a:solidFill>
                <a:latin typeface="Comic Sans MS" charset="0"/>
                <a:ea typeface="ＭＳ Ｐゴシック" charset="-128"/>
              </a:endParaRPr>
            </a:p>
          </p:txBody>
        </p:sp>
        <p:sp>
          <p:nvSpPr>
            <p:cNvPr id="656" name="Arc 463">
              <a:extLst>
                <a:ext uri="{FF2B5EF4-FFF2-40B4-BE49-F238E27FC236}">
                  <a16:creationId xmlns:a16="http://schemas.microsoft.com/office/drawing/2014/main" id="{6746506F-34BB-7F45-A011-3E8667FB9A71}"/>
                </a:ext>
              </a:extLst>
            </p:cNvPr>
            <p:cNvSpPr>
              <a:spLocks/>
            </p:cNvSpPr>
            <p:nvPr/>
          </p:nvSpPr>
          <p:spPr bwMode="auto">
            <a:xfrm>
              <a:off x="1365" y="2536"/>
              <a:ext cx="347" cy="578"/>
            </a:xfrm>
            <a:custGeom>
              <a:avLst/>
              <a:gdLst>
                <a:gd name="T0" fmla="*/ 0 w 21600"/>
                <a:gd name="T1" fmla="*/ 0 h 41307"/>
                <a:gd name="T2" fmla="*/ 0 w 21600"/>
                <a:gd name="T3" fmla="*/ 0 h 41307"/>
                <a:gd name="T4" fmla="*/ 0 w 21600"/>
                <a:gd name="T5" fmla="*/ 0 h 41307"/>
                <a:gd name="T6" fmla="*/ 0 60000 65536"/>
                <a:gd name="T7" fmla="*/ 0 60000 65536"/>
                <a:gd name="T8" fmla="*/ 0 60000 65536"/>
                <a:gd name="T9" fmla="*/ 0 w 21600"/>
                <a:gd name="T10" fmla="*/ 0 h 41307"/>
                <a:gd name="T11" fmla="*/ 21600 w 21600"/>
                <a:gd name="T12" fmla="*/ 41307 h 4130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41307" fill="none" extrusionOk="0">
                  <a:moveTo>
                    <a:pt x="12867" y="41306"/>
                  </a:moveTo>
                  <a:cubicBezTo>
                    <a:pt x="5045" y="37849"/>
                    <a:pt x="0" y="30102"/>
                    <a:pt x="0" y="21551"/>
                  </a:cubicBezTo>
                  <a:cubicBezTo>
                    <a:pt x="-1" y="10186"/>
                    <a:pt x="8806" y="765"/>
                    <a:pt x="20145" y="-1"/>
                  </a:cubicBezTo>
                </a:path>
                <a:path w="21600" h="41307" stroke="0" extrusionOk="0">
                  <a:moveTo>
                    <a:pt x="12867" y="41306"/>
                  </a:moveTo>
                  <a:cubicBezTo>
                    <a:pt x="5045" y="37849"/>
                    <a:pt x="0" y="30102"/>
                    <a:pt x="0" y="21551"/>
                  </a:cubicBezTo>
                  <a:cubicBezTo>
                    <a:pt x="-1" y="10186"/>
                    <a:pt x="8806" y="765"/>
                    <a:pt x="20145" y="-1"/>
                  </a:cubicBezTo>
                  <a:lnTo>
                    <a:pt x="21600" y="21551"/>
                  </a:lnTo>
                  <a:lnTo>
                    <a:pt x="12867" y="41306"/>
                  </a:lnTo>
                  <a:close/>
                </a:path>
              </a:pathLst>
            </a:custGeom>
            <a:solidFill>
              <a:srgbClr val="B6C7C9"/>
            </a:solidFill>
            <a:ln w="22225">
              <a:solidFill>
                <a:srgbClr val="6C8F93"/>
              </a:solidFill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500">
                <a:solidFill>
                  <a:srgbClr val="000000"/>
                </a:solidFill>
                <a:latin typeface="Comic Sans MS" charset="0"/>
                <a:ea typeface="ＭＳ Ｐゴシック" charset="-128"/>
              </a:endParaRPr>
            </a:p>
          </p:txBody>
        </p:sp>
        <p:sp>
          <p:nvSpPr>
            <p:cNvPr id="657" name="Arc 464">
              <a:extLst>
                <a:ext uri="{FF2B5EF4-FFF2-40B4-BE49-F238E27FC236}">
                  <a16:creationId xmlns:a16="http://schemas.microsoft.com/office/drawing/2014/main" id="{9A3B65A4-4EE9-134B-B353-A1E28B3F55C1}"/>
                </a:ext>
              </a:extLst>
            </p:cNvPr>
            <p:cNvSpPr>
              <a:spLocks/>
            </p:cNvSpPr>
            <p:nvPr/>
          </p:nvSpPr>
          <p:spPr bwMode="auto">
            <a:xfrm>
              <a:off x="2293" y="3335"/>
              <a:ext cx="1344" cy="361"/>
            </a:xfrm>
            <a:custGeom>
              <a:avLst/>
              <a:gdLst>
                <a:gd name="T0" fmla="*/ 0 w 39224"/>
                <a:gd name="T1" fmla="*/ 0 h 21600"/>
                <a:gd name="T2" fmla="*/ 0 w 39224"/>
                <a:gd name="T3" fmla="*/ 0 h 21600"/>
                <a:gd name="T4" fmla="*/ 0 w 39224"/>
                <a:gd name="T5" fmla="*/ 0 h 21600"/>
                <a:gd name="T6" fmla="*/ 0 60000 65536"/>
                <a:gd name="T7" fmla="*/ 0 60000 65536"/>
                <a:gd name="T8" fmla="*/ 0 60000 65536"/>
                <a:gd name="T9" fmla="*/ 0 w 39224"/>
                <a:gd name="T10" fmla="*/ 0 h 21600"/>
                <a:gd name="T11" fmla="*/ 39224 w 39224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9224" h="21600" fill="none" extrusionOk="0">
                  <a:moveTo>
                    <a:pt x="39224" y="12019"/>
                  </a:moveTo>
                  <a:cubicBezTo>
                    <a:pt x="35214" y="18006"/>
                    <a:pt x="28483" y="21599"/>
                    <a:pt x="21277" y="21600"/>
                  </a:cubicBezTo>
                  <a:cubicBezTo>
                    <a:pt x="10782" y="21600"/>
                    <a:pt x="1807" y="14057"/>
                    <a:pt x="-1" y="3720"/>
                  </a:cubicBezTo>
                </a:path>
                <a:path w="39224" h="21600" stroke="0" extrusionOk="0">
                  <a:moveTo>
                    <a:pt x="39224" y="12019"/>
                  </a:moveTo>
                  <a:cubicBezTo>
                    <a:pt x="35214" y="18006"/>
                    <a:pt x="28483" y="21599"/>
                    <a:pt x="21277" y="21600"/>
                  </a:cubicBezTo>
                  <a:cubicBezTo>
                    <a:pt x="10782" y="21600"/>
                    <a:pt x="1807" y="14057"/>
                    <a:pt x="-1" y="3720"/>
                  </a:cubicBezTo>
                  <a:lnTo>
                    <a:pt x="21277" y="0"/>
                  </a:lnTo>
                  <a:lnTo>
                    <a:pt x="39224" y="12019"/>
                  </a:lnTo>
                  <a:close/>
                </a:path>
              </a:pathLst>
            </a:custGeom>
            <a:solidFill>
              <a:srgbClr val="B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500">
                <a:solidFill>
                  <a:srgbClr val="000000"/>
                </a:solidFill>
                <a:latin typeface="Comic Sans MS" charset="0"/>
                <a:ea typeface="ＭＳ Ｐゴシック" charset="-128"/>
              </a:endParaRPr>
            </a:p>
          </p:txBody>
        </p:sp>
        <p:sp>
          <p:nvSpPr>
            <p:cNvPr id="658" name="Arc 465">
              <a:extLst>
                <a:ext uri="{FF2B5EF4-FFF2-40B4-BE49-F238E27FC236}">
                  <a16:creationId xmlns:a16="http://schemas.microsoft.com/office/drawing/2014/main" id="{4BF85175-7A2F-564A-91C7-EC4303DB74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00" y="3335"/>
              <a:ext cx="1329" cy="354"/>
            </a:xfrm>
            <a:custGeom>
              <a:avLst/>
              <a:gdLst>
                <a:gd name="T0" fmla="*/ 0 w 39161"/>
                <a:gd name="T1" fmla="*/ 0 h 21600"/>
                <a:gd name="T2" fmla="*/ 0 w 39161"/>
                <a:gd name="T3" fmla="*/ 0 h 21600"/>
                <a:gd name="T4" fmla="*/ 0 w 39161"/>
                <a:gd name="T5" fmla="*/ 0 h 21600"/>
                <a:gd name="T6" fmla="*/ 0 60000 65536"/>
                <a:gd name="T7" fmla="*/ 0 60000 65536"/>
                <a:gd name="T8" fmla="*/ 0 60000 65536"/>
                <a:gd name="T9" fmla="*/ 0 w 39161"/>
                <a:gd name="T10" fmla="*/ 0 h 21600"/>
                <a:gd name="T11" fmla="*/ 39161 w 39161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9161" h="21600" fill="none" extrusionOk="0">
                  <a:moveTo>
                    <a:pt x="39161" y="12103"/>
                  </a:moveTo>
                  <a:cubicBezTo>
                    <a:pt x="35143" y="18042"/>
                    <a:pt x="28441" y="21599"/>
                    <a:pt x="21271" y="21600"/>
                  </a:cubicBezTo>
                  <a:cubicBezTo>
                    <a:pt x="10790" y="21600"/>
                    <a:pt x="1822" y="14076"/>
                    <a:pt x="0" y="3755"/>
                  </a:cubicBezTo>
                </a:path>
                <a:path w="39161" h="21600" stroke="0" extrusionOk="0">
                  <a:moveTo>
                    <a:pt x="39161" y="12103"/>
                  </a:moveTo>
                  <a:cubicBezTo>
                    <a:pt x="35143" y="18042"/>
                    <a:pt x="28441" y="21599"/>
                    <a:pt x="21271" y="21600"/>
                  </a:cubicBezTo>
                  <a:cubicBezTo>
                    <a:pt x="10790" y="21600"/>
                    <a:pt x="1822" y="14076"/>
                    <a:pt x="0" y="3755"/>
                  </a:cubicBezTo>
                  <a:lnTo>
                    <a:pt x="21271" y="0"/>
                  </a:lnTo>
                  <a:lnTo>
                    <a:pt x="39161" y="12103"/>
                  </a:lnTo>
                  <a:close/>
                </a:path>
              </a:pathLst>
            </a:custGeom>
            <a:solidFill>
              <a:srgbClr val="B6C7C9"/>
            </a:solidFill>
            <a:ln w="22225">
              <a:solidFill>
                <a:srgbClr val="6C8F93"/>
              </a:solidFill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500">
                <a:solidFill>
                  <a:srgbClr val="000000"/>
                </a:solidFill>
                <a:latin typeface="Comic Sans MS" charset="0"/>
                <a:ea typeface="ＭＳ Ｐゴシック" charset="-128"/>
              </a:endParaRPr>
            </a:p>
          </p:txBody>
        </p:sp>
      </p:grpSp>
      <p:sp>
        <p:nvSpPr>
          <p:cNvPr id="659" name="Line 466">
            <a:extLst>
              <a:ext uri="{FF2B5EF4-FFF2-40B4-BE49-F238E27FC236}">
                <a16:creationId xmlns:a16="http://schemas.microsoft.com/office/drawing/2014/main" id="{A5932422-D6AA-6542-BB30-0C6A61B8610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111723" y="3007235"/>
            <a:ext cx="608013" cy="222250"/>
          </a:xfrm>
          <a:prstGeom prst="line">
            <a:avLst/>
          </a:prstGeom>
          <a:noFill/>
          <a:ln w="3175">
            <a:solidFill>
              <a:srgbClr val="00B9EA"/>
            </a:solidFill>
            <a:round/>
            <a:headEnd/>
            <a:tailEnd/>
          </a:ln>
          <a:effectLst>
            <a:outerShdw dist="17961" dir="27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5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charset="0"/>
              <a:ea typeface="ＭＳ Ｐゴシック" charset="-128"/>
            </a:endParaRPr>
          </a:p>
        </p:txBody>
      </p:sp>
      <p:sp>
        <p:nvSpPr>
          <p:cNvPr id="660" name="Line 467">
            <a:extLst>
              <a:ext uri="{FF2B5EF4-FFF2-40B4-BE49-F238E27FC236}">
                <a16:creationId xmlns:a16="http://schemas.microsoft.com/office/drawing/2014/main" id="{BFB6E22C-A45A-9845-8528-79ACF885129B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8065686" y="3283460"/>
            <a:ext cx="420687" cy="441325"/>
          </a:xfrm>
          <a:prstGeom prst="line">
            <a:avLst/>
          </a:prstGeom>
          <a:noFill/>
          <a:ln w="3175">
            <a:solidFill>
              <a:srgbClr val="00B9EA"/>
            </a:solidFill>
            <a:round/>
            <a:headEnd/>
            <a:tailEnd/>
          </a:ln>
          <a:effectLst>
            <a:outerShdw dist="17961" dir="27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5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charset="0"/>
              <a:ea typeface="ＭＳ Ｐゴシック" charset="-128"/>
            </a:endParaRPr>
          </a:p>
        </p:txBody>
      </p:sp>
      <p:sp>
        <p:nvSpPr>
          <p:cNvPr id="661" name="Line 468">
            <a:extLst>
              <a:ext uri="{FF2B5EF4-FFF2-40B4-BE49-F238E27FC236}">
                <a16:creationId xmlns:a16="http://schemas.microsoft.com/office/drawing/2014/main" id="{771B112A-0051-B143-BB17-40120FB11883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8767361" y="3007235"/>
            <a:ext cx="420687" cy="773113"/>
          </a:xfrm>
          <a:prstGeom prst="line">
            <a:avLst/>
          </a:prstGeom>
          <a:noFill/>
          <a:ln w="3175">
            <a:solidFill>
              <a:srgbClr val="00B9EA"/>
            </a:solidFill>
            <a:round/>
            <a:headEnd/>
            <a:tailEnd/>
          </a:ln>
          <a:effectLst>
            <a:outerShdw dist="17961" dir="27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5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charset="0"/>
              <a:ea typeface="ＭＳ Ｐゴシック" charset="-128"/>
            </a:endParaRPr>
          </a:p>
        </p:txBody>
      </p:sp>
      <p:sp>
        <p:nvSpPr>
          <p:cNvPr id="662" name="Line 469">
            <a:extLst>
              <a:ext uri="{FF2B5EF4-FFF2-40B4-BE49-F238E27FC236}">
                <a16:creationId xmlns:a16="http://schemas.microsoft.com/office/drawing/2014/main" id="{14278AFD-4BE5-624E-B0F4-6FB1E3281BAA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8486373" y="3670810"/>
            <a:ext cx="701675" cy="109538"/>
          </a:xfrm>
          <a:prstGeom prst="line">
            <a:avLst/>
          </a:prstGeom>
          <a:noFill/>
          <a:ln w="3175">
            <a:solidFill>
              <a:srgbClr val="00B9EA"/>
            </a:solidFill>
            <a:round/>
            <a:headEnd/>
            <a:tailEnd/>
          </a:ln>
          <a:effectLst>
            <a:outerShdw dist="17961" dir="27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5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charset="0"/>
              <a:ea typeface="ＭＳ Ｐゴシック" charset="-128"/>
            </a:endParaRPr>
          </a:p>
        </p:txBody>
      </p:sp>
      <p:sp>
        <p:nvSpPr>
          <p:cNvPr id="663" name="Line 470">
            <a:extLst>
              <a:ext uri="{FF2B5EF4-FFF2-40B4-BE49-F238E27FC236}">
                <a16:creationId xmlns:a16="http://schemas.microsoft.com/office/drawing/2014/main" id="{CF74E0BC-5B9E-E44D-AC63-BEEE4049294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454498" y="3283460"/>
            <a:ext cx="611188" cy="165100"/>
          </a:xfrm>
          <a:prstGeom prst="line">
            <a:avLst/>
          </a:prstGeom>
          <a:noFill/>
          <a:ln w="3175">
            <a:solidFill>
              <a:srgbClr val="00B9EA"/>
            </a:solidFill>
            <a:round/>
            <a:headEnd/>
            <a:tailEnd/>
          </a:ln>
          <a:effectLst>
            <a:outerShdw dist="17961" dir="27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5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charset="0"/>
              <a:ea typeface="ＭＳ Ｐゴシック" charset="-128"/>
            </a:endParaRPr>
          </a:p>
        </p:txBody>
      </p:sp>
      <p:pic>
        <p:nvPicPr>
          <p:cNvPr id="664" name="Picture 471">
            <a:extLst>
              <a:ext uri="{FF2B5EF4-FFF2-40B4-BE49-F238E27FC236}">
                <a16:creationId xmlns:a16="http://schemas.microsoft.com/office/drawing/2014/main" id="{A56DF3A7-BDAA-A446-B44D-0D2C083CB06B}"/>
              </a:ext>
            </a:extLst>
          </p:cNvPr>
          <p:cNvPicPr>
            <a:picLocks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79948" y="3150110"/>
            <a:ext cx="365125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65" name="Picture 472">
            <a:extLst>
              <a:ext uri="{FF2B5EF4-FFF2-40B4-BE49-F238E27FC236}">
                <a16:creationId xmlns:a16="http://schemas.microsoft.com/office/drawing/2014/main" id="{91435175-820B-BA44-B8E2-7F413CB5B5C3}"/>
              </a:ext>
            </a:extLst>
          </p:cNvPr>
          <p:cNvPicPr>
            <a:picLocks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99048" y="3626360"/>
            <a:ext cx="366713" cy="26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66" name="Text Box 473">
            <a:extLst>
              <a:ext uri="{FF2B5EF4-FFF2-40B4-BE49-F238E27FC236}">
                <a16:creationId xmlns:a16="http://schemas.microsoft.com/office/drawing/2014/main" id="{D080B680-C822-9948-85DB-8352330B85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19686" y="1940435"/>
            <a:ext cx="471487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557" tIns="45781" rIns="91557" bIns="45781">
            <a:spAutoFit/>
          </a:bodyPr>
          <a:lstStyle>
            <a:lvl1pPr defTabSz="915988"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15988"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15988"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15988"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15988"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15988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15988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15988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15988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400">
                <a:solidFill>
                  <a:srgbClr val="000000"/>
                </a:solidFill>
                <a:latin typeface="Arial" charset="0"/>
              </a:rPr>
              <a:t>ISP</a:t>
            </a:r>
            <a:endParaRPr lang="en-US" altLang="x-none" sz="1400">
              <a:solidFill>
                <a:srgbClr val="000000"/>
              </a:solidFill>
              <a:latin typeface="Arial" charset="0"/>
            </a:endParaRPr>
          </a:p>
        </p:txBody>
      </p:sp>
      <p:pic>
        <p:nvPicPr>
          <p:cNvPr id="667" name="Picture 474">
            <a:extLst>
              <a:ext uri="{FF2B5EF4-FFF2-40B4-BE49-F238E27FC236}">
                <a16:creationId xmlns:a16="http://schemas.microsoft.com/office/drawing/2014/main" id="{4D9494F0-C6A1-9C4C-BEFF-27AED96ABC14}"/>
              </a:ext>
            </a:extLst>
          </p:cNvPr>
          <p:cNvPicPr>
            <a:picLocks noChangeArrowheads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43361" y="3370773"/>
            <a:ext cx="365125" cy="26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68" name="Picture 475">
            <a:extLst>
              <a:ext uri="{FF2B5EF4-FFF2-40B4-BE49-F238E27FC236}">
                <a16:creationId xmlns:a16="http://schemas.microsoft.com/office/drawing/2014/main" id="{EC15ECF0-3491-1D46-B141-6787516EC283}"/>
              </a:ext>
            </a:extLst>
          </p:cNvPr>
          <p:cNvPicPr>
            <a:picLocks noChangeArrowheads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973736" y="3626360"/>
            <a:ext cx="366712" cy="26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69" name="Line 476">
            <a:extLst>
              <a:ext uri="{FF2B5EF4-FFF2-40B4-BE49-F238E27FC236}">
                <a16:creationId xmlns:a16="http://schemas.microsoft.com/office/drawing/2014/main" id="{B89FF597-6C5D-7A4E-8AA8-BC07C90EC85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683223" y="2688148"/>
            <a:ext cx="458788" cy="306387"/>
          </a:xfrm>
          <a:prstGeom prst="line">
            <a:avLst/>
          </a:prstGeom>
          <a:noFill/>
          <a:ln w="3175">
            <a:solidFill>
              <a:srgbClr val="00B9EA"/>
            </a:solidFill>
            <a:round/>
            <a:headEnd/>
            <a:tailEnd/>
          </a:ln>
          <a:effectLst>
            <a:outerShdw dist="17961" dir="27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5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charset="0"/>
              <a:ea typeface="ＭＳ Ｐゴシック" charset="-128"/>
            </a:endParaRPr>
          </a:p>
        </p:txBody>
      </p:sp>
      <p:pic>
        <p:nvPicPr>
          <p:cNvPr id="670" name="Picture 477">
            <a:extLst>
              <a:ext uri="{FF2B5EF4-FFF2-40B4-BE49-F238E27FC236}">
                <a16:creationId xmlns:a16="http://schemas.microsoft.com/office/drawing/2014/main" id="{A4430395-5EF4-DE44-A334-58E877B6B7E4}"/>
              </a:ext>
            </a:extLst>
          </p:cNvPr>
          <p:cNvPicPr>
            <a:picLocks noChangeArrowheads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930873" y="2600835"/>
            <a:ext cx="366713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71" name="Picture 478">
            <a:extLst>
              <a:ext uri="{FF2B5EF4-FFF2-40B4-BE49-F238E27FC236}">
                <a16:creationId xmlns:a16="http://schemas.microsoft.com/office/drawing/2014/main" id="{F14BDFB9-02F8-E34F-8F5A-1ABAEFB2DF73}"/>
              </a:ext>
            </a:extLst>
          </p:cNvPr>
          <p:cNvPicPr>
            <a:picLocks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41936" y="2910398"/>
            <a:ext cx="365125" cy="26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72" name="Picture 437">
            <a:extLst>
              <a:ext uri="{FF2B5EF4-FFF2-40B4-BE49-F238E27FC236}">
                <a16:creationId xmlns:a16="http://schemas.microsoft.com/office/drawing/2014/main" id="{AF6ADE0E-A2C8-B248-9F75-1835E09F1692}"/>
              </a:ext>
            </a:extLst>
          </p:cNvPr>
          <p:cNvPicPr>
            <a:picLocks noChangeArrowheads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26973" y="3372360"/>
            <a:ext cx="366713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3" name="Rectangle 492">
            <a:extLst>
              <a:ext uri="{FF2B5EF4-FFF2-40B4-BE49-F238E27FC236}">
                <a16:creationId xmlns:a16="http://schemas.microsoft.com/office/drawing/2014/main" id="{B4CF195D-2B8D-A442-859E-3DCD034C8F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29998" y="1102235"/>
            <a:ext cx="39624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548" tIns="45777" rIns="91548" bIns="45777" numCol="1" anchor="t" anchorCtr="0" compatLnSpc="1">
            <a:prstTxWarp prst="textNoShape">
              <a:avLst/>
            </a:prstTxWarp>
          </a:bodyPr>
          <a:lstStyle>
            <a:lvl1pPr marL="342900" indent="-342900" algn="l" defTabSz="915988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4538" indent="-287338" algn="l" defTabSz="915988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4588" indent="-228600" algn="l" defTabSz="915988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603375" indent="-230188" algn="l" defTabSz="915988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charset="0"/>
              </a:defRPr>
            </a:lvl4pPr>
            <a:lvl5pPr marL="2060575" indent="-228600" algn="l" defTabSz="915988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charset="0"/>
              </a:defRPr>
            </a:lvl5pPr>
            <a:lvl6pPr marL="2517775" indent="-228600" algn="l" defTabSz="915988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4975" indent="-228600" algn="l" defTabSz="915988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32175" indent="-228600" algn="l" defTabSz="915988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9375" indent="-228600" algn="l" defTabSz="915988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lnSpc>
                <a:spcPct val="90000"/>
              </a:lnSpc>
              <a:buFont typeface="ZapfDingbats" charset="0"/>
              <a:buNone/>
            </a:pPr>
            <a:r>
              <a:rPr lang="en-US" altLang="x-none" sz="2000" kern="0" dirty="0">
                <a:latin typeface="Comic Sans MS" panose="030F0902030302020204" pitchFamily="66" charset="0"/>
                <a:ea typeface="ＭＳ Ｐゴシック" charset="-128"/>
              </a:rPr>
              <a:t>Residential </a:t>
            </a:r>
            <a:r>
              <a:rPr lang="en-US" altLang="zh-CN" sz="2000" kern="0" dirty="0">
                <a:latin typeface="Comic Sans MS" panose="030F0902030302020204" pitchFamily="66" charset="0"/>
                <a:ea typeface="ＭＳ Ｐゴシック" charset="-128"/>
              </a:rPr>
              <a:t>a</a:t>
            </a:r>
            <a:r>
              <a:rPr lang="en-US" altLang="x-none" sz="2000" kern="0" dirty="0">
                <a:latin typeface="Comic Sans MS" panose="030F0902030302020204" pitchFamily="66" charset="0"/>
                <a:ea typeface="ＭＳ Ｐゴシック" charset="-128"/>
              </a:rPr>
              <a:t>ccess</a:t>
            </a:r>
          </a:p>
          <a:p>
            <a:pPr lvl="1"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en-US" altLang="x-none" sz="1600" kern="0" dirty="0">
                <a:latin typeface="Comic Sans MS" panose="030F0902030302020204" pitchFamily="66" charset="0"/>
                <a:ea typeface="ＭＳ Ｐゴシック" charset="-128"/>
              </a:rPr>
              <a:t>Cable, Fiber, DSL, </a:t>
            </a:r>
            <a:r>
              <a:rPr lang="en-US" altLang="zh-CN" sz="1600" kern="0" dirty="0">
                <a:latin typeface="Comic Sans MS" panose="030F0902030302020204" pitchFamily="66" charset="0"/>
                <a:ea typeface="ＭＳ Ｐゴシック" charset="-128"/>
              </a:rPr>
              <a:t>Wireless</a:t>
            </a:r>
            <a:endParaRPr lang="en-US" altLang="x-none" sz="1600" kern="0" dirty="0">
              <a:latin typeface="Comic Sans MS" panose="030F0902030302020204" pitchFamily="66" charset="0"/>
              <a:ea typeface="ＭＳ Ｐゴシック" charset="-128"/>
            </a:endParaRPr>
          </a:p>
        </p:txBody>
      </p:sp>
      <p:sp>
        <p:nvSpPr>
          <p:cNvPr id="674" name="Rectangle 495">
            <a:extLst>
              <a:ext uri="{FF2B5EF4-FFF2-40B4-BE49-F238E27FC236}">
                <a16:creationId xmlns:a16="http://schemas.microsoft.com/office/drawing/2014/main" id="{1282C8B8-698F-1742-ADAE-35E03FB28D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48998" y="5217035"/>
            <a:ext cx="22098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557" tIns="45781" rIns="91557" bIns="45781"/>
          <a:lstStyle>
            <a:lvl1pPr marL="342900" indent="-342900" defTabSz="915988"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4538" indent="-287338" defTabSz="915988"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15988"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15988"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15988"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15988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15988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15988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15988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0"/>
              <a:buNone/>
            </a:pPr>
            <a:r>
              <a:rPr lang="en-US" altLang="x-none" sz="1800" dirty="0">
                <a:solidFill>
                  <a:srgbClr val="000000"/>
                </a:solidFill>
                <a:latin typeface="Comic Sans MS" charset="0"/>
              </a:rPr>
              <a:t>Campus access, e.g.,</a:t>
            </a:r>
          </a:p>
          <a:p>
            <a:pPr lvl="1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75000"/>
              <a:buFont typeface="Courier New" panose="02070309020205020404" pitchFamily="49" charset="0"/>
              <a:buChar char="o"/>
            </a:pPr>
            <a:r>
              <a:rPr lang="en-US" altLang="x-none" sz="1600" dirty="0">
                <a:solidFill>
                  <a:srgbClr val="000000"/>
                </a:solidFill>
                <a:latin typeface="Comic Sans MS" charset="0"/>
              </a:rPr>
              <a:t>Ethernet</a:t>
            </a:r>
          </a:p>
          <a:p>
            <a:pPr lvl="1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75000"/>
              <a:buFont typeface="Courier New" panose="02070309020205020404" pitchFamily="49" charset="0"/>
              <a:buChar char="o"/>
            </a:pPr>
            <a:r>
              <a:rPr lang="en-US" altLang="x-none" sz="1600" dirty="0">
                <a:solidFill>
                  <a:srgbClr val="000000"/>
                </a:solidFill>
                <a:latin typeface="Comic Sans MS" charset="0"/>
              </a:rPr>
              <a:t>Wireless</a:t>
            </a:r>
          </a:p>
        </p:txBody>
      </p:sp>
      <p:sp>
        <p:nvSpPr>
          <p:cNvPr id="675" name="Rectangle 500">
            <a:extLst>
              <a:ext uri="{FF2B5EF4-FFF2-40B4-BE49-F238E27FC236}">
                <a16:creationId xmlns:a16="http://schemas.microsoft.com/office/drawing/2014/main" id="{51816F6F-B6D2-5748-9621-25FFDDB681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54198" y="4455035"/>
            <a:ext cx="457200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557" tIns="45781" rIns="91557" bIns="45781"/>
          <a:lstStyle>
            <a:lvl1pPr marL="342900" indent="-342900"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Wingdings" pitchFamily="2" charset="2"/>
              <a:buChar char="q"/>
            </a:pPr>
            <a:r>
              <a:rPr lang="en-US" altLang="zh-CN" sz="2400" dirty="0">
                <a:solidFill>
                  <a:srgbClr val="000000"/>
                </a:solidFill>
                <a:latin typeface="Comic Sans MS" charset="0"/>
              </a:rPr>
              <a:t>The Internet is a </a:t>
            </a:r>
            <a:br>
              <a:rPr lang="en-US" altLang="zh-CN" sz="2400" dirty="0">
                <a:solidFill>
                  <a:srgbClr val="000000"/>
                </a:solidFill>
                <a:latin typeface="Comic Sans MS" charset="0"/>
              </a:rPr>
            </a:br>
            <a:r>
              <a:rPr lang="en-US" altLang="zh-CN" sz="2400" dirty="0">
                <a:solidFill>
                  <a:srgbClr val="000000"/>
                </a:solidFill>
                <a:latin typeface="Comic Sans MS" charset="0"/>
              </a:rPr>
              <a:t>network of networks</a:t>
            </a:r>
          </a:p>
          <a:p>
            <a:pPr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Wingdings" pitchFamily="2" charset="2"/>
              <a:buChar char="q"/>
            </a:pPr>
            <a:r>
              <a:rPr lang="en-US" altLang="zh-CN" sz="2400" dirty="0">
                <a:solidFill>
                  <a:srgbClr val="000000"/>
                </a:solidFill>
                <a:latin typeface="Comic Sans MS" charset="0"/>
              </a:rPr>
              <a:t>Each individually administrated network is called an Autonomous System (AS)</a:t>
            </a:r>
          </a:p>
        </p:txBody>
      </p:sp>
      <p:pic>
        <p:nvPicPr>
          <p:cNvPr id="676" name="Picture 2">
            <a:extLst>
              <a:ext uri="{FF2B5EF4-FFF2-40B4-BE49-F238E27FC236}">
                <a16:creationId xmlns:a16="http://schemas.microsoft.com/office/drawing/2014/main" id="{0FE071B6-CD5F-6947-898B-8D771D1729DC}"/>
              </a:ext>
            </a:extLst>
          </p:cNvPr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787998" y="4378835"/>
            <a:ext cx="1447800" cy="573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77" name="Straight Connector 2">
            <a:extLst>
              <a:ext uri="{FF2B5EF4-FFF2-40B4-BE49-F238E27FC236}">
                <a16:creationId xmlns:a16="http://schemas.microsoft.com/office/drawing/2014/main" id="{80810385-336C-0A41-84C6-3424D502D492}"/>
              </a:ext>
            </a:extLst>
          </p:cNvPr>
          <p:cNvCxnSpPr>
            <a:cxnSpLocks noChangeShapeType="1"/>
            <a:endCxn id="618" idx="0"/>
          </p:cNvCxnSpPr>
          <p:nvPr/>
        </p:nvCxnSpPr>
        <p:spPr bwMode="auto">
          <a:xfrm>
            <a:off x="3377798" y="2321435"/>
            <a:ext cx="192088" cy="27940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</p:spPr>
      </p:cxnSp>
      <p:cxnSp>
        <p:nvCxnSpPr>
          <p:cNvPr id="678" name="Straight Connector 5">
            <a:extLst>
              <a:ext uri="{FF2B5EF4-FFF2-40B4-BE49-F238E27FC236}">
                <a16:creationId xmlns:a16="http://schemas.microsoft.com/office/drawing/2014/main" id="{37AD689B-7545-7847-A1C9-AA9F1AF56FB4}"/>
              </a:ext>
            </a:extLst>
          </p:cNvPr>
          <p:cNvCxnSpPr>
            <a:cxnSpLocks noChangeShapeType="1"/>
            <a:endCxn id="672" idx="1"/>
          </p:cNvCxnSpPr>
          <p:nvPr/>
        </p:nvCxnSpPr>
        <p:spPr bwMode="auto">
          <a:xfrm flipV="1">
            <a:off x="2844398" y="3504123"/>
            <a:ext cx="282575" cy="36512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</p:spPr>
      </p:cxnSp>
      <p:cxnSp>
        <p:nvCxnSpPr>
          <p:cNvPr id="679" name="Straight Connector 9">
            <a:extLst>
              <a:ext uri="{FF2B5EF4-FFF2-40B4-BE49-F238E27FC236}">
                <a16:creationId xmlns:a16="http://schemas.microsoft.com/office/drawing/2014/main" id="{4E1A0AB5-9E31-D04E-8DA7-7E494DC5A78D}"/>
              </a:ext>
            </a:extLst>
          </p:cNvPr>
          <p:cNvCxnSpPr>
            <a:cxnSpLocks noChangeShapeType="1"/>
            <a:stCxn id="668" idx="3"/>
          </p:cNvCxnSpPr>
          <p:nvPr/>
        </p:nvCxnSpPr>
        <p:spPr bwMode="auto">
          <a:xfrm>
            <a:off x="9340448" y="3758123"/>
            <a:ext cx="209550" cy="773112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</p:spPr>
      </p:cxnSp>
      <p:sp>
        <p:nvSpPr>
          <p:cNvPr id="680" name="Rectangle 10">
            <a:extLst>
              <a:ext uri="{FF2B5EF4-FFF2-40B4-BE49-F238E27FC236}">
                <a16:creationId xmlns:a16="http://schemas.microsoft.com/office/drawing/2014/main" id="{FA48988B-643C-AD48-AC5D-1566E85F16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40411" y="4912235"/>
            <a:ext cx="966787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</a:rPr>
              <a:t>data center</a:t>
            </a:r>
            <a:endParaRPr kumimoji="0" lang="en-US" altLang="x-none" sz="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47276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CC3487D-D6D5-A04C-94F1-8FE8E59FD7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74348" y="224047"/>
            <a:ext cx="8530967" cy="914400"/>
          </a:xfrm>
        </p:spPr>
        <p:txBody>
          <a:bodyPr/>
          <a:lstStyle/>
          <a:p>
            <a:r>
              <a:rPr lang="en-US" sz="3600" dirty="0">
                <a:solidFill>
                  <a:schemeClr val="accent1"/>
                </a:solidFill>
                <a:latin typeface="Comic Sans MS" panose="030F0902030302020204" pitchFamily="66" charset="0"/>
              </a:rPr>
              <a:t>An Example: No Layering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61F447-33B6-554C-B073-6B688B696773}"/>
              </a:ext>
            </a:extLst>
          </p:cNvPr>
          <p:cNvSpPr txBox="1"/>
          <p:nvPr/>
        </p:nvSpPr>
        <p:spPr>
          <a:xfrm>
            <a:off x="740229" y="4000524"/>
            <a:ext cx="10612817" cy="226754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457200" indent="-457200">
              <a:lnSpc>
                <a:spcPct val="114000"/>
              </a:lnSpc>
              <a:buClr>
                <a:schemeClr val="accent1"/>
              </a:buClr>
              <a:buFont typeface="Wingdings" pitchFamily="2" charset="2"/>
              <a:buChar char="q"/>
            </a:pPr>
            <a:r>
              <a:rPr lang="en-US" altLang="zh-CN" sz="2800" dirty="0">
                <a:latin typeface="Comic Sans MS" panose="030F0902030302020204" pitchFamily="66" charset="0"/>
                <a:ea typeface="ＭＳ Ｐゴシック" charset="-128"/>
              </a:rPr>
              <a:t>No layering: each new application has to be </a:t>
            </a:r>
            <a:r>
              <a:rPr lang="en-US" altLang="zh-CN" sz="2800" dirty="0">
                <a:solidFill>
                  <a:srgbClr val="FF0000"/>
                </a:solidFill>
                <a:latin typeface="Comic Sans MS" panose="030F0902030302020204" pitchFamily="66" charset="0"/>
                <a:ea typeface="ＭＳ Ｐゴシック" charset="-128"/>
              </a:rPr>
              <a:t>re</a:t>
            </a:r>
            <a:r>
              <a:rPr lang="en-US" altLang="zh-CN" sz="2800" dirty="0">
                <a:latin typeface="Comic Sans MS" panose="030F0902030302020204" pitchFamily="66" charset="0"/>
                <a:ea typeface="ＭＳ Ｐゴシック" charset="-128"/>
              </a:rPr>
              <a:t>-implemented for every network technology !</a:t>
            </a:r>
          </a:p>
          <a:p>
            <a:pPr>
              <a:lnSpc>
                <a:spcPct val="114000"/>
              </a:lnSpc>
            </a:pPr>
            <a:endParaRPr lang="en-US" dirty="0">
              <a:latin typeface="Comic Sans MS" panose="030F0902030302020204" pitchFamily="66" charset="0"/>
            </a:endParaRP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2138ACD-20AD-9E49-9CD8-656901E254A0}"/>
              </a:ext>
            </a:extLst>
          </p:cNvPr>
          <p:cNvSpPr txBox="1">
            <a:spLocks/>
          </p:cNvSpPr>
          <p:nvPr/>
        </p:nvSpPr>
        <p:spPr>
          <a:xfrm>
            <a:off x="11488848" y="6039465"/>
            <a:ext cx="703152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1pPr>
            <a:lvl2pPr marL="742950" indent="-28575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2pPr>
            <a:lvl3pPr marL="1143000" indent="-22860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3pPr>
            <a:lvl4pPr marL="1600200" indent="-22860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4pPr>
            <a:lvl5pPr marL="2057400" indent="-22860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5pPr>
            <a:lvl6pPr marL="25146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6pPr>
            <a:lvl7pPr marL="29718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7pPr>
            <a:lvl8pPr marL="34290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8pPr>
            <a:lvl9pPr marL="38862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9pPr>
          </a:lstStyle>
          <a:p>
            <a:pPr algn="r"/>
            <a:fld id="{7CBD4323-42A0-E54E-9D59-E221C7814D01}" type="slidenum">
              <a:rPr lang="en-US" altLang="x-none" sz="1600" smtClean="0">
                <a:latin typeface="Tahoma" charset="0"/>
              </a:rPr>
              <a:pPr algn="r"/>
              <a:t>40</a:t>
            </a:fld>
            <a:endParaRPr lang="en-US" altLang="x-none" sz="1600" dirty="0">
              <a:latin typeface="Tahoma" charset="0"/>
            </a:endParaRPr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2921B70E-DD1D-A94B-8D9A-8627C187AE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51252" y="1649437"/>
            <a:ext cx="914400" cy="457200"/>
          </a:xfrm>
          <a:prstGeom prst="rect">
            <a:avLst/>
          </a:prstGeom>
          <a:solidFill>
            <a:srgbClr val="99CCFF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x-none" altLang="x-none" sz="500">
              <a:latin typeface="Times New Roman" charset="0"/>
            </a:endParaRPr>
          </a:p>
        </p:txBody>
      </p:sp>
      <p:sp>
        <p:nvSpPr>
          <p:cNvPr id="11" name="Rectangle 5">
            <a:extLst>
              <a:ext uri="{FF2B5EF4-FFF2-40B4-BE49-F238E27FC236}">
                <a16:creationId xmlns:a16="http://schemas.microsoft.com/office/drawing/2014/main" id="{76B20BA4-7A44-AF44-AAC7-6E716B88E3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27652" y="1649437"/>
            <a:ext cx="685800" cy="457200"/>
          </a:xfrm>
          <a:prstGeom prst="rect">
            <a:avLst/>
          </a:prstGeom>
          <a:solidFill>
            <a:srgbClr val="99CCFF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x-none" altLang="x-none" sz="500">
              <a:latin typeface="Times New Roman" charset="0"/>
            </a:endParaRPr>
          </a:p>
        </p:txBody>
      </p:sp>
      <p:sp>
        <p:nvSpPr>
          <p:cNvPr id="12" name="Text Box 6">
            <a:extLst>
              <a:ext uri="{FF2B5EF4-FFF2-40B4-BE49-F238E27FC236}">
                <a16:creationId xmlns:a16="http://schemas.microsoft.com/office/drawing/2014/main" id="{781CB3C7-911D-344C-8413-AB86B6D109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0140" y="1725637"/>
            <a:ext cx="100171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x-none" sz="2000" b="1">
                <a:latin typeface="Arial" charset="0"/>
              </a:rPr>
              <a:t>Telnet </a:t>
            </a:r>
          </a:p>
        </p:txBody>
      </p:sp>
      <p:sp>
        <p:nvSpPr>
          <p:cNvPr id="13" name="Text Box 7">
            <a:extLst>
              <a:ext uri="{FF2B5EF4-FFF2-40B4-BE49-F238E27FC236}">
                <a16:creationId xmlns:a16="http://schemas.microsoft.com/office/drawing/2014/main" id="{92F27D38-2A60-FC47-8B8A-D184B1B311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48290" y="1649437"/>
            <a:ext cx="66516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x-none" sz="2000" b="1">
                <a:latin typeface="Arial" charset="0"/>
              </a:rPr>
              <a:t>FTP</a:t>
            </a:r>
          </a:p>
        </p:txBody>
      </p:sp>
      <p:grpSp>
        <p:nvGrpSpPr>
          <p:cNvPr id="14" name="Group 38">
            <a:extLst>
              <a:ext uri="{FF2B5EF4-FFF2-40B4-BE49-F238E27FC236}">
                <a16:creationId xmlns:a16="http://schemas.microsoft.com/office/drawing/2014/main" id="{EB9B0E65-46C2-7E4A-B252-5BAE8BD4AB55}"/>
              </a:ext>
            </a:extLst>
          </p:cNvPr>
          <p:cNvGrpSpPr>
            <a:grpSpLocks/>
          </p:cNvGrpSpPr>
          <p:nvPr/>
        </p:nvGrpSpPr>
        <p:grpSpPr bwMode="auto">
          <a:xfrm>
            <a:off x="7523065" y="2640037"/>
            <a:ext cx="1227137" cy="762000"/>
            <a:chOff x="3423" y="2400"/>
            <a:chExt cx="773" cy="480"/>
          </a:xfrm>
        </p:grpSpPr>
        <p:sp>
          <p:nvSpPr>
            <p:cNvPr id="15" name="Rectangle 12">
              <a:extLst>
                <a:ext uri="{FF2B5EF4-FFF2-40B4-BE49-F238E27FC236}">
                  <a16:creationId xmlns:a16="http://schemas.microsoft.com/office/drawing/2014/main" id="{2F1E57C7-CE91-E14B-8CA2-0BC249236C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6" y="2400"/>
              <a:ext cx="672" cy="4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x-none" altLang="x-none" sz="500">
                <a:latin typeface="Times New Roman" charset="0"/>
              </a:endParaRPr>
            </a:p>
          </p:txBody>
        </p:sp>
        <p:sp>
          <p:nvSpPr>
            <p:cNvPr id="16" name="Text Box 11">
              <a:extLst>
                <a:ext uri="{FF2B5EF4-FFF2-40B4-BE49-F238E27FC236}">
                  <a16:creationId xmlns:a16="http://schemas.microsoft.com/office/drawing/2014/main" id="{6E196D0E-4425-4444-9031-82B8052CD7D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23" y="2407"/>
              <a:ext cx="773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 b="1">
                  <a:latin typeface="Arial" charset="0"/>
                  <a:ea typeface="宋体" charset="-122"/>
                </a:rPr>
                <a:t>Wireless</a:t>
              </a:r>
              <a:endParaRPr lang="en-US" altLang="x-none" sz="2000" b="1">
                <a:latin typeface="Arial" charset="0"/>
                <a:ea typeface="宋体" charset="-122"/>
              </a:endParaRPr>
            </a:p>
          </p:txBody>
        </p:sp>
      </p:grpSp>
      <p:sp>
        <p:nvSpPr>
          <p:cNvPr id="17" name="Rectangle 13">
            <a:extLst>
              <a:ext uri="{FF2B5EF4-FFF2-40B4-BE49-F238E27FC236}">
                <a16:creationId xmlns:a16="http://schemas.microsoft.com/office/drawing/2014/main" id="{FDD60C20-5049-FF41-91D5-72C0A0887F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08452" y="2640037"/>
            <a:ext cx="1143000" cy="762000"/>
          </a:xfrm>
          <a:prstGeom prst="rect">
            <a:avLst/>
          </a:prstGeom>
          <a:solidFill>
            <a:srgbClr val="FFFFCC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x-none" altLang="x-none" sz="500">
              <a:latin typeface="Times New Roman" charset="0"/>
            </a:endParaRPr>
          </a:p>
        </p:txBody>
      </p:sp>
      <p:sp>
        <p:nvSpPr>
          <p:cNvPr id="18" name="Text Box 14">
            <a:extLst>
              <a:ext uri="{FF2B5EF4-FFF2-40B4-BE49-F238E27FC236}">
                <a16:creationId xmlns:a16="http://schemas.microsoft.com/office/drawing/2014/main" id="{7CA53EA9-43A1-0D47-9021-5DB4B5CED8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68777" y="2651150"/>
            <a:ext cx="1082675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b="1">
                <a:latin typeface="Arial" charset="0"/>
                <a:ea typeface="宋体" charset="-122"/>
              </a:rPr>
              <a:t>Ether-net</a:t>
            </a:r>
            <a:endParaRPr lang="en-US" altLang="x-none" sz="2000" b="1">
              <a:latin typeface="Arial" charset="0"/>
              <a:ea typeface="宋体" charset="-122"/>
            </a:endParaRPr>
          </a:p>
        </p:txBody>
      </p:sp>
      <p:sp>
        <p:nvSpPr>
          <p:cNvPr id="19" name="Rectangle 15">
            <a:extLst>
              <a:ext uri="{FF2B5EF4-FFF2-40B4-BE49-F238E27FC236}">
                <a16:creationId xmlns:a16="http://schemas.microsoft.com/office/drawing/2014/main" id="{59027683-3D82-E441-96A8-A302E09435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56252" y="2640037"/>
            <a:ext cx="990600" cy="762000"/>
          </a:xfrm>
          <a:prstGeom prst="rect">
            <a:avLst/>
          </a:prstGeom>
          <a:solidFill>
            <a:srgbClr val="FFFFCC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x-none" altLang="x-none" sz="500">
              <a:latin typeface="Times New Roman" charset="0"/>
            </a:endParaRPr>
          </a:p>
        </p:txBody>
      </p:sp>
      <p:sp>
        <p:nvSpPr>
          <p:cNvPr id="24" name="Text Box 16">
            <a:extLst>
              <a:ext uri="{FF2B5EF4-FFF2-40B4-BE49-F238E27FC236}">
                <a16:creationId xmlns:a16="http://schemas.microsoft.com/office/drawing/2014/main" id="{846DF467-28D1-0E40-8AC5-ACF89688A5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16577" y="2651150"/>
            <a:ext cx="854075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b="1">
                <a:latin typeface="Arial" charset="0"/>
                <a:ea typeface="宋体" charset="-122"/>
              </a:rPr>
              <a:t>F</a:t>
            </a:r>
            <a:r>
              <a:rPr lang="en-US" altLang="x-none" sz="2000" b="1">
                <a:latin typeface="Arial" charset="0"/>
                <a:ea typeface="宋体" charset="-122"/>
              </a:rPr>
              <a:t>iber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x-none" sz="2000" b="1">
                <a:latin typeface="Arial" charset="0"/>
                <a:ea typeface="宋体" charset="-122"/>
              </a:rPr>
              <a:t>optic</a:t>
            </a:r>
          </a:p>
        </p:txBody>
      </p:sp>
      <p:sp>
        <p:nvSpPr>
          <p:cNvPr id="25" name="Line 17">
            <a:extLst>
              <a:ext uri="{FF2B5EF4-FFF2-40B4-BE49-F238E27FC236}">
                <a16:creationId xmlns:a16="http://schemas.microsoft.com/office/drawing/2014/main" id="{6AC96016-C3D8-0E46-956E-4AF8BC6F628B}"/>
              </a:ext>
            </a:extLst>
          </p:cNvPr>
          <p:cNvSpPr>
            <a:spLocks noChangeShapeType="1"/>
          </p:cNvSpPr>
          <p:nvPr/>
        </p:nvSpPr>
        <p:spPr bwMode="auto">
          <a:xfrm>
            <a:off x="4070252" y="2411437"/>
            <a:ext cx="4495800" cy="0"/>
          </a:xfrm>
          <a:prstGeom prst="line">
            <a:avLst/>
          </a:prstGeom>
          <a:noFill/>
          <a:ln w="38100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" name="Text Box 18">
            <a:extLst>
              <a:ext uri="{FF2B5EF4-FFF2-40B4-BE49-F238E27FC236}">
                <a16:creationId xmlns:a16="http://schemas.microsoft.com/office/drawing/2014/main" id="{B65A011E-1B9B-734B-A385-F1F4DF577D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3390" y="1736750"/>
            <a:ext cx="156686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x-none" sz="2000" b="1" dirty="0">
                <a:latin typeface="Arial" charset="0"/>
              </a:rPr>
              <a:t>Application</a:t>
            </a:r>
          </a:p>
        </p:txBody>
      </p:sp>
      <p:sp>
        <p:nvSpPr>
          <p:cNvPr id="28" name="Text Box 19">
            <a:extLst>
              <a:ext uri="{FF2B5EF4-FFF2-40B4-BE49-F238E27FC236}">
                <a16:creationId xmlns:a16="http://schemas.microsoft.com/office/drawing/2014/main" id="{A920B69D-0A9D-2C47-887B-33DE9B4F14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30377" y="2716237"/>
            <a:ext cx="183515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x-none" sz="2000" b="1" dirty="0">
                <a:latin typeface="Arial" charset="0"/>
              </a:rPr>
              <a:t>Transmission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x-none" sz="2000" b="1" dirty="0">
                <a:latin typeface="Arial" charset="0"/>
              </a:rPr>
              <a:t>Media</a:t>
            </a:r>
          </a:p>
        </p:txBody>
      </p:sp>
      <p:cxnSp>
        <p:nvCxnSpPr>
          <p:cNvPr id="29" name="AutoShape 20">
            <a:extLst>
              <a:ext uri="{FF2B5EF4-FFF2-40B4-BE49-F238E27FC236}">
                <a16:creationId xmlns:a16="http://schemas.microsoft.com/office/drawing/2014/main" id="{6D987208-6ABE-9641-8491-3AC27CA93211}"/>
              </a:ext>
            </a:extLst>
          </p:cNvPr>
          <p:cNvCxnSpPr>
            <a:cxnSpLocks noChangeShapeType="1"/>
            <a:stCxn id="12" idx="2"/>
            <a:endCxn id="18" idx="0"/>
          </p:cNvCxnSpPr>
          <p:nvPr/>
        </p:nvCxnSpPr>
        <p:spPr bwMode="auto">
          <a:xfrm>
            <a:off x="4941790" y="2122512"/>
            <a:ext cx="568325" cy="528638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" name="AutoShape 21">
            <a:extLst>
              <a:ext uri="{FF2B5EF4-FFF2-40B4-BE49-F238E27FC236}">
                <a16:creationId xmlns:a16="http://schemas.microsoft.com/office/drawing/2014/main" id="{CEC55CF1-7CAD-1240-9697-25E6BF3B2AC4}"/>
              </a:ext>
            </a:extLst>
          </p:cNvPr>
          <p:cNvCxnSpPr>
            <a:cxnSpLocks noChangeShapeType="1"/>
            <a:stCxn id="12" idx="2"/>
            <a:endCxn id="19" idx="0"/>
          </p:cNvCxnSpPr>
          <p:nvPr/>
        </p:nvCxnSpPr>
        <p:spPr bwMode="auto">
          <a:xfrm>
            <a:off x="4941790" y="2122512"/>
            <a:ext cx="1909762" cy="50800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" name="AutoShape 22">
            <a:extLst>
              <a:ext uri="{FF2B5EF4-FFF2-40B4-BE49-F238E27FC236}">
                <a16:creationId xmlns:a16="http://schemas.microsoft.com/office/drawing/2014/main" id="{6CA7D277-68AE-B44B-BD58-32D64248629F}"/>
              </a:ext>
            </a:extLst>
          </p:cNvPr>
          <p:cNvCxnSpPr>
            <a:cxnSpLocks noChangeShapeType="1"/>
            <a:stCxn id="11" idx="2"/>
            <a:endCxn id="17" idx="0"/>
          </p:cNvCxnSpPr>
          <p:nvPr/>
        </p:nvCxnSpPr>
        <p:spPr bwMode="auto">
          <a:xfrm flipH="1">
            <a:off x="5479952" y="2116162"/>
            <a:ext cx="990600" cy="51435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2" name="AutoShape 23">
            <a:extLst>
              <a:ext uri="{FF2B5EF4-FFF2-40B4-BE49-F238E27FC236}">
                <a16:creationId xmlns:a16="http://schemas.microsoft.com/office/drawing/2014/main" id="{C69FCAA7-BE1E-F249-AB12-123D598BA9FF}"/>
              </a:ext>
            </a:extLst>
          </p:cNvPr>
          <p:cNvCxnSpPr>
            <a:cxnSpLocks noChangeShapeType="1"/>
            <a:stCxn id="11" idx="2"/>
            <a:endCxn id="19" idx="0"/>
          </p:cNvCxnSpPr>
          <p:nvPr/>
        </p:nvCxnSpPr>
        <p:spPr bwMode="auto">
          <a:xfrm>
            <a:off x="6470552" y="2116162"/>
            <a:ext cx="381000" cy="51435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33" name="Group 39">
            <a:extLst>
              <a:ext uri="{FF2B5EF4-FFF2-40B4-BE49-F238E27FC236}">
                <a16:creationId xmlns:a16="http://schemas.microsoft.com/office/drawing/2014/main" id="{D3D36381-46D3-AF43-89D5-4FEC0306141F}"/>
              </a:ext>
            </a:extLst>
          </p:cNvPr>
          <p:cNvGrpSpPr>
            <a:grpSpLocks/>
          </p:cNvGrpSpPr>
          <p:nvPr/>
        </p:nvGrpSpPr>
        <p:grpSpPr bwMode="auto">
          <a:xfrm>
            <a:off x="7575452" y="1649437"/>
            <a:ext cx="849313" cy="457200"/>
            <a:chOff x="3456" y="1776"/>
            <a:chExt cx="535" cy="288"/>
          </a:xfrm>
        </p:grpSpPr>
        <p:sp>
          <p:nvSpPr>
            <p:cNvPr id="34" name="Rectangle 29">
              <a:extLst>
                <a:ext uri="{FF2B5EF4-FFF2-40B4-BE49-F238E27FC236}">
                  <a16:creationId xmlns:a16="http://schemas.microsoft.com/office/drawing/2014/main" id="{E804AB0A-C68F-264B-80A9-A6E57AC871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63" y="1776"/>
              <a:ext cx="528" cy="288"/>
            </a:xfrm>
            <a:prstGeom prst="rect">
              <a:avLst/>
            </a:prstGeom>
            <a:solidFill>
              <a:srgbClr val="99CCFF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x-none" altLang="x-none" sz="500">
                <a:latin typeface="Times New Roman" charset="0"/>
              </a:endParaRPr>
            </a:p>
          </p:txBody>
        </p:sp>
        <p:sp>
          <p:nvSpPr>
            <p:cNvPr id="35" name="Text Box 30">
              <a:extLst>
                <a:ext uri="{FF2B5EF4-FFF2-40B4-BE49-F238E27FC236}">
                  <a16:creationId xmlns:a16="http://schemas.microsoft.com/office/drawing/2014/main" id="{4B7090A4-D82D-9F48-90A8-5647F4CF707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56" y="1814"/>
              <a:ext cx="535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x-none" sz="2000" b="1">
                  <a:latin typeface="Arial" charset="0"/>
                </a:rPr>
                <a:t>HTTP</a:t>
              </a:r>
            </a:p>
          </p:txBody>
        </p:sp>
      </p:grpSp>
      <p:grpSp>
        <p:nvGrpSpPr>
          <p:cNvPr id="36" name="Group 47">
            <a:extLst>
              <a:ext uri="{FF2B5EF4-FFF2-40B4-BE49-F238E27FC236}">
                <a16:creationId xmlns:a16="http://schemas.microsoft.com/office/drawing/2014/main" id="{2FFDB463-F831-9A4A-A60D-5489934A56F9}"/>
              </a:ext>
            </a:extLst>
          </p:cNvPr>
          <p:cNvGrpSpPr>
            <a:grpSpLocks/>
          </p:cNvGrpSpPr>
          <p:nvPr/>
        </p:nvGrpSpPr>
        <p:grpSpPr bwMode="auto">
          <a:xfrm>
            <a:off x="5479952" y="2106637"/>
            <a:ext cx="2525713" cy="523875"/>
            <a:chOff x="2424" y="1584"/>
            <a:chExt cx="1591" cy="330"/>
          </a:xfrm>
        </p:grpSpPr>
        <p:cxnSp>
          <p:nvCxnSpPr>
            <p:cNvPr id="37" name="AutoShape 41">
              <a:extLst>
                <a:ext uri="{FF2B5EF4-FFF2-40B4-BE49-F238E27FC236}">
                  <a16:creationId xmlns:a16="http://schemas.microsoft.com/office/drawing/2014/main" id="{7FD8BEC4-912C-A441-A016-BCC0C6870D73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2424" y="1584"/>
              <a:ext cx="1548" cy="330"/>
            </a:xfrm>
            <a:prstGeom prst="straightConnector1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8" name="AutoShape 42">
              <a:extLst>
                <a:ext uri="{FF2B5EF4-FFF2-40B4-BE49-F238E27FC236}">
                  <a16:creationId xmlns:a16="http://schemas.microsoft.com/office/drawing/2014/main" id="{4CAEEA45-A05F-584B-A76F-AB5C7AB0B202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3288" y="1590"/>
              <a:ext cx="727" cy="324"/>
            </a:xfrm>
            <a:prstGeom prst="straightConnector1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39" name="Group 46">
            <a:extLst>
              <a:ext uri="{FF2B5EF4-FFF2-40B4-BE49-F238E27FC236}">
                <a16:creationId xmlns:a16="http://schemas.microsoft.com/office/drawing/2014/main" id="{4012F59E-E8EE-D043-AA90-02B0784AC0C9}"/>
              </a:ext>
            </a:extLst>
          </p:cNvPr>
          <p:cNvGrpSpPr>
            <a:grpSpLocks/>
          </p:cNvGrpSpPr>
          <p:nvPr/>
        </p:nvGrpSpPr>
        <p:grpSpPr bwMode="auto">
          <a:xfrm>
            <a:off x="5094190" y="2106638"/>
            <a:ext cx="3043237" cy="544513"/>
            <a:chOff x="3209" y="1327"/>
            <a:chExt cx="1917" cy="343"/>
          </a:xfrm>
        </p:grpSpPr>
        <p:cxnSp>
          <p:nvCxnSpPr>
            <p:cNvPr id="40" name="AutoShape 43">
              <a:extLst>
                <a:ext uri="{FF2B5EF4-FFF2-40B4-BE49-F238E27FC236}">
                  <a16:creationId xmlns:a16="http://schemas.microsoft.com/office/drawing/2014/main" id="{FA5CA31A-39B5-7A4C-B118-5EA8482E0FFE}"/>
                </a:ext>
              </a:extLst>
            </p:cNvPr>
            <p:cNvCxnSpPr>
              <a:cxnSpLocks noChangeShapeType="1"/>
              <a:stCxn id="11" idx="2"/>
              <a:endCxn id="15" idx="0"/>
            </p:cNvCxnSpPr>
            <p:nvPr/>
          </p:nvCxnSpPr>
          <p:spPr bwMode="auto">
            <a:xfrm>
              <a:off x="4076" y="1327"/>
              <a:ext cx="1032" cy="336"/>
            </a:xfrm>
            <a:prstGeom prst="straightConnector1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1" name="AutoShape 44">
              <a:extLst>
                <a:ext uri="{FF2B5EF4-FFF2-40B4-BE49-F238E27FC236}">
                  <a16:creationId xmlns:a16="http://schemas.microsoft.com/office/drawing/2014/main" id="{30ECAA56-33EC-BA4E-8091-DBD215E0F44E}"/>
                </a:ext>
              </a:extLst>
            </p:cNvPr>
            <p:cNvCxnSpPr>
              <a:cxnSpLocks noChangeShapeType="1"/>
              <a:endCxn id="16" idx="0"/>
            </p:cNvCxnSpPr>
            <p:nvPr/>
          </p:nvCxnSpPr>
          <p:spPr bwMode="auto">
            <a:xfrm>
              <a:off x="3209" y="1327"/>
              <a:ext cx="1917" cy="343"/>
            </a:xfrm>
            <a:prstGeom prst="straightConnector1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1210490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CC3487D-D6D5-A04C-94F1-8FE8E59FD7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74348" y="224047"/>
            <a:ext cx="8530967" cy="914400"/>
          </a:xfrm>
        </p:spPr>
        <p:txBody>
          <a:bodyPr/>
          <a:lstStyle/>
          <a:p>
            <a:r>
              <a:rPr lang="en-US" sz="3600" dirty="0">
                <a:solidFill>
                  <a:schemeClr val="accent1"/>
                </a:solidFill>
                <a:latin typeface="Comic Sans MS" panose="030F0902030302020204" pitchFamily="66" charset="0"/>
              </a:rPr>
              <a:t>An Example: Benefit of Layering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61F447-33B6-554C-B073-6B688B696773}"/>
              </a:ext>
            </a:extLst>
          </p:cNvPr>
          <p:cNvSpPr txBox="1"/>
          <p:nvPr/>
        </p:nvSpPr>
        <p:spPr>
          <a:xfrm>
            <a:off x="740229" y="1371600"/>
            <a:ext cx="10612817" cy="48964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457200" indent="-457200">
              <a:lnSpc>
                <a:spcPct val="114000"/>
              </a:lnSpc>
              <a:buClr>
                <a:schemeClr val="accent1"/>
              </a:buClr>
              <a:buFont typeface="Wingdings" pitchFamily="2" charset="2"/>
              <a:buChar char="q"/>
            </a:pPr>
            <a:r>
              <a:rPr lang="en-US" altLang="zh-CN" sz="2800" dirty="0">
                <a:latin typeface="Comic Sans MS" panose="030F0902030302020204" pitchFamily="66" charset="0"/>
                <a:ea typeface="宋体" charset="-122"/>
              </a:rPr>
              <a:t>I</a:t>
            </a:r>
            <a:r>
              <a:rPr lang="en-US" altLang="x-none" sz="2800" dirty="0">
                <a:latin typeface="Comic Sans MS" panose="030F0902030302020204" pitchFamily="66" charset="0"/>
                <a:ea typeface="ＭＳ Ｐゴシック" charset="-128"/>
              </a:rPr>
              <a:t>ntroduc</a:t>
            </a:r>
            <a:r>
              <a:rPr lang="en-US" altLang="zh-CN" sz="2800" dirty="0">
                <a:latin typeface="Comic Sans MS" panose="030F0902030302020204" pitchFamily="66" charset="0"/>
                <a:ea typeface="宋体" charset="-122"/>
              </a:rPr>
              <a:t>ing</a:t>
            </a:r>
            <a:r>
              <a:rPr lang="en-US" altLang="x-none" sz="2800" dirty="0">
                <a:latin typeface="Comic Sans MS" panose="030F0902030302020204" pitchFamily="66" charset="0"/>
                <a:ea typeface="ＭＳ Ｐゴシック" charset="-128"/>
              </a:rPr>
              <a:t> an intermediate layer provides a </a:t>
            </a:r>
            <a:r>
              <a:rPr lang="en-US" altLang="x-none" sz="2800" dirty="0">
                <a:solidFill>
                  <a:srgbClr val="FF0000"/>
                </a:solidFill>
                <a:latin typeface="Comic Sans MS" panose="030F0902030302020204" pitchFamily="66" charset="0"/>
                <a:ea typeface="ＭＳ Ｐゴシック" charset="-128"/>
              </a:rPr>
              <a:t>common</a:t>
            </a:r>
            <a:r>
              <a:rPr lang="en-US" altLang="x-none" sz="2800" dirty="0">
                <a:latin typeface="Comic Sans MS" panose="030F0902030302020204" pitchFamily="66" charset="0"/>
                <a:ea typeface="ＭＳ Ｐゴシック" charset="-128"/>
              </a:rPr>
              <a:t> </a:t>
            </a:r>
            <a:r>
              <a:rPr lang="en-US" altLang="x-none" sz="2800" dirty="0">
                <a:solidFill>
                  <a:srgbClr val="FF0000"/>
                </a:solidFill>
                <a:latin typeface="Comic Sans MS" panose="030F0902030302020204" pitchFamily="66" charset="0"/>
                <a:ea typeface="ＭＳ Ｐゴシック" charset="-128"/>
              </a:rPr>
              <a:t>abstraction</a:t>
            </a:r>
            <a:r>
              <a:rPr lang="en-US" altLang="x-none" sz="2800" dirty="0">
                <a:latin typeface="Comic Sans MS" panose="030F0902030302020204" pitchFamily="66" charset="0"/>
                <a:ea typeface="ＭＳ Ｐゴシック" charset="-128"/>
              </a:rPr>
              <a:t> for network technologies</a:t>
            </a:r>
            <a:endParaRPr lang="en-US" altLang="zh-CN" sz="2800" dirty="0">
              <a:latin typeface="Comic Sans MS" panose="030F0902030302020204" pitchFamily="66" charset="0"/>
              <a:ea typeface="ＭＳ Ｐゴシック" charset="-128"/>
            </a:endParaRPr>
          </a:p>
          <a:p>
            <a:pPr>
              <a:lnSpc>
                <a:spcPct val="114000"/>
              </a:lnSpc>
            </a:pPr>
            <a:endParaRPr lang="en-US" dirty="0">
              <a:latin typeface="Comic Sans MS" panose="030F0902030302020204" pitchFamily="66" charset="0"/>
            </a:endParaRP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2138ACD-20AD-9E49-9CD8-656901E254A0}"/>
              </a:ext>
            </a:extLst>
          </p:cNvPr>
          <p:cNvSpPr txBox="1">
            <a:spLocks/>
          </p:cNvSpPr>
          <p:nvPr/>
        </p:nvSpPr>
        <p:spPr>
          <a:xfrm>
            <a:off x="11488848" y="6039465"/>
            <a:ext cx="703152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1pPr>
            <a:lvl2pPr marL="742950" indent="-28575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2pPr>
            <a:lvl3pPr marL="1143000" indent="-22860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3pPr>
            <a:lvl4pPr marL="1600200" indent="-22860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4pPr>
            <a:lvl5pPr marL="2057400" indent="-22860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5pPr>
            <a:lvl6pPr marL="25146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6pPr>
            <a:lvl7pPr marL="29718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7pPr>
            <a:lvl8pPr marL="34290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8pPr>
            <a:lvl9pPr marL="38862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9pPr>
          </a:lstStyle>
          <a:p>
            <a:pPr algn="r"/>
            <a:fld id="{7CBD4323-42A0-E54E-9D59-E221C7814D01}" type="slidenum">
              <a:rPr lang="en-US" altLang="x-none" sz="1600" smtClean="0">
                <a:latin typeface="Tahoma" charset="0"/>
              </a:rPr>
              <a:pPr algn="r"/>
              <a:t>41</a:t>
            </a:fld>
            <a:endParaRPr lang="en-US" altLang="x-none" sz="1600" dirty="0">
              <a:latin typeface="Tahoma" charset="0"/>
            </a:endParaRPr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1E4F02E7-3129-C647-9AA7-AE00DA08AB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7868" y="2455984"/>
            <a:ext cx="838200" cy="457200"/>
          </a:xfrm>
          <a:prstGeom prst="rect">
            <a:avLst/>
          </a:prstGeom>
          <a:solidFill>
            <a:srgbClr val="99CCFF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x-none" sz="2000" b="1">
                <a:latin typeface="Times New Roman" charset="0"/>
              </a:rPr>
              <a:t>HTTP</a:t>
            </a:r>
          </a:p>
        </p:txBody>
      </p:sp>
      <p:sp>
        <p:nvSpPr>
          <p:cNvPr id="27" name="Rectangle 5">
            <a:extLst>
              <a:ext uri="{FF2B5EF4-FFF2-40B4-BE49-F238E27FC236}">
                <a16:creationId xmlns:a16="http://schemas.microsoft.com/office/drawing/2014/main" id="{5E02D11F-FAB1-B143-BCF5-E2B12E237A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86068" y="2500434"/>
            <a:ext cx="914400" cy="457200"/>
          </a:xfrm>
          <a:prstGeom prst="rect">
            <a:avLst/>
          </a:prstGeom>
          <a:solidFill>
            <a:srgbClr val="99CCFF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x-none" altLang="x-none" sz="500">
              <a:latin typeface="Times New Roman" charset="0"/>
            </a:endParaRPr>
          </a:p>
        </p:txBody>
      </p:sp>
      <p:sp>
        <p:nvSpPr>
          <p:cNvPr id="32" name="Rectangle 6">
            <a:extLst>
              <a:ext uri="{FF2B5EF4-FFF2-40B4-BE49-F238E27FC236}">
                <a16:creationId xmlns:a16="http://schemas.microsoft.com/office/drawing/2014/main" id="{2F7CB37E-EDE2-5845-AEB6-A272E5B27A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33868" y="2455984"/>
            <a:ext cx="685800" cy="457200"/>
          </a:xfrm>
          <a:prstGeom prst="rect">
            <a:avLst/>
          </a:prstGeom>
          <a:solidFill>
            <a:srgbClr val="99CCFF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x-none" altLang="x-none" sz="500">
              <a:latin typeface="Times New Roman" charset="0"/>
            </a:endParaRPr>
          </a:p>
        </p:txBody>
      </p:sp>
      <p:sp>
        <p:nvSpPr>
          <p:cNvPr id="33" name="Text Box 7">
            <a:extLst>
              <a:ext uri="{FF2B5EF4-FFF2-40B4-BE49-F238E27FC236}">
                <a16:creationId xmlns:a16="http://schemas.microsoft.com/office/drawing/2014/main" id="{C3FC7A35-2313-BB48-9A1D-373075D228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4956" y="2532184"/>
            <a:ext cx="100171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x-none" sz="2000" b="1" dirty="0">
                <a:latin typeface="Arial" charset="0"/>
              </a:rPr>
              <a:t>Telnet </a:t>
            </a:r>
          </a:p>
        </p:txBody>
      </p:sp>
      <p:sp>
        <p:nvSpPr>
          <p:cNvPr id="34" name="Text Box 8">
            <a:extLst>
              <a:ext uri="{FF2B5EF4-FFF2-40B4-BE49-F238E27FC236}">
                <a16:creationId xmlns:a16="http://schemas.microsoft.com/office/drawing/2014/main" id="{7A2B165A-A426-E846-964D-FA196BC55B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33868" y="2532184"/>
            <a:ext cx="66516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x-none" sz="2000" b="1">
                <a:latin typeface="Arial" charset="0"/>
              </a:rPr>
              <a:t>FTP</a:t>
            </a:r>
          </a:p>
        </p:txBody>
      </p:sp>
      <p:grpSp>
        <p:nvGrpSpPr>
          <p:cNvPr id="35" name="Group 10">
            <a:extLst>
              <a:ext uri="{FF2B5EF4-FFF2-40B4-BE49-F238E27FC236}">
                <a16:creationId xmlns:a16="http://schemas.microsoft.com/office/drawing/2014/main" id="{E248B384-2B6D-444A-BB97-634C4CBFB2D1}"/>
              </a:ext>
            </a:extLst>
          </p:cNvPr>
          <p:cNvGrpSpPr>
            <a:grpSpLocks/>
          </p:cNvGrpSpPr>
          <p:nvPr/>
        </p:nvGrpSpPr>
        <p:grpSpPr bwMode="auto">
          <a:xfrm>
            <a:off x="7654706" y="5122984"/>
            <a:ext cx="1227137" cy="762000"/>
            <a:chOff x="3421" y="2400"/>
            <a:chExt cx="773" cy="480"/>
          </a:xfrm>
        </p:grpSpPr>
        <p:sp>
          <p:nvSpPr>
            <p:cNvPr id="36" name="Rectangle 11">
              <a:extLst>
                <a:ext uri="{FF2B5EF4-FFF2-40B4-BE49-F238E27FC236}">
                  <a16:creationId xmlns:a16="http://schemas.microsoft.com/office/drawing/2014/main" id="{4F3064C9-238B-594F-BDE2-FDA015069A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6" y="2400"/>
              <a:ext cx="672" cy="4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x-none" altLang="x-none" sz="500">
                <a:latin typeface="Times New Roman" charset="0"/>
              </a:endParaRPr>
            </a:p>
          </p:txBody>
        </p:sp>
        <p:sp>
          <p:nvSpPr>
            <p:cNvPr id="37" name="Text Box 12">
              <a:extLst>
                <a:ext uri="{FF2B5EF4-FFF2-40B4-BE49-F238E27FC236}">
                  <a16:creationId xmlns:a16="http://schemas.microsoft.com/office/drawing/2014/main" id="{7D056C04-6CDC-CE44-BBD0-5F64B37C003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21" y="2407"/>
              <a:ext cx="773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 b="1">
                  <a:latin typeface="Arial" charset="0"/>
                  <a:ea typeface="宋体" charset="-122"/>
                </a:rPr>
                <a:t>Wireless</a:t>
              </a:r>
              <a:endParaRPr lang="en-US" altLang="x-none" sz="2000" b="1">
                <a:latin typeface="Arial" charset="0"/>
                <a:ea typeface="宋体" charset="-122"/>
              </a:endParaRPr>
            </a:p>
          </p:txBody>
        </p:sp>
      </p:grpSp>
      <p:sp>
        <p:nvSpPr>
          <p:cNvPr id="38" name="Rectangle 13">
            <a:extLst>
              <a:ext uri="{FF2B5EF4-FFF2-40B4-BE49-F238E27FC236}">
                <a16:creationId xmlns:a16="http://schemas.microsoft.com/office/drawing/2014/main" id="{C0620419-794C-4840-82B1-76F0DBB5CD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3268" y="5122984"/>
            <a:ext cx="1143000" cy="762000"/>
          </a:xfrm>
          <a:prstGeom prst="rect">
            <a:avLst/>
          </a:prstGeom>
          <a:solidFill>
            <a:srgbClr val="FFFFCC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x-none" altLang="x-none" sz="500">
              <a:latin typeface="Times New Roman" charset="0"/>
            </a:endParaRPr>
          </a:p>
        </p:txBody>
      </p:sp>
      <p:sp>
        <p:nvSpPr>
          <p:cNvPr id="39" name="Text Box 14">
            <a:extLst>
              <a:ext uri="{FF2B5EF4-FFF2-40B4-BE49-F238E27FC236}">
                <a16:creationId xmlns:a16="http://schemas.microsoft.com/office/drawing/2014/main" id="{FEF90330-2E0A-6949-B8C7-1BA2DF2C62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95643" y="5122984"/>
            <a:ext cx="12144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b="1">
                <a:latin typeface="Arial" charset="0"/>
                <a:ea typeface="宋体" charset="-122"/>
              </a:rPr>
              <a:t>Ethernet</a:t>
            </a:r>
            <a:endParaRPr lang="en-US" altLang="x-none" sz="2000" b="1">
              <a:latin typeface="Arial" charset="0"/>
              <a:ea typeface="宋体" charset="-122"/>
            </a:endParaRPr>
          </a:p>
        </p:txBody>
      </p:sp>
      <p:sp>
        <p:nvSpPr>
          <p:cNvPr id="40" name="Rectangle 15">
            <a:extLst>
              <a:ext uri="{FF2B5EF4-FFF2-40B4-BE49-F238E27FC236}">
                <a16:creationId xmlns:a16="http://schemas.microsoft.com/office/drawing/2014/main" id="{A1F4AAAF-48DB-C84D-B762-71109A6318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91068" y="5122984"/>
            <a:ext cx="990600" cy="762000"/>
          </a:xfrm>
          <a:prstGeom prst="rect">
            <a:avLst/>
          </a:prstGeom>
          <a:solidFill>
            <a:srgbClr val="FFFFCC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x-none" altLang="x-none" sz="500">
              <a:latin typeface="Times New Roman" charset="0"/>
            </a:endParaRPr>
          </a:p>
        </p:txBody>
      </p:sp>
      <p:sp>
        <p:nvSpPr>
          <p:cNvPr id="41" name="Text Box 16">
            <a:extLst>
              <a:ext uri="{FF2B5EF4-FFF2-40B4-BE49-F238E27FC236}">
                <a16:creationId xmlns:a16="http://schemas.microsoft.com/office/drawing/2014/main" id="{3B529317-C80A-8D46-A3DA-475FD219C6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91068" y="5122984"/>
            <a:ext cx="9906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b="1">
                <a:latin typeface="Arial" charset="0"/>
                <a:ea typeface="宋体" charset="-122"/>
              </a:rPr>
              <a:t>F</a:t>
            </a:r>
            <a:r>
              <a:rPr lang="en-US" altLang="x-none" sz="2000" b="1">
                <a:latin typeface="Arial" charset="0"/>
                <a:ea typeface="宋体" charset="-122"/>
              </a:rPr>
              <a:t>iber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x-none" sz="2000" b="1">
                <a:latin typeface="Arial" charset="0"/>
                <a:ea typeface="宋体" charset="-122"/>
              </a:rPr>
              <a:t>optic</a:t>
            </a:r>
          </a:p>
        </p:txBody>
      </p:sp>
      <p:sp>
        <p:nvSpPr>
          <p:cNvPr id="42" name="Line 17">
            <a:extLst>
              <a:ext uri="{FF2B5EF4-FFF2-40B4-BE49-F238E27FC236}">
                <a16:creationId xmlns:a16="http://schemas.microsoft.com/office/drawing/2014/main" id="{8889723B-E3E3-5142-9518-93ECEBB903A0}"/>
              </a:ext>
            </a:extLst>
          </p:cNvPr>
          <p:cNvSpPr>
            <a:spLocks noChangeShapeType="1"/>
          </p:cNvSpPr>
          <p:nvPr/>
        </p:nvSpPr>
        <p:spPr bwMode="auto">
          <a:xfrm>
            <a:off x="4205068" y="3278309"/>
            <a:ext cx="4495800" cy="0"/>
          </a:xfrm>
          <a:prstGeom prst="line">
            <a:avLst/>
          </a:prstGeom>
          <a:noFill/>
          <a:ln w="38100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" name="Text Box 18">
            <a:extLst>
              <a:ext uri="{FF2B5EF4-FFF2-40B4-BE49-F238E27FC236}">
                <a16:creationId xmlns:a16="http://schemas.microsoft.com/office/drawing/2014/main" id="{344EE958-7EBD-4542-B2F3-492A4501F0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38206" y="2587747"/>
            <a:ext cx="156686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x-none" sz="2000" b="1">
                <a:latin typeface="Arial" charset="0"/>
              </a:rPr>
              <a:t>Application</a:t>
            </a:r>
          </a:p>
        </p:txBody>
      </p:sp>
      <p:sp>
        <p:nvSpPr>
          <p:cNvPr id="44" name="Text Box 19">
            <a:extLst>
              <a:ext uri="{FF2B5EF4-FFF2-40B4-BE49-F238E27FC236}">
                <a16:creationId xmlns:a16="http://schemas.microsoft.com/office/drawing/2014/main" id="{8CE2CDC3-55BD-634A-B44D-CCD78894D1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5193" y="4345109"/>
            <a:ext cx="183515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x-none" sz="2000" b="1">
                <a:latin typeface="Arial" charset="0"/>
              </a:rPr>
              <a:t>Transmission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x-none" sz="2000" b="1">
                <a:latin typeface="Arial" charset="0"/>
              </a:rPr>
              <a:t>Media</a:t>
            </a:r>
          </a:p>
        </p:txBody>
      </p:sp>
      <p:sp>
        <p:nvSpPr>
          <p:cNvPr id="45" name="Rectangle 37">
            <a:extLst>
              <a:ext uri="{FF2B5EF4-FFF2-40B4-BE49-F238E27FC236}">
                <a16:creationId xmlns:a16="http://schemas.microsoft.com/office/drawing/2014/main" id="{F5050C7F-8265-BA45-8A0D-2027BADD95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29068" y="3522784"/>
            <a:ext cx="1447800" cy="228600"/>
          </a:xfrm>
          <a:prstGeom prst="rect">
            <a:avLst/>
          </a:prstGeom>
          <a:solidFill>
            <a:srgbClr val="EAEAEA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x-none" altLang="x-none" sz="500">
              <a:latin typeface="Times New Roman" charset="0"/>
            </a:endParaRPr>
          </a:p>
        </p:txBody>
      </p:sp>
      <p:sp>
        <p:nvSpPr>
          <p:cNvPr id="46" name="Line 38">
            <a:extLst>
              <a:ext uri="{FF2B5EF4-FFF2-40B4-BE49-F238E27FC236}">
                <a16:creationId xmlns:a16="http://schemas.microsoft.com/office/drawing/2014/main" id="{ED4E1E12-20FB-C04B-A721-D305D649FE6F}"/>
              </a:ext>
            </a:extLst>
          </p:cNvPr>
          <p:cNvSpPr>
            <a:spLocks noChangeShapeType="1"/>
          </p:cNvSpPr>
          <p:nvPr/>
        </p:nvSpPr>
        <p:spPr bwMode="auto">
          <a:xfrm>
            <a:off x="4205068" y="3964109"/>
            <a:ext cx="4495800" cy="0"/>
          </a:xfrm>
          <a:prstGeom prst="line">
            <a:avLst/>
          </a:prstGeom>
          <a:noFill/>
          <a:ln w="38100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7" name="Text Box 39">
            <a:extLst>
              <a:ext uri="{FF2B5EF4-FFF2-40B4-BE49-F238E27FC236}">
                <a16:creationId xmlns:a16="http://schemas.microsoft.com/office/drawing/2014/main" id="{821A5884-1127-294E-837B-55C191FBC3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81068" y="3294184"/>
            <a:ext cx="1439863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x-none" sz="2000" b="1">
                <a:latin typeface="Arial" charset="0"/>
              </a:rPr>
              <a:t>Transport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x-none" sz="2000" b="1">
                <a:latin typeface="Arial" charset="0"/>
              </a:rPr>
              <a:t>&amp; Network</a:t>
            </a:r>
          </a:p>
        </p:txBody>
      </p:sp>
      <p:cxnSp>
        <p:nvCxnSpPr>
          <p:cNvPr id="48" name="AutoShape 41">
            <a:extLst>
              <a:ext uri="{FF2B5EF4-FFF2-40B4-BE49-F238E27FC236}">
                <a16:creationId xmlns:a16="http://schemas.microsoft.com/office/drawing/2014/main" id="{98B6FFA2-B52D-E148-BD04-5D08F0AFBA34}"/>
              </a:ext>
            </a:extLst>
          </p:cNvPr>
          <p:cNvCxnSpPr>
            <a:cxnSpLocks noChangeShapeType="1"/>
            <a:stCxn id="27" idx="2"/>
            <a:endCxn id="45" idx="0"/>
          </p:cNvCxnSpPr>
          <p:nvPr/>
        </p:nvCxnSpPr>
        <p:spPr bwMode="auto">
          <a:xfrm>
            <a:off x="5043268" y="2967159"/>
            <a:ext cx="1409700" cy="542925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9" name="AutoShape 42">
            <a:extLst>
              <a:ext uri="{FF2B5EF4-FFF2-40B4-BE49-F238E27FC236}">
                <a16:creationId xmlns:a16="http://schemas.microsoft.com/office/drawing/2014/main" id="{FDD2F2BB-7004-6143-BB55-C2B7E044697C}"/>
              </a:ext>
            </a:extLst>
          </p:cNvPr>
          <p:cNvCxnSpPr>
            <a:cxnSpLocks noChangeShapeType="1"/>
            <a:stCxn id="32" idx="2"/>
            <a:endCxn id="45" idx="0"/>
          </p:cNvCxnSpPr>
          <p:nvPr/>
        </p:nvCxnSpPr>
        <p:spPr bwMode="auto">
          <a:xfrm>
            <a:off x="6376768" y="2922709"/>
            <a:ext cx="76200" cy="587375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0" name="AutoShape 43">
            <a:extLst>
              <a:ext uri="{FF2B5EF4-FFF2-40B4-BE49-F238E27FC236}">
                <a16:creationId xmlns:a16="http://schemas.microsoft.com/office/drawing/2014/main" id="{04835A38-987E-9949-B170-2F67C61182D1}"/>
              </a:ext>
            </a:extLst>
          </p:cNvPr>
          <p:cNvCxnSpPr>
            <a:cxnSpLocks noChangeShapeType="1"/>
            <a:stCxn id="23" idx="2"/>
            <a:endCxn id="45" idx="0"/>
          </p:cNvCxnSpPr>
          <p:nvPr/>
        </p:nvCxnSpPr>
        <p:spPr bwMode="auto">
          <a:xfrm flipH="1">
            <a:off x="6452968" y="2922709"/>
            <a:ext cx="1524000" cy="587375"/>
          </a:xfrm>
          <a:prstGeom prst="straightConnector1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1" name="AutoShape 44">
            <a:extLst>
              <a:ext uri="{FF2B5EF4-FFF2-40B4-BE49-F238E27FC236}">
                <a16:creationId xmlns:a16="http://schemas.microsoft.com/office/drawing/2014/main" id="{C5599B79-A013-864E-9621-E7BFC0851C03}"/>
              </a:ext>
            </a:extLst>
          </p:cNvPr>
          <p:cNvCxnSpPr>
            <a:cxnSpLocks noChangeShapeType="1"/>
            <a:stCxn id="45" idx="2"/>
            <a:endCxn id="38" idx="0"/>
          </p:cNvCxnSpPr>
          <p:nvPr/>
        </p:nvCxnSpPr>
        <p:spPr bwMode="auto">
          <a:xfrm flipH="1">
            <a:off x="5614768" y="3764084"/>
            <a:ext cx="838200" cy="1349375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2" name="AutoShape 45">
            <a:extLst>
              <a:ext uri="{FF2B5EF4-FFF2-40B4-BE49-F238E27FC236}">
                <a16:creationId xmlns:a16="http://schemas.microsoft.com/office/drawing/2014/main" id="{C03462DD-6CCF-624F-AEF6-C6EADD741B1E}"/>
              </a:ext>
            </a:extLst>
          </p:cNvPr>
          <p:cNvCxnSpPr>
            <a:cxnSpLocks noChangeShapeType="1"/>
            <a:stCxn id="45" idx="2"/>
            <a:endCxn id="40" idx="0"/>
          </p:cNvCxnSpPr>
          <p:nvPr/>
        </p:nvCxnSpPr>
        <p:spPr bwMode="auto">
          <a:xfrm>
            <a:off x="6452968" y="3764084"/>
            <a:ext cx="533400" cy="1349375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3" name="AutoShape 47">
            <a:extLst>
              <a:ext uri="{FF2B5EF4-FFF2-40B4-BE49-F238E27FC236}">
                <a16:creationId xmlns:a16="http://schemas.microsoft.com/office/drawing/2014/main" id="{82A23D3C-B0DF-3549-9EF2-D1C712C948BF}"/>
              </a:ext>
            </a:extLst>
          </p:cNvPr>
          <p:cNvCxnSpPr>
            <a:cxnSpLocks noChangeShapeType="1"/>
            <a:stCxn id="45" idx="2"/>
            <a:endCxn id="36" idx="0"/>
          </p:cNvCxnSpPr>
          <p:nvPr/>
        </p:nvCxnSpPr>
        <p:spPr bwMode="auto">
          <a:xfrm>
            <a:off x="6452968" y="3764084"/>
            <a:ext cx="1790700" cy="1349375"/>
          </a:xfrm>
          <a:prstGeom prst="straightConnector1">
            <a:avLst/>
          </a:prstGeom>
          <a:noFill/>
          <a:ln w="25400">
            <a:solidFill>
              <a:schemeClr val="accent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3796136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CC3487D-D6D5-A04C-94F1-8FE8E59FD7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74348" y="224047"/>
            <a:ext cx="8530967" cy="914400"/>
          </a:xfrm>
        </p:spPr>
        <p:txBody>
          <a:bodyPr/>
          <a:lstStyle/>
          <a:p>
            <a:r>
              <a:rPr lang="en-US" sz="3600" dirty="0">
                <a:solidFill>
                  <a:schemeClr val="accent1"/>
                </a:solidFill>
                <a:latin typeface="Comic Sans MS" panose="030F0902030302020204" pitchFamily="66" charset="0"/>
              </a:rPr>
              <a:t>ISO/OSI Concepts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61F447-33B6-554C-B073-6B688B696773}"/>
              </a:ext>
            </a:extLst>
          </p:cNvPr>
          <p:cNvSpPr txBox="1"/>
          <p:nvPr/>
        </p:nvSpPr>
        <p:spPr>
          <a:xfrm>
            <a:off x="740229" y="1371600"/>
            <a:ext cx="10612817" cy="48964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457200" lvl="0" indent="-457200">
              <a:lnSpc>
                <a:spcPct val="114000"/>
              </a:lnSpc>
              <a:buClr>
                <a:schemeClr val="accent1"/>
              </a:buClr>
              <a:buFont typeface="Wingdings" pitchFamily="2" charset="2"/>
              <a:buChar char="q"/>
            </a:pPr>
            <a:r>
              <a:rPr lang="en-US" altLang="zh-CN" sz="2800" dirty="0">
                <a:latin typeface="Comic Sans MS" panose="030F0902030302020204" pitchFamily="66" charset="0"/>
                <a:ea typeface="ＭＳ Ｐゴシック" charset="-128"/>
              </a:rPr>
              <a:t>ISO – International Standard Organization</a:t>
            </a:r>
          </a:p>
          <a:p>
            <a:pPr marL="457200" lvl="0" indent="-457200">
              <a:lnSpc>
                <a:spcPct val="114000"/>
              </a:lnSpc>
              <a:buClr>
                <a:schemeClr val="accent1"/>
              </a:buClr>
              <a:buFont typeface="Wingdings" pitchFamily="2" charset="2"/>
              <a:buChar char="q"/>
            </a:pPr>
            <a:r>
              <a:rPr lang="en-US" altLang="zh-CN" sz="2800" dirty="0">
                <a:latin typeface="Comic Sans MS" panose="030F0902030302020204" pitchFamily="66" charset="0"/>
                <a:ea typeface="ＭＳ Ｐゴシック" charset="-128"/>
              </a:rPr>
              <a:t>OSI – Open System Interconnection</a:t>
            </a:r>
          </a:p>
          <a:p>
            <a:pPr marL="457200" lvl="0" indent="-457200">
              <a:lnSpc>
                <a:spcPct val="114000"/>
              </a:lnSpc>
              <a:buClr>
                <a:schemeClr val="accent1"/>
              </a:buClr>
              <a:buFont typeface="Wingdings" pitchFamily="2" charset="2"/>
              <a:buChar char="q"/>
            </a:pPr>
            <a:endParaRPr lang="en-US" altLang="zh-CN" sz="2800" dirty="0">
              <a:latin typeface="Comic Sans MS" panose="030F0902030302020204" pitchFamily="66" charset="0"/>
              <a:ea typeface="ＭＳ Ｐゴシック" charset="-128"/>
            </a:endParaRPr>
          </a:p>
          <a:p>
            <a:pPr marL="457200" lvl="0" indent="-457200">
              <a:lnSpc>
                <a:spcPct val="114000"/>
              </a:lnSpc>
              <a:buClr>
                <a:schemeClr val="accent1"/>
              </a:buClr>
              <a:buFont typeface="Wingdings" pitchFamily="2" charset="2"/>
              <a:buChar char="q"/>
            </a:pPr>
            <a:r>
              <a:rPr lang="en-US" altLang="zh-CN" sz="2800" dirty="0">
                <a:latin typeface="Comic Sans MS" panose="030F0902030302020204" pitchFamily="66" charset="0"/>
                <a:ea typeface="ＭＳ Ｐゴシック" charset="-128"/>
              </a:rPr>
              <a:t>Service – says </a:t>
            </a:r>
            <a:r>
              <a:rPr lang="en-US" altLang="zh-CN" sz="2800" dirty="0">
                <a:solidFill>
                  <a:srgbClr val="FF0000"/>
                </a:solidFill>
                <a:latin typeface="Comic Sans MS" panose="030F0902030302020204" pitchFamily="66" charset="0"/>
                <a:ea typeface="ＭＳ Ｐゴシック" charset="-128"/>
              </a:rPr>
              <a:t>what</a:t>
            </a:r>
            <a:r>
              <a:rPr lang="en-US" altLang="zh-CN" sz="2800" dirty="0">
                <a:latin typeface="Comic Sans MS" panose="030F0902030302020204" pitchFamily="66" charset="0"/>
                <a:ea typeface="ＭＳ Ｐゴシック" charset="-128"/>
              </a:rPr>
              <a:t> a layer does</a:t>
            </a:r>
          </a:p>
          <a:p>
            <a:pPr marL="457200" lvl="0" indent="-457200">
              <a:lnSpc>
                <a:spcPct val="114000"/>
              </a:lnSpc>
              <a:buClr>
                <a:schemeClr val="accent1"/>
              </a:buClr>
              <a:buFont typeface="Wingdings" pitchFamily="2" charset="2"/>
              <a:buChar char="q"/>
            </a:pPr>
            <a:r>
              <a:rPr lang="en-US" altLang="zh-CN" sz="2800" dirty="0">
                <a:latin typeface="Comic Sans MS" panose="030F0902030302020204" pitchFamily="66" charset="0"/>
                <a:ea typeface="ＭＳ Ｐゴシック" charset="-128"/>
              </a:rPr>
              <a:t>Interface – says </a:t>
            </a:r>
            <a:r>
              <a:rPr lang="en-US" altLang="zh-CN" sz="2800" dirty="0">
                <a:solidFill>
                  <a:srgbClr val="FF0000"/>
                </a:solidFill>
                <a:latin typeface="Comic Sans MS" panose="030F0902030302020204" pitchFamily="66" charset="0"/>
                <a:ea typeface="ＭＳ Ｐゴシック" charset="-128"/>
              </a:rPr>
              <a:t>how</a:t>
            </a:r>
            <a:r>
              <a:rPr lang="en-US" altLang="zh-CN" sz="2800" dirty="0">
                <a:latin typeface="Comic Sans MS" panose="030F0902030302020204" pitchFamily="66" charset="0"/>
                <a:ea typeface="ＭＳ Ｐゴシック" charset="-128"/>
              </a:rPr>
              <a:t> to </a:t>
            </a:r>
            <a:r>
              <a:rPr lang="en-US" altLang="zh-CN" sz="2800" dirty="0">
                <a:solidFill>
                  <a:srgbClr val="FF0000"/>
                </a:solidFill>
                <a:latin typeface="Comic Sans MS" panose="030F0902030302020204" pitchFamily="66" charset="0"/>
                <a:ea typeface="ＭＳ Ｐゴシック" charset="-128"/>
              </a:rPr>
              <a:t>access</a:t>
            </a:r>
            <a:r>
              <a:rPr lang="en-US" altLang="zh-CN" sz="2800" dirty="0">
                <a:latin typeface="Comic Sans MS" panose="030F0902030302020204" pitchFamily="66" charset="0"/>
                <a:ea typeface="ＭＳ Ｐゴシック" charset="-128"/>
              </a:rPr>
              <a:t> the service </a:t>
            </a:r>
          </a:p>
          <a:p>
            <a:pPr marL="457200" lvl="0" indent="-457200">
              <a:lnSpc>
                <a:spcPct val="114000"/>
              </a:lnSpc>
              <a:buClr>
                <a:schemeClr val="accent1"/>
              </a:buClr>
              <a:buFont typeface="Wingdings" pitchFamily="2" charset="2"/>
              <a:buChar char="q"/>
            </a:pPr>
            <a:r>
              <a:rPr lang="en-US" altLang="zh-CN" sz="2800" dirty="0">
                <a:latin typeface="Comic Sans MS" panose="030F0902030302020204" pitchFamily="66" charset="0"/>
                <a:ea typeface="ＭＳ Ｐゴシック" charset="-128"/>
              </a:rPr>
              <a:t>Protocol – specifies </a:t>
            </a:r>
            <a:r>
              <a:rPr lang="en-US" altLang="zh-CN" sz="2800" dirty="0">
                <a:solidFill>
                  <a:srgbClr val="FF0000"/>
                </a:solidFill>
                <a:latin typeface="Comic Sans MS" panose="030F0902030302020204" pitchFamily="66" charset="0"/>
                <a:ea typeface="ＭＳ Ｐゴシック" charset="-128"/>
              </a:rPr>
              <a:t>how</a:t>
            </a:r>
            <a:r>
              <a:rPr lang="en-US" altLang="zh-CN" sz="2800" dirty="0">
                <a:latin typeface="Comic Sans MS" panose="030F0902030302020204" pitchFamily="66" charset="0"/>
                <a:ea typeface="ＭＳ Ｐゴシック" charset="-128"/>
              </a:rPr>
              <a:t> the service is </a:t>
            </a:r>
            <a:r>
              <a:rPr lang="en-US" altLang="zh-CN" sz="2800" dirty="0">
                <a:solidFill>
                  <a:srgbClr val="FF0000"/>
                </a:solidFill>
                <a:latin typeface="Comic Sans MS" panose="030F0902030302020204" pitchFamily="66" charset="0"/>
                <a:ea typeface="ＭＳ Ｐゴシック" charset="-128"/>
              </a:rPr>
              <a:t>implemented</a:t>
            </a:r>
          </a:p>
          <a:p>
            <a:pPr marL="914400" lvl="1" indent="-457200">
              <a:lnSpc>
                <a:spcPct val="114000"/>
              </a:lnSpc>
              <a:buClr>
                <a:schemeClr val="accent1"/>
              </a:buClr>
              <a:buFont typeface="Courier New" panose="02070309020205020404" pitchFamily="49" charset="0"/>
              <a:buChar char="o"/>
            </a:pPr>
            <a:r>
              <a:rPr lang="en-US" altLang="zh-CN" sz="2800" dirty="0">
                <a:latin typeface="Comic Sans MS" panose="030F0902030302020204" pitchFamily="66" charset="0"/>
                <a:ea typeface="ＭＳ Ｐゴシック" charset="-128"/>
              </a:rPr>
              <a:t>a set of rules and formats that govern the communications between two or more </a:t>
            </a:r>
            <a:r>
              <a:rPr lang="en-US" altLang="zh-CN" sz="2800" dirty="0">
                <a:solidFill>
                  <a:srgbClr val="FF0000"/>
                </a:solidFill>
                <a:latin typeface="Comic Sans MS" panose="030F0902030302020204" pitchFamily="66" charset="0"/>
                <a:ea typeface="ＭＳ Ｐゴシック" charset="-128"/>
              </a:rPr>
              <a:t>peers</a:t>
            </a:r>
          </a:p>
          <a:p>
            <a:pPr>
              <a:lnSpc>
                <a:spcPct val="114000"/>
              </a:lnSpc>
            </a:pPr>
            <a:endParaRPr lang="en-US" dirty="0">
              <a:latin typeface="Comic Sans MS" panose="030F0902030302020204" pitchFamily="66" charset="0"/>
            </a:endParaRP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2138ACD-20AD-9E49-9CD8-656901E254A0}"/>
              </a:ext>
            </a:extLst>
          </p:cNvPr>
          <p:cNvSpPr txBox="1">
            <a:spLocks/>
          </p:cNvSpPr>
          <p:nvPr/>
        </p:nvSpPr>
        <p:spPr>
          <a:xfrm>
            <a:off x="11488848" y="6039465"/>
            <a:ext cx="703152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1pPr>
            <a:lvl2pPr marL="742950" indent="-28575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2pPr>
            <a:lvl3pPr marL="1143000" indent="-22860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3pPr>
            <a:lvl4pPr marL="1600200" indent="-22860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4pPr>
            <a:lvl5pPr marL="2057400" indent="-22860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5pPr>
            <a:lvl6pPr marL="25146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6pPr>
            <a:lvl7pPr marL="29718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7pPr>
            <a:lvl8pPr marL="34290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8pPr>
            <a:lvl9pPr marL="38862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9pPr>
          </a:lstStyle>
          <a:p>
            <a:pPr algn="r"/>
            <a:fld id="{7CBD4323-42A0-E54E-9D59-E221C7814D01}" type="slidenum">
              <a:rPr lang="en-US" altLang="x-none" sz="1600" smtClean="0">
                <a:latin typeface="Tahoma" charset="0"/>
              </a:rPr>
              <a:pPr algn="r"/>
              <a:t>42</a:t>
            </a:fld>
            <a:endParaRPr lang="en-US" altLang="x-none" sz="1600" dirty="0">
              <a:latin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225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CC3487D-D6D5-A04C-94F1-8FE8E59FD7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74348" y="224047"/>
            <a:ext cx="8530967" cy="914400"/>
          </a:xfrm>
        </p:spPr>
        <p:txBody>
          <a:bodyPr/>
          <a:lstStyle/>
          <a:p>
            <a:r>
              <a:rPr lang="en-US" sz="3600" dirty="0">
                <a:solidFill>
                  <a:schemeClr val="accent1"/>
                </a:solidFill>
                <a:latin typeface="Comic Sans MS" panose="030F0902030302020204" pitchFamily="66" charset="0"/>
              </a:rPr>
              <a:t>An Example of Layering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61F447-33B6-554C-B073-6B688B696773}"/>
              </a:ext>
            </a:extLst>
          </p:cNvPr>
          <p:cNvSpPr txBox="1"/>
          <p:nvPr/>
        </p:nvSpPr>
        <p:spPr>
          <a:xfrm>
            <a:off x="740229" y="1371600"/>
            <a:ext cx="10612817" cy="48964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457200" lvl="0" indent="-457200">
              <a:lnSpc>
                <a:spcPct val="114000"/>
              </a:lnSpc>
              <a:buClr>
                <a:schemeClr val="accent1"/>
              </a:buClr>
              <a:buFont typeface="Wingdings" pitchFamily="2" charset="2"/>
              <a:buChar char="q"/>
            </a:pPr>
            <a:endParaRPr lang="en-US" altLang="zh-CN" sz="2800" dirty="0">
              <a:solidFill>
                <a:srgbClr val="FF0000"/>
              </a:solidFill>
              <a:latin typeface="Comic Sans MS" panose="030F0902030302020204" pitchFamily="66" charset="0"/>
              <a:ea typeface="ＭＳ Ｐゴシック" charset="-128"/>
            </a:endParaRPr>
          </a:p>
          <a:p>
            <a:pPr>
              <a:lnSpc>
                <a:spcPct val="114000"/>
              </a:lnSpc>
            </a:pPr>
            <a:endParaRPr lang="en-US" dirty="0">
              <a:latin typeface="Comic Sans MS" panose="030F0902030302020204" pitchFamily="66" charset="0"/>
            </a:endParaRP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2138ACD-20AD-9E49-9CD8-656901E254A0}"/>
              </a:ext>
            </a:extLst>
          </p:cNvPr>
          <p:cNvSpPr txBox="1">
            <a:spLocks/>
          </p:cNvSpPr>
          <p:nvPr/>
        </p:nvSpPr>
        <p:spPr>
          <a:xfrm>
            <a:off x="11488848" y="6039465"/>
            <a:ext cx="703152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1pPr>
            <a:lvl2pPr marL="742950" indent="-28575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2pPr>
            <a:lvl3pPr marL="1143000" indent="-22860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3pPr>
            <a:lvl4pPr marL="1600200" indent="-22860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4pPr>
            <a:lvl5pPr marL="2057400" indent="-22860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5pPr>
            <a:lvl6pPr marL="25146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6pPr>
            <a:lvl7pPr marL="29718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7pPr>
            <a:lvl8pPr marL="34290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8pPr>
            <a:lvl9pPr marL="38862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9pPr>
          </a:lstStyle>
          <a:p>
            <a:pPr algn="r"/>
            <a:fld id="{7CBD4323-42A0-E54E-9D59-E221C7814D01}" type="slidenum">
              <a:rPr lang="en-US" altLang="x-none" sz="1600" smtClean="0">
                <a:latin typeface="Tahoma" charset="0"/>
              </a:rPr>
              <a:pPr algn="r"/>
              <a:t>43</a:t>
            </a:fld>
            <a:endParaRPr lang="en-US" altLang="x-none" sz="1600" dirty="0">
              <a:latin typeface="Tahoma" charset="0"/>
            </a:endParaRP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8109603C-C10C-4D4D-A5AB-ECBC96290D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551915" y="1162665"/>
            <a:ext cx="8153400" cy="4876800"/>
          </a:xfrm>
          <a:prstGeom prst="rect">
            <a:avLst/>
          </a:prstGeom>
        </p:spPr>
      </p:pic>
      <p:sp>
        <p:nvSpPr>
          <p:cNvPr id="8" name="Rectangle 4">
            <a:extLst>
              <a:ext uri="{FF2B5EF4-FFF2-40B4-BE49-F238E27FC236}">
                <a16:creationId xmlns:a16="http://schemas.microsoft.com/office/drawing/2014/main" id="{6643E882-0F99-964A-AAE1-1D6B249715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3459" y="1315328"/>
            <a:ext cx="2057400" cy="3048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x-none" altLang="x-none" sz="500">
              <a:latin typeface="Times New Roman" charset="0"/>
            </a:endParaRPr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3677E268-0388-E84C-9389-4553D02F48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3459" y="2153528"/>
            <a:ext cx="2057400" cy="3048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x-none" altLang="x-none" sz="500">
              <a:latin typeface="Times New Roman" charset="0"/>
            </a:endParaRPr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483F526E-46C2-5744-9BC7-BAD6E3F1CF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3459" y="2953628"/>
            <a:ext cx="2057400" cy="3048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x-none" altLang="x-none" sz="500">
              <a:latin typeface="Times New Roman" charset="0"/>
            </a:endParaRPr>
          </a:p>
        </p:txBody>
      </p:sp>
      <p:sp>
        <p:nvSpPr>
          <p:cNvPr id="11" name="Rectangle 7">
            <a:extLst>
              <a:ext uri="{FF2B5EF4-FFF2-40B4-BE49-F238E27FC236}">
                <a16:creationId xmlns:a16="http://schemas.microsoft.com/office/drawing/2014/main" id="{D4085770-1E62-D745-9C5D-5C7A19921D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3459" y="3753728"/>
            <a:ext cx="2057400" cy="3048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x-none" altLang="x-none" sz="500">
              <a:latin typeface="Times New Roman" charset="0"/>
            </a:endParaRPr>
          </a:p>
        </p:txBody>
      </p:sp>
      <p:sp>
        <p:nvSpPr>
          <p:cNvPr id="12" name="Rectangle 8">
            <a:extLst>
              <a:ext uri="{FF2B5EF4-FFF2-40B4-BE49-F238E27FC236}">
                <a16:creationId xmlns:a16="http://schemas.microsoft.com/office/drawing/2014/main" id="{043E0766-A55E-394A-BE0C-43CA971AC1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3459" y="4591928"/>
            <a:ext cx="2057400" cy="3048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x-none" altLang="x-none" sz="500">
              <a:latin typeface="Times New Roman" charset="0"/>
            </a:endParaRPr>
          </a:p>
        </p:txBody>
      </p:sp>
      <p:sp>
        <p:nvSpPr>
          <p:cNvPr id="13" name="Rectangle 9">
            <a:extLst>
              <a:ext uri="{FF2B5EF4-FFF2-40B4-BE49-F238E27FC236}">
                <a16:creationId xmlns:a16="http://schemas.microsoft.com/office/drawing/2014/main" id="{C7BB7002-60FA-3141-82DD-9E377F7E51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86453" y="1924928"/>
            <a:ext cx="2305455" cy="3048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x-none" altLang="x-none" sz="500">
              <a:latin typeface="Times New Roman" charset="0"/>
            </a:endParaRPr>
          </a:p>
        </p:txBody>
      </p:sp>
      <p:sp>
        <p:nvSpPr>
          <p:cNvPr id="14" name="Rectangle 10">
            <a:extLst>
              <a:ext uri="{FF2B5EF4-FFF2-40B4-BE49-F238E27FC236}">
                <a16:creationId xmlns:a16="http://schemas.microsoft.com/office/drawing/2014/main" id="{16E26619-896E-6248-8F40-ECF6E3F49A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86454" y="2763128"/>
            <a:ext cx="2305455" cy="3048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x-none" altLang="x-none" sz="500">
              <a:latin typeface="Times New Roman" charset="0"/>
            </a:endParaRPr>
          </a:p>
        </p:txBody>
      </p:sp>
      <p:sp>
        <p:nvSpPr>
          <p:cNvPr id="15" name="Rectangle 11">
            <a:extLst>
              <a:ext uri="{FF2B5EF4-FFF2-40B4-BE49-F238E27FC236}">
                <a16:creationId xmlns:a16="http://schemas.microsoft.com/office/drawing/2014/main" id="{C680C433-A7C4-244C-A700-56A0508908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86454" y="3601328"/>
            <a:ext cx="2305454" cy="3048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x-none" altLang="x-none" sz="500">
              <a:latin typeface="Times New Roman" charset="0"/>
            </a:endParaRPr>
          </a:p>
        </p:txBody>
      </p:sp>
      <p:sp>
        <p:nvSpPr>
          <p:cNvPr id="16" name="Rectangle 12">
            <a:extLst>
              <a:ext uri="{FF2B5EF4-FFF2-40B4-BE49-F238E27FC236}">
                <a16:creationId xmlns:a16="http://schemas.microsoft.com/office/drawing/2014/main" id="{50611EAA-7E7F-3D4A-9A02-3CDEC6B4A3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05909" y="4401428"/>
            <a:ext cx="2286000" cy="3048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x-none" altLang="x-none" sz="50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0367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CC3487D-D6D5-A04C-94F1-8FE8E59FD7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74348" y="224047"/>
            <a:ext cx="8530967" cy="914400"/>
          </a:xfrm>
        </p:spPr>
        <p:txBody>
          <a:bodyPr/>
          <a:lstStyle/>
          <a:p>
            <a:r>
              <a:rPr lang="en-US" sz="3600" dirty="0">
                <a:solidFill>
                  <a:schemeClr val="accent1"/>
                </a:solidFill>
                <a:latin typeface="Comic Sans MS" panose="030F0902030302020204" pitchFamily="66" charset="0"/>
              </a:rPr>
              <a:t>An Example of Layering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61F447-33B6-554C-B073-6B688B696773}"/>
              </a:ext>
            </a:extLst>
          </p:cNvPr>
          <p:cNvSpPr txBox="1"/>
          <p:nvPr/>
        </p:nvSpPr>
        <p:spPr>
          <a:xfrm>
            <a:off x="740229" y="1371600"/>
            <a:ext cx="10612817" cy="48964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457200" lvl="0" indent="-457200">
              <a:lnSpc>
                <a:spcPct val="114000"/>
              </a:lnSpc>
              <a:buClr>
                <a:schemeClr val="accent1"/>
              </a:buClr>
              <a:buFont typeface="Wingdings" pitchFamily="2" charset="2"/>
              <a:buChar char="q"/>
            </a:pPr>
            <a:endParaRPr lang="en-US" altLang="zh-CN" sz="2800" dirty="0">
              <a:solidFill>
                <a:srgbClr val="FF0000"/>
              </a:solidFill>
              <a:latin typeface="Comic Sans MS" panose="030F0902030302020204" pitchFamily="66" charset="0"/>
              <a:ea typeface="ＭＳ Ｐゴシック" charset="-128"/>
            </a:endParaRPr>
          </a:p>
          <a:p>
            <a:pPr>
              <a:lnSpc>
                <a:spcPct val="114000"/>
              </a:lnSpc>
            </a:pPr>
            <a:endParaRPr lang="en-US" dirty="0">
              <a:latin typeface="Comic Sans MS" panose="030F0902030302020204" pitchFamily="66" charset="0"/>
            </a:endParaRP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2138ACD-20AD-9E49-9CD8-656901E254A0}"/>
              </a:ext>
            </a:extLst>
          </p:cNvPr>
          <p:cNvSpPr txBox="1">
            <a:spLocks/>
          </p:cNvSpPr>
          <p:nvPr/>
        </p:nvSpPr>
        <p:spPr>
          <a:xfrm>
            <a:off x="11488848" y="6039465"/>
            <a:ext cx="703152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1pPr>
            <a:lvl2pPr marL="742950" indent="-28575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2pPr>
            <a:lvl3pPr marL="1143000" indent="-22860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3pPr>
            <a:lvl4pPr marL="1600200" indent="-22860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4pPr>
            <a:lvl5pPr marL="2057400" indent="-22860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5pPr>
            <a:lvl6pPr marL="25146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6pPr>
            <a:lvl7pPr marL="29718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7pPr>
            <a:lvl8pPr marL="34290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8pPr>
            <a:lvl9pPr marL="38862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9pPr>
          </a:lstStyle>
          <a:p>
            <a:pPr algn="r"/>
            <a:fld id="{7CBD4323-42A0-E54E-9D59-E221C7814D01}" type="slidenum">
              <a:rPr lang="en-US" altLang="x-none" sz="1600" smtClean="0">
                <a:latin typeface="Tahoma" charset="0"/>
              </a:rPr>
              <a:pPr algn="r"/>
              <a:t>44</a:t>
            </a:fld>
            <a:endParaRPr lang="en-US" altLang="x-none" sz="1600" dirty="0">
              <a:latin typeface="Tahoma" charset="0"/>
            </a:endParaRP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8109603C-C10C-4D4D-A5AB-ECBC96290D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551915" y="1162665"/>
            <a:ext cx="81534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712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CC3487D-D6D5-A04C-94F1-8FE8E59FD7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74348" y="224047"/>
            <a:ext cx="9193541" cy="914400"/>
          </a:xfrm>
        </p:spPr>
        <p:txBody>
          <a:bodyPr/>
          <a:lstStyle/>
          <a:p>
            <a:r>
              <a:rPr lang="en-US" sz="3600" dirty="0">
                <a:solidFill>
                  <a:schemeClr val="accent1"/>
                </a:solidFill>
                <a:latin typeface="Comic Sans MS" panose="030F0902030302020204" pitchFamily="66" charset="0"/>
              </a:rPr>
              <a:t>Layering -&gt; </a:t>
            </a:r>
            <a:r>
              <a:rPr lang="en-US" sz="3600" i="1" dirty="0">
                <a:solidFill>
                  <a:srgbClr val="FF0000"/>
                </a:solidFill>
                <a:latin typeface="Comic Sans MS" panose="030F0902030302020204" pitchFamily="66" charset="0"/>
              </a:rPr>
              <a:t>Logical Communication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61F447-33B6-554C-B073-6B688B696773}"/>
              </a:ext>
            </a:extLst>
          </p:cNvPr>
          <p:cNvSpPr txBox="1"/>
          <p:nvPr/>
        </p:nvSpPr>
        <p:spPr>
          <a:xfrm>
            <a:off x="740229" y="1371600"/>
            <a:ext cx="10612817" cy="48964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457200" lvl="0" indent="-457200">
              <a:lnSpc>
                <a:spcPct val="114000"/>
              </a:lnSpc>
              <a:buClr>
                <a:schemeClr val="accent1"/>
              </a:buClr>
              <a:buFont typeface="Wingdings" pitchFamily="2" charset="2"/>
              <a:buChar char="q"/>
            </a:pPr>
            <a:endParaRPr lang="en-US" altLang="zh-CN" sz="2800" dirty="0">
              <a:solidFill>
                <a:srgbClr val="FF0000"/>
              </a:solidFill>
              <a:latin typeface="Comic Sans MS" panose="030F0902030302020204" pitchFamily="66" charset="0"/>
              <a:ea typeface="ＭＳ Ｐゴシック" charset="-128"/>
            </a:endParaRPr>
          </a:p>
          <a:p>
            <a:pPr>
              <a:lnSpc>
                <a:spcPct val="114000"/>
              </a:lnSpc>
            </a:pPr>
            <a:endParaRPr lang="en-US" dirty="0">
              <a:latin typeface="Comic Sans MS" panose="030F0902030302020204" pitchFamily="66" charset="0"/>
            </a:endParaRP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2138ACD-20AD-9E49-9CD8-656901E254A0}"/>
              </a:ext>
            </a:extLst>
          </p:cNvPr>
          <p:cNvSpPr txBox="1">
            <a:spLocks/>
          </p:cNvSpPr>
          <p:nvPr/>
        </p:nvSpPr>
        <p:spPr>
          <a:xfrm>
            <a:off x="11488848" y="6039465"/>
            <a:ext cx="703152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1pPr>
            <a:lvl2pPr marL="742950" indent="-28575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2pPr>
            <a:lvl3pPr marL="1143000" indent="-22860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3pPr>
            <a:lvl4pPr marL="1600200" indent="-22860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4pPr>
            <a:lvl5pPr marL="2057400" indent="-22860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5pPr>
            <a:lvl6pPr marL="25146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6pPr>
            <a:lvl7pPr marL="29718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7pPr>
            <a:lvl8pPr marL="34290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8pPr>
            <a:lvl9pPr marL="38862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9pPr>
          </a:lstStyle>
          <a:p>
            <a:pPr algn="r"/>
            <a:fld id="{7CBD4323-42A0-E54E-9D59-E221C7814D01}" type="slidenum">
              <a:rPr lang="en-US" altLang="x-none" sz="1600" smtClean="0">
                <a:latin typeface="Tahoma" charset="0"/>
              </a:rPr>
              <a:pPr algn="r"/>
              <a:t>45</a:t>
            </a:fld>
            <a:endParaRPr lang="en-US" altLang="x-none" sz="1600" dirty="0">
              <a:latin typeface="Tahoma" charset="0"/>
            </a:endParaRPr>
          </a:p>
        </p:txBody>
      </p:sp>
      <p:graphicFrame>
        <p:nvGraphicFramePr>
          <p:cNvPr id="8" name="Object 4">
            <a:extLst>
              <a:ext uri="{FF2B5EF4-FFF2-40B4-BE49-F238E27FC236}">
                <a16:creationId xmlns:a16="http://schemas.microsoft.com/office/drawing/2014/main" id="{CB88FB56-934A-2A4D-9E32-A8034EE3EB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68960867"/>
              </p:ext>
            </p:extLst>
          </p:nvPr>
        </p:nvGraphicFramePr>
        <p:xfrm>
          <a:off x="5120640" y="1086465"/>
          <a:ext cx="4665663" cy="487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156" name="Photo Editor Photo" r:id="rId3" imgW="7478169" imgH="7819048" progId="MSPhotoEd.3">
                  <p:embed/>
                </p:oleObj>
              </mc:Choice>
              <mc:Fallback>
                <p:oleObj name="Photo Editor Photo" r:id="rId3" imgW="7478169" imgH="7819048" progId="MSPhotoEd.3">
                  <p:embed/>
                  <p:pic>
                    <p:nvPicPr>
                      <p:cNvPr id="107523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20640" y="1086465"/>
                        <a:ext cx="4665663" cy="4876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5">
            <a:extLst>
              <a:ext uri="{FF2B5EF4-FFF2-40B4-BE49-F238E27FC236}">
                <a16:creationId xmlns:a16="http://schemas.microsoft.com/office/drawing/2014/main" id="{22429047-730B-1046-A0FE-6629FB76A4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96440" y="1162665"/>
            <a:ext cx="2813050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l">
              <a:buFont typeface="ZapfDingbats" charset="0"/>
              <a:buNone/>
            </a:pPr>
            <a:r>
              <a:rPr lang="en-US" altLang="x-none" sz="2400" dirty="0">
                <a:solidFill>
                  <a:srgbClr val="FF0000"/>
                </a:solidFill>
              </a:rPr>
              <a:t>E.g.: </a:t>
            </a:r>
            <a:r>
              <a:rPr lang="en-US" altLang="zh-CN" sz="2400" dirty="0">
                <a:solidFill>
                  <a:srgbClr val="FF0000"/>
                </a:solidFill>
                <a:ea typeface="宋体" charset="-122"/>
              </a:rPr>
              <a:t>application</a:t>
            </a:r>
            <a:endParaRPr lang="en-US" altLang="x-none" sz="2400" dirty="0">
              <a:ea typeface="宋体" charset="-122"/>
            </a:endParaRPr>
          </a:p>
          <a:p>
            <a:pPr algn="l">
              <a:buFont typeface="Wingdings" pitchFamily="2" charset="2"/>
              <a:buChar char="q"/>
            </a:pPr>
            <a:r>
              <a:rPr lang="en-US" altLang="x-none" sz="2000" dirty="0">
                <a:ea typeface="宋体" charset="-122"/>
              </a:rPr>
              <a:t>provide services to users </a:t>
            </a:r>
          </a:p>
          <a:p>
            <a:pPr algn="l">
              <a:buFont typeface="Wingdings" pitchFamily="2" charset="2"/>
              <a:buChar char="q"/>
            </a:pPr>
            <a:endParaRPr lang="en-US" altLang="zh-CN" sz="2000" dirty="0">
              <a:ea typeface="宋体" charset="-122"/>
            </a:endParaRPr>
          </a:p>
          <a:p>
            <a:pPr algn="l">
              <a:buFont typeface="Wingdings" pitchFamily="2" charset="2"/>
              <a:buChar char="q"/>
            </a:pPr>
            <a:r>
              <a:rPr lang="en-US" altLang="zh-CN" sz="2000" dirty="0">
                <a:ea typeface="宋体" charset="-122"/>
              </a:rPr>
              <a:t>application protocol:</a:t>
            </a:r>
          </a:p>
          <a:p>
            <a:pPr lvl="1" algn="l">
              <a:buFont typeface="Courier New" panose="02070309020205020404" pitchFamily="49" charset="0"/>
              <a:buChar char="o"/>
            </a:pPr>
            <a:r>
              <a:rPr lang="en-US" altLang="zh-CN" sz="1800" dirty="0">
                <a:ea typeface="宋体" charset="-122"/>
              </a:rPr>
              <a:t>s</a:t>
            </a:r>
            <a:r>
              <a:rPr lang="en-US" altLang="x-none" sz="1800" dirty="0"/>
              <a:t>end</a:t>
            </a:r>
            <a:r>
              <a:rPr lang="en-US" altLang="zh-CN" sz="1800" dirty="0">
                <a:ea typeface="宋体" charset="-122"/>
              </a:rPr>
              <a:t> messages </a:t>
            </a:r>
            <a:r>
              <a:rPr lang="en-US" altLang="x-none" sz="1800" dirty="0"/>
              <a:t>to peer</a:t>
            </a:r>
            <a:endParaRPr lang="en-US" altLang="zh-CN" sz="1800" dirty="0">
              <a:ea typeface="宋体" charset="-122"/>
            </a:endParaRPr>
          </a:p>
          <a:p>
            <a:pPr lvl="1" algn="l">
              <a:buFont typeface="Courier New" panose="02070309020205020404" pitchFamily="49" charset="0"/>
              <a:buChar char="o"/>
            </a:pPr>
            <a:r>
              <a:rPr lang="en-US" altLang="zh-CN" sz="1800" dirty="0">
                <a:ea typeface="宋体" charset="-122"/>
              </a:rPr>
              <a:t>for example, HELO, MAIL FROM, RCPT TO are messages between two SMTP peers</a:t>
            </a:r>
            <a:endParaRPr lang="en-US" altLang="x-none" sz="1800" dirty="0"/>
          </a:p>
        </p:txBody>
      </p:sp>
    </p:spTree>
    <p:extLst>
      <p:ext uri="{BB962C8B-B14F-4D97-AF65-F5344CB8AC3E}">
        <p14:creationId xmlns:p14="http://schemas.microsoft.com/office/powerpoint/2010/main" val="2035324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CC3487D-D6D5-A04C-94F1-8FE8E59FD7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74348" y="224047"/>
            <a:ext cx="9193541" cy="914400"/>
          </a:xfrm>
        </p:spPr>
        <p:txBody>
          <a:bodyPr/>
          <a:lstStyle/>
          <a:p>
            <a:r>
              <a:rPr lang="en-US" altLang="zh-CN" sz="3600" dirty="0">
                <a:solidFill>
                  <a:schemeClr val="accent1"/>
                </a:solidFill>
                <a:latin typeface="Comic Sans MS" panose="030F0902030302020204" pitchFamily="66" charset="0"/>
              </a:rPr>
              <a:t>L</a:t>
            </a:r>
            <a:r>
              <a:rPr lang="en-US" sz="3600" dirty="0">
                <a:solidFill>
                  <a:schemeClr val="accent1"/>
                </a:solidFill>
                <a:latin typeface="Comic Sans MS" panose="030F0902030302020204" pitchFamily="66" charset="0"/>
              </a:rPr>
              <a:t>ayering: </a:t>
            </a:r>
            <a:r>
              <a:rPr lang="en-US" sz="3600" b="1" i="1" dirty="0">
                <a:solidFill>
                  <a:schemeClr val="accent1"/>
                </a:solidFill>
                <a:latin typeface="Comic Sans MS" panose="030F0902030302020204" pitchFamily="66" charset="0"/>
              </a:rPr>
              <a:t>Lo</a:t>
            </a:r>
            <a:r>
              <a:rPr lang="en-US" altLang="zh-CN" sz="3600" b="1" i="1" dirty="0">
                <a:solidFill>
                  <a:schemeClr val="accent1"/>
                </a:solidFill>
                <a:latin typeface="Comic Sans MS" panose="030F0902030302020204" pitchFamily="66" charset="0"/>
              </a:rPr>
              <a:t>gical</a:t>
            </a:r>
            <a:r>
              <a:rPr lang="en-US" sz="3600" dirty="0">
                <a:solidFill>
                  <a:schemeClr val="accent1"/>
                </a:solidFill>
                <a:latin typeface="Comic Sans MS" panose="030F0902030302020204" pitchFamily="66" charset="0"/>
              </a:rPr>
              <a:t> Communication</a:t>
            </a:r>
            <a:endParaRPr lang="en-US" sz="3600" i="1" dirty="0">
              <a:solidFill>
                <a:srgbClr val="FF0000"/>
              </a:solidFill>
              <a:latin typeface="Comic Sans MS" panose="030F0902030302020204" pitchFamily="66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61F447-33B6-554C-B073-6B688B696773}"/>
              </a:ext>
            </a:extLst>
          </p:cNvPr>
          <p:cNvSpPr txBox="1"/>
          <p:nvPr/>
        </p:nvSpPr>
        <p:spPr>
          <a:xfrm>
            <a:off x="740229" y="1371600"/>
            <a:ext cx="10612817" cy="48964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457200" lvl="0" indent="-457200">
              <a:lnSpc>
                <a:spcPct val="114000"/>
              </a:lnSpc>
              <a:buClr>
                <a:schemeClr val="accent1"/>
              </a:buClr>
              <a:buFont typeface="Wingdings" pitchFamily="2" charset="2"/>
              <a:buChar char="q"/>
            </a:pPr>
            <a:endParaRPr lang="en-US" altLang="zh-CN" sz="2800" dirty="0">
              <a:solidFill>
                <a:srgbClr val="FF0000"/>
              </a:solidFill>
              <a:latin typeface="Comic Sans MS" panose="030F0902030302020204" pitchFamily="66" charset="0"/>
              <a:ea typeface="ＭＳ Ｐゴシック" charset="-128"/>
            </a:endParaRPr>
          </a:p>
          <a:p>
            <a:pPr>
              <a:lnSpc>
                <a:spcPct val="114000"/>
              </a:lnSpc>
            </a:pPr>
            <a:endParaRPr lang="en-US" dirty="0">
              <a:latin typeface="Comic Sans MS" panose="030F0902030302020204" pitchFamily="66" charset="0"/>
            </a:endParaRP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2138ACD-20AD-9E49-9CD8-656901E254A0}"/>
              </a:ext>
            </a:extLst>
          </p:cNvPr>
          <p:cNvSpPr txBox="1">
            <a:spLocks/>
          </p:cNvSpPr>
          <p:nvPr/>
        </p:nvSpPr>
        <p:spPr>
          <a:xfrm>
            <a:off x="11488848" y="6039465"/>
            <a:ext cx="703152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1pPr>
            <a:lvl2pPr marL="742950" indent="-28575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2pPr>
            <a:lvl3pPr marL="1143000" indent="-22860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3pPr>
            <a:lvl4pPr marL="1600200" indent="-22860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4pPr>
            <a:lvl5pPr marL="2057400" indent="-22860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5pPr>
            <a:lvl6pPr marL="25146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6pPr>
            <a:lvl7pPr marL="29718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7pPr>
            <a:lvl8pPr marL="34290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8pPr>
            <a:lvl9pPr marL="38862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9pPr>
          </a:lstStyle>
          <a:p>
            <a:pPr algn="r"/>
            <a:fld id="{7CBD4323-42A0-E54E-9D59-E221C7814D01}" type="slidenum">
              <a:rPr lang="en-US" altLang="x-none" sz="1600" smtClean="0">
                <a:latin typeface="Tahoma" charset="0"/>
              </a:rPr>
              <a:pPr algn="r"/>
              <a:t>46</a:t>
            </a:fld>
            <a:endParaRPr lang="en-US" altLang="x-none" sz="1600" dirty="0">
              <a:latin typeface="Tahoma" charset="0"/>
            </a:endParaRPr>
          </a:p>
        </p:txBody>
      </p:sp>
      <p:sp>
        <p:nvSpPr>
          <p:cNvPr id="10" name="Rectangle 102">
            <a:extLst>
              <a:ext uri="{FF2B5EF4-FFF2-40B4-BE49-F238E27FC236}">
                <a16:creationId xmlns:a16="http://schemas.microsoft.com/office/drawing/2014/main" id="{935DB341-4B6B-CC43-962A-BB4BE33002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04126" y="1460630"/>
            <a:ext cx="2813050" cy="408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l">
              <a:buFont typeface="ZapfDingbats" charset="0"/>
              <a:buNone/>
            </a:pPr>
            <a:r>
              <a:rPr lang="en-US" altLang="x-none" sz="2400" dirty="0">
                <a:solidFill>
                  <a:srgbClr val="FF0000"/>
                </a:solidFill>
              </a:rPr>
              <a:t>E.g.: transport</a:t>
            </a:r>
            <a:endParaRPr lang="en-US" altLang="x-none" sz="2400" dirty="0"/>
          </a:p>
          <a:p>
            <a:pPr algn="l">
              <a:buFont typeface="Wingdings" pitchFamily="2" charset="2"/>
              <a:buChar char="q"/>
            </a:pPr>
            <a:r>
              <a:rPr lang="en-US" altLang="x-none" sz="2000" dirty="0"/>
              <a:t>Trans. </a:t>
            </a:r>
            <a:r>
              <a:rPr lang="en-US" altLang="zh-CN" sz="2000" dirty="0" err="1">
                <a:ea typeface="宋体" charset="-122"/>
              </a:rPr>
              <a:t>msg</a:t>
            </a:r>
            <a:r>
              <a:rPr lang="en-US" altLang="x-none" sz="2000" dirty="0">
                <a:ea typeface="宋体" charset="-122"/>
              </a:rPr>
              <a:t> for app</a:t>
            </a:r>
          </a:p>
          <a:p>
            <a:pPr algn="l">
              <a:buFont typeface="Wingdings" pitchFamily="2" charset="2"/>
              <a:buChar char="q"/>
            </a:pPr>
            <a:endParaRPr lang="en-US" altLang="x-none" sz="2000" dirty="0">
              <a:ea typeface="宋体" charset="-122"/>
            </a:endParaRPr>
          </a:p>
          <a:p>
            <a:pPr algn="l">
              <a:buFont typeface="Wingdings" pitchFamily="2" charset="2"/>
              <a:buChar char="q"/>
            </a:pPr>
            <a:r>
              <a:rPr lang="en-US" altLang="x-none" sz="2000" dirty="0">
                <a:ea typeface="宋体" charset="-122"/>
              </a:rPr>
              <a:t>Transport protocol</a:t>
            </a:r>
          </a:p>
          <a:p>
            <a:pPr lvl="1" algn="l">
              <a:buFont typeface="Courier New" panose="02070309020205020404" pitchFamily="49" charset="0"/>
              <a:buChar char="o"/>
            </a:pPr>
            <a:r>
              <a:rPr lang="en-US" altLang="x-none" sz="1800" dirty="0"/>
              <a:t>add </a:t>
            </a:r>
            <a:r>
              <a:rPr lang="en-US" altLang="zh-CN" sz="1800" dirty="0">
                <a:ea typeface="宋体" charset="-122"/>
              </a:rPr>
              <a:t>control</a:t>
            </a:r>
            <a:r>
              <a:rPr lang="en-US" altLang="x-none" sz="1800" dirty="0"/>
              <a:t> info to form </a:t>
            </a:r>
            <a:r>
              <a:rPr lang="ja-JP" altLang="en-US" sz="1800"/>
              <a:t>“</a:t>
            </a:r>
            <a:r>
              <a:rPr lang="en-US" altLang="zh-CN" sz="1800" dirty="0"/>
              <a:t>segment</a:t>
            </a:r>
            <a:r>
              <a:rPr lang="ja-JP" altLang="en-US" sz="1800"/>
              <a:t>”</a:t>
            </a:r>
            <a:endParaRPr lang="en-US" altLang="ja-JP" sz="1800" dirty="0"/>
          </a:p>
          <a:p>
            <a:pPr lvl="1" algn="l">
              <a:buFont typeface="Courier New" panose="02070309020205020404" pitchFamily="49" charset="0"/>
              <a:buChar char="o"/>
            </a:pPr>
            <a:r>
              <a:rPr lang="en-US" altLang="x-none" sz="1800" dirty="0"/>
              <a:t>send </a:t>
            </a:r>
            <a:r>
              <a:rPr lang="en-US" altLang="zh-CN" sz="1800" dirty="0"/>
              <a:t>segment</a:t>
            </a:r>
            <a:r>
              <a:rPr lang="en-US" altLang="x-none" sz="1800" dirty="0"/>
              <a:t> to peer</a:t>
            </a:r>
          </a:p>
          <a:p>
            <a:pPr lvl="1" algn="l">
              <a:buFont typeface="Courier New" panose="02070309020205020404" pitchFamily="49" charset="0"/>
              <a:buChar char="o"/>
            </a:pPr>
            <a:r>
              <a:rPr lang="en-US" altLang="x-none" sz="1800" dirty="0"/>
              <a:t>wait for peer to </a:t>
            </a:r>
            <a:r>
              <a:rPr lang="en-US" altLang="x-none" sz="1800" dirty="0" err="1"/>
              <a:t>ack</a:t>
            </a:r>
            <a:r>
              <a:rPr lang="en-US" altLang="x-none" sz="1800" dirty="0"/>
              <a:t> receipt</a:t>
            </a:r>
            <a:r>
              <a:rPr lang="en-US" altLang="zh-CN" sz="1800" dirty="0">
                <a:ea typeface="宋体" charset="-122"/>
              </a:rPr>
              <a:t>; if no </a:t>
            </a:r>
            <a:r>
              <a:rPr lang="en-US" altLang="zh-CN" sz="1800" dirty="0" err="1">
                <a:ea typeface="宋体" charset="-122"/>
              </a:rPr>
              <a:t>ack</a:t>
            </a:r>
            <a:r>
              <a:rPr lang="en-US" altLang="zh-CN" sz="1800" dirty="0">
                <a:ea typeface="宋体" charset="-122"/>
              </a:rPr>
              <a:t>, retransmit</a:t>
            </a:r>
            <a:endParaRPr lang="en-US" altLang="x-none" sz="1800" dirty="0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7DB437DE-30AD-864A-A2F2-3F1DBD771A54}"/>
              </a:ext>
            </a:extLst>
          </p:cNvPr>
          <p:cNvSpPr>
            <a:spLocks/>
          </p:cNvSpPr>
          <p:nvPr/>
        </p:nvSpPr>
        <p:spPr bwMode="auto">
          <a:xfrm>
            <a:off x="4943305" y="1643350"/>
            <a:ext cx="5943600" cy="4451350"/>
          </a:xfrm>
          <a:custGeom>
            <a:avLst/>
            <a:gdLst>
              <a:gd name="T0" fmla="*/ 2147483646 w 1340"/>
              <a:gd name="T1" fmla="*/ 2147483646 h 1191"/>
              <a:gd name="T2" fmla="*/ 2147483646 w 1340"/>
              <a:gd name="T3" fmla="*/ 2147483646 h 1191"/>
              <a:gd name="T4" fmla="*/ 2147483646 w 1340"/>
              <a:gd name="T5" fmla="*/ 2147483646 h 1191"/>
              <a:gd name="T6" fmla="*/ 2147483646 w 1340"/>
              <a:gd name="T7" fmla="*/ 2147483646 h 1191"/>
              <a:gd name="T8" fmla="*/ 2147483646 w 1340"/>
              <a:gd name="T9" fmla="*/ 2147483646 h 1191"/>
              <a:gd name="T10" fmla="*/ 2147483646 w 1340"/>
              <a:gd name="T11" fmla="*/ 2147483646 h 1191"/>
              <a:gd name="T12" fmla="*/ 2147483646 w 1340"/>
              <a:gd name="T13" fmla="*/ 2147483646 h 1191"/>
              <a:gd name="T14" fmla="*/ 2147483646 w 1340"/>
              <a:gd name="T15" fmla="*/ 2147483646 h 1191"/>
              <a:gd name="T16" fmla="*/ 2147483646 w 1340"/>
              <a:gd name="T17" fmla="*/ 2147483646 h 1191"/>
              <a:gd name="T18" fmla="*/ 2147483646 w 1340"/>
              <a:gd name="T19" fmla="*/ 2147483646 h 1191"/>
              <a:gd name="T20" fmla="*/ 2147483646 w 1340"/>
              <a:gd name="T21" fmla="*/ 2147483646 h 1191"/>
              <a:gd name="T22" fmla="*/ 2147483646 w 1340"/>
              <a:gd name="T23" fmla="*/ 2147483646 h 1191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340"/>
              <a:gd name="T37" fmla="*/ 0 h 1191"/>
              <a:gd name="T38" fmla="*/ 1340 w 1340"/>
              <a:gd name="T39" fmla="*/ 1191 h 1191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1340" h="1191">
                <a:moveTo>
                  <a:pt x="550" y="42"/>
                </a:moveTo>
                <a:cubicBezTo>
                  <a:pt x="437" y="4"/>
                  <a:pt x="164" y="0"/>
                  <a:pt x="82" y="60"/>
                </a:cubicBezTo>
                <a:cubicBezTo>
                  <a:pt x="0" y="120"/>
                  <a:pt x="67" y="292"/>
                  <a:pt x="58" y="402"/>
                </a:cubicBezTo>
                <a:cubicBezTo>
                  <a:pt x="49" y="512"/>
                  <a:pt x="19" y="642"/>
                  <a:pt x="28" y="720"/>
                </a:cubicBezTo>
                <a:cubicBezTo>
                  <a:pt x="37" y="798"/>
                  <a:pt x="27" y="844"/>
                  <a:pt x="112" y="870"/>
                </a:cubicBezTo>
                <a:cubicBezTo>
                  <a:pt x="197" y="896"/>
                  <a:pt x="450" y="833"/>
                  <a:pt x="538" y="876"/>
                </a:cubicBezTo>
                <a:cubicBezTo>
                  <a:pt x="626" y="919"/>
                  <a:pt x="524" y="1091"/>
                  <a:pt x="640" y="1128"/>
                </a:cubicBezTo>
                <a:cubicBezTo>
                  <a:pt x="756" y="1165"/>
                  <a:pt x="1128" y="1191"/>
                  <a:pt x="1234" y="1098"/>
                </a:cubicBezTo>
                <a:cubicBezTo>
                  <a:pt x="1340" y="1005"/>
                  <a:pt x="1281" y="696"/>
                  <a:pt x="1276" y="570"/>
                </a:cubicBezTo>
                <a:cubicBezTo>
                  <a:pt x="1271" y="444"/>
                  <a:pt x="1290" y="389"/>
                  <a:pt x="1204" y="342"/>
                </a:cubicBezTo>
                <a:cubicBezTo>
                  <a:pt x="1118" y="295"/>
                  <a:pt x="868" y="338"/>
                  <a:pt x="760" y="288"/>
                </a:cubicBezTo>
                <a:cubicBezTo>
                  <a:pt x="652" y="238"/>
                  <a:pt x="663" y="80"/>
                  <a:pt x="550" y="42"/>
                </a:cubicBezTo>
                <a:close/>
              </a:path>
            </a:pathLst>
          </a:custGeom>
          <a:solidFill>
            <a:srgbClr val="66FF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12" name="Object 6">
            <a:extLst>
              <a:ext uri="{FF2B5EF4-FFF2-40B4-BE49-F238E27FC236}">
                <a16:creationId xmlns:a16="http://schemas.microsoft.com/office/drawing/2014/main" id="{4D854A1A-44B5-C040-A2C0-6DFA9302133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303667" y="1994187"/>
          <a:ext cx="1323975" cy="892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349" name="ClipArt" r:id="rId3" imgW="1307079" imgH="1083682" progId="MS_ClipArt_Gallery.2">
                  <p:embed/>
                </p:oleObj>
              </mc:Choice>
              <mc:Fallback>
                <p:oleObj name="ClipArt" r:id="rId3" imgW="1307079" imgH="1083682" progId="MS_ClipArt_Gallery.2">
                  <p:embed/>
                  <p:pic>
                    <p:nvPicPr>
                      <p:cNvPr id="12" name="Object 6">
                        <a:extLst>
                          <a:ext uri="{FF2B5EF4-FFF2-40B4-BE49-F238E27FC236}">
                            <a16:creationId xmlns:a16="http://schemas.microsoft.com/office/drawing/2014/main" id="{4D854A1A-44B5-C040-A2C0-6DFA9302133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03667" y="1994187"/>
                        <a:ext cx="1323975" cy="892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Line 7">
            <a:extLst>
              <a:ext uri="{FF2B5EF4-FFF2-40B4-BE49-F238E27FC236}">
                <a16:creationId xmlns:a16="http://schemas.microsoft.com/office/drawing/2014/main" id="{4CE0D8AD-18AD-6B4C-95DD-CB30610DCD7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595892" y="2670462"/>
            <a:ext cx="363538" cy="793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14" name="Object 8">
            <a:extLst>
              <a:ext uri="{FF2B5EF4-FFF2-40B4-BE49-F238E27FC236}">
                <a16:creationId xmlns:a16="http://schemas.microsoft.com/office/drawing/2014/main" id="{859B57C8-54F3-ED4D-B267-A7F886E7D84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303667" y="3661062"/>
          <a:ext cx="1323975" cy="893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350" name="ClipArt" r:id="rId5" imgW="1307079" imgH="1083682" progId="MS_ClipArt_Gallery.2">
                  <p:embed/>
                </p:oleObj>
              </mc:Choice>
              <mc:Fallback>
                <p:oleObj name="ClipArt" r:id="rId5" imgW="1307079" imgH="1083682" progId="MS_ClipArt_Gallery.2">
                  <p:embed/>
                  <p:pic>
                    <p:nvPicPr>
                      <p:cNvPr id="14" name="Object 8">
                        <a:extLst>
                          <a:ext uri="{FF2B5EF4-FFF2-40B4-BE49-F238E27FC236}">
                            <a16:creationId xmlns:a16="http://schemas.microsoft.com/office/drawing/2014/main" id="{859B57C8-54F3-ED4D-B267-A7F886E7D84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03667" y="3661062"/>
                        <a:ext cx="1323975" cy="8937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Line 9">
            <a:extLst>
              <a:ext uri="{FF2B5EF4-FFF2-40B4-BE49-F238E27FC236}">
                <a16:creationId xmlns:a16="http://schemas.microsoft.com/office/drawing/2014/main" id="{5D8CA2B0-0CA1-F341-8FDA-3491C3DDFBD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595892" y="4338925"/>
            <a:ext cx="363538" cy="63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6" name="Group 10">
            <a:extLst>
              <a:ext uri="{FF2B5EF4-FFF2-40B4-BE49-F238E27FC236}">
                <a16:creationId xmlns:a16="http://schemas.microsoft.com/office/drawing/2014/main" id="{948B3E5A-1D67-4743-A999-B6FEF40E9AC9}"/>
              </a:ext>
            </a:extLst>
          </p:cNvPr>
          <p:cNvGrpSpPr>
            <a:grpSpLocks/>
          </p:cNvGrpSpPr>
          <p:nvPr/>
        </p:nvGrpSpPr>
        <p:grpSpPr bwMode="auto">
          <a:xfrm>
            <a:off x="7003880" y="3037175"/>
            <a:ext cx="165100" cy="600075"/>
            <a:chOff x="3842" y="406"/>
            <a:chExt cx="51" cy="167"/>
          </a:xfrm>
        </p:grpSpPr>
        <p:sp>
          <p:nvSpPr>
            <p:cNvPr id="17" name="Oval 11">
              <a:extLst>
                <a:ext uri="{FF2B5EF4-FFF2-40B4-BE49-F238E27FC236}">
                  <a16:creationId xmlns:a16="http://schemas.microsoft.com/office/drawing/2014/main" id="{FA0F733A-DBF3-3840-B2AA-B48D19E7C7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2" y="406"/>
              <a:ext cx="47" cy="4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x-none" altLang="x-none" sz="500">
                <a:latin typeface="Times New Roman" charset="0"/>
              </a:endParaRPr>
            </a:p>
          </p:txBody>
        </p:sp>
        <p:sp>
          <p:nvSpPr>
            <p:cNvPr id="18" name="Oval 12">
              <a:extLst>
                <a:ext uri="{FF2B5EF4-FFF2-40B4-BE49-F238E27FC236}">
                  <a16:creationId xmlns:a16="http://schemas.microsoft.com/office/drawing/2014/main" id="{B16959E2-9654-7E4A-8272-B80C54BB29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4" y="466"/>
              <a:ext cx="47" cy="4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x-none" altLang="x-none" sz="500">
                <a:latin typeface="Times New Roman" charset="0"/>
              </a:endParaRPr>
            </a:p>
          </p:txBody>
        </p:sp>
        <p:sp>
          <p:nvSpPr>
            <p:cNvPr id="19" name="Oval 13">
              <a:extLst>
                <a:ext uri="{FF2B5EF4-FFF2-40B4-BE49-F238E27FC236}">
                  <a16:creationId xmlns:a16="http://schemas.microsoft.com/office/drawing/2014/main" id="{4C2CFAF0-7883-9A40-972F-8EE761B2E9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6" y="526"/>
              <a:ext cx="47" cy="4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x-none" altLang="x-none" sz="500">
                <a:latin typeface="Times New Roman" charset="0"/>
              </a:endParaRPr>
            </a:p>
          </p:txBody>
        </p:sp>
      </p:grpSp>
      <p:grpSp>
        <p:nvGrpSpPr>
          <p:cNvPr id="20" name="Group 14">
            <a:extLst>
              <a:ext uri="{FF2B5EF4-FFF2-40B4-BE49-F238E27FC236}">
                <a16:creationId xmlns:a16="http://schemas.microsoft.com/office/drawing/2014/main" id="{A4EDD3DB-ACD7-CE4D-8D35-625E5300B9ED}"/>
              </a:ext>
            </a:extLst>
          </p:cNvPr>
          <p:cNvGrpSpPr>
            <a:grpSpLocks/>
          </p:cNvGrpSpPr>
          <p:nvPr/>
        </p:nvGrpSpPr>
        <p:grpSpPr bwMode="auto">
          <a:xfrm>
            <a:off x="7997655" y="4475450"/>
            <a:ext cx="666750" cy="1106487"/>
            <a:chOff x="4180" y="783"/>
            <a:chExt cx="150" cy="307"/>
          </a:xfrm>
        </p:grpSpPr>
        <p:sp>
          <p:nvSpPr>
            <p:cNvPr id="21" name="AutoShape 15">
              <a:extLst>
                <a:ext uri="{FF2B5EF4-FFF2-40B4-BE49-F238E27FC236}">
                  <a16:creationId xmlns:a16="http://schemas.microsoft.com/office/drawing/2014/main" id="{66FAD942-2CE8-B046-A410-8B7ECCD31D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80" y="1019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x-none" altLang="x-none" sz="500">
                <a:latin typeface="Times New Roman" charset="0"/>
              </a:endParaRPr>
            </a:p>
          </p:txBody>
        </p:sp>
        <p:sp>
          <p:nvSpPr>
            <p:cNvPr id="22" name="Rectangle 16">
              <a:extLst>
                <a:ext uri="{FF2B5EF4-FFF2-40B4-BE49-F238E27FC236}">
                  <a16:creationId xmlns:a16="http://schemas.microsoft.com/office/drawing/2014/main" id="{DBCC4467-5DEE-2D4F-8035-A8A629FA3B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6" y="785"/>
              <a:ext cx="69" cy="236"/>
            </a:xfrm>
            <a:prstGeom prst="rect">
              <a:avLst/>
            </a:prstGeom>
            <a:solidFill>
              <a:srgbClr val="33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x-none" altLang="x-none" sz="500">
                <a:latin typeface="Times New Roman" charset="0"/>
              </a:endParaRPr>
            </a:p>
          </p:txBody>
        </p:sp>
        <p:sp>
          <p:nvSpPr>
            <p:cNvPr id="23" name="Rectangle 17">
              <a:extLst>
                <a:ext uri="{FF2B5EF4-FFF2-40B4-BE49-F238E27FC236}">
                  <a16:creationId xmlns:a16="http://schemas.microsoft.com/office/drawing/2014/main" id="{2A3568C0-D73F-1742-82DC-640D9D9F12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81" y="852"/>
              <a:ext cx="95" cy="236"/>
            </a:xfrm>
            <a:prstGeom prst="rect">
              <a:avLst/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x-none" altLang="x-none" sz="500">
                <a:latin typeface="Times New Roman" charset="0"/>
              </a:endParaRPr>
            </a:p>
          </p:txBody>
        </p:sp>
        <p:sp>
          <p:nvSpPr>
            <p:cNvPr id="24" name="AutoShape 18">
              <a:extLst>
                <a:ext uri="{FF2B5EF4-FFF2-40B4-BE49-F238E27FC236}">
                  <a16:creationId xmlns:a16="http://schemas.microsoft.com/office/drawing/2014/main" id="{29C51169-6493-7D40-9977-396F9F6656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80" y="783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x-none" altLang="x-none" sz="500">
                <a:latin typeface="Times New Roman" charset="0"/>
              </a:endParaRPr>
            </a:p>
          </p:txBody>
        </p:sp>
        <p:sp>
          <p:nvSpPr>
            <p:cNvPr id="25" name="Line 19">
              <a:extLst>
                <a:ext uri="{FF2B5EF4-FFF2-40B4-BE49-F238E27FC236}">
                  <a16:creationId xmlns:a16="http://schemas.microsoft.com/office/drawing/2014/main" id="{D8548A05-38ED-D746-BD26-F3B395150E2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30" y="788"/>
              <a:ext cx="0" cy="23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" name="Line 20">
              <a:extLst>
                <a:ext uri="{FF2B5EF4-FFF2-40B4-BE49-F238E27FC236}">
                  <a16:creationId xmlns:a16="http://schemas.microsoft.com/office/drawing/2014/main" id="{EB2C126C-CC82-144E-A0D3-94B14459041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276" y="1019"/>
              <a:ext cx="54" cy="6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" name="Rectangle 21">
              <a:extLst>
                <a:ext uri="{FF2B5EF4-FFF2-40B4-BE49-F238E27FC236}">
                  <a16:creationId xmlns:a16="http://schemas.microsoft.com/office/drawing/2014/main" id="{D8EFA380-B957-E643-9342-CBA74CFB0E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93" y="883"/>
              <a:ext cx="63" cy="136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x-none" altLang="x-none" sz="500">
                <a:latin typeface="Times New Roman" charset="0"/>
              </a:endParaRPr>
            </a:p>
          </p:txBody>
        </p:sp>
        <p:sp>
          <p:nvSpPr>
            <p:cNvPr id="28" name="Rectangle 22">
              <a:extLst>
                <a:ext uri="{FF2B5EF4-FFF2-40B4-BE49-F238E27FC236}">
                  <a16:creationId xmlns:a16="http://schemas.microsoft.com/office/drawing/2014/main" id="{0987ADFF-DEB7-0249-A737-11E3B82898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2" y="924"/>
              <a:ext cx="48" cy="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x-none" altLang="x-none" sz="500">
                <a:latin typeface="Times New Roman" charset="0"/>
              </a:endParaRPr>
            </a:p>
          </p:txBody>
        </p:sp>
      </p:grpSp>
      <p:grpSp>
        <p:nvGrpSpPr>
          <p:cNvPr id="29" name="Group 23">
            <a:extLst>
              <a:ext uri="{FF2B5EF4-FFF2-40B4-BE49-F238E27FC236}">
                <a16:creationId xmlns:a16="http://schemas.microsoft.com/office/drawing/2014/main" id="{BC72471D-B7CB-7741-8E9D-B565AB25A855}"/>
              </a:ext>
            </a:extLst>
          </p:cNvPr>
          <p:cNvGrpSpPr>
            <a:grpSpLocks/>
          </p:cNvGrpSpPr>
          <p:nvPr/>
        </p:nvGrpSpPr>
        <p:grpSpPr bwMode="auto">
          <a:xfrm rot="-5400000">
            <a:off x="9008098" y="4647694"/>
            <a:ext cx="227013" cy="742950"/>
            <a:chOff x="3842" y="406"/>
            <a:chExt cx="51" cy="167"/>
          </a:xfrm>
        </p:grpSpPr>
        <p:sp>
          <p:nvSpPr>
            <p:cNvPr id="30" name="Oval 24">
              <a:extLst>
                <a:ext uri="{FF2B5EF4-FFF2-40B4-BE49-F238E27FC236}">
                  <a16:creationId xmlns:a16="http://schemas.microsoft.com/office/drawing/2014/main" id="{ACF5E879-5CC3-5740-B4D5-BFBB13B58A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2" y="406"/>
              <a:ext cx="47" cy="4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x-none" altLang="x-none" sz="500">
                <a:latin typeface="Times New Roman" charset="0"/>
              </a:endParaRPr>
            </a:p>
          </p:txBody>
        </p:sp>
        <p:sp>
          <p:nvSpPr>
            <p:cNvPr id="31" name="Oval 25">
              <a:extLst>
                <a:ext uri="{FF2B5EF4-FFF2-40B4-BE49-F238E27FC236}">
                  <a16:creationId xmlns:a16="http://schemas.microsoft.com/office/drawing/2014/main" id="{C98C2341-46D0-A642-BCF0-2B9DC1E9B3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4" y="466"/>
              <a:ext cx="47" cy="4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x-none" altLang="x-none" sz="500">
                <a:latin typeface="Times New Roman" charset="0"/>
              </a:endParaRPr>
            </a:p>
          </p:txBody>
        </p:sp>
        <p:sp>
          <p:nvSpPr>
            <p:cNvPr id="32" name="Oval 26">
              <a:extLst>
                <a:ext uri="{FF2B5EF4-FFF2-40B4-BE49-F238E27FC236}">
                  <a16:creationId xmlns:a16="http://schemas.microsoft.com/office/drawing/2014/main" id="{0FEC9359-EBFA-754D-BC96-2EE1BB3722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6" y="526"/>
              <a:ext cx="47" cy="4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x-none" altLang="x-none" sz="500">
                <a:latin typeface="Times New Roman" charset="0"/>
              </a:endParaRPr>
            </a:p>
          </p:txBody>
        </p:sp>
      </p:grpSp>
      <p:sp>
        <p:nvSpPr>
          <p:cNvPr id="33" name="Line 27">
            <a:extLst>
              <a:ext uri="{FF2B5EF4-FFF2-40B4-BE49-F238E27FC236}">
                <a16:creationId xmlns:a16="http://schemas.microsoft.com/office/drawing/2014/main" id="{7DEFB8B1-3778-2B47-8198-14EC553AFED1}"/>
              </a:ext>
            </a:extLst>
          </p:cNvPr>
          <p:cNvSpPr>
            <a:spLocks noChangeShapeType="1"/>
          </p:cNvSpPr>
          <p:nvPr/>
        </p:nvSpPr>
        <p:spPr bwMode="auto">
          <a:xfrm>
            <a:off x="8431042" y="4216687"/>
            <a:ext cx="1577975" cy="31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" name="Line 28">
            <a:extLst>
              <a:ext uri="{FF2B5EF4-FFF2-40B4-BE49-F238E27FC236}">
                <a16:creationId xmlns:a16="http://schemas.microsoft.com/office/drawing/2014/main" id="{C2E2FF0E-5E78-B444-95F3-88CD09999498}"/>
              </a:ext>
            </a:extLst>
          </p:cNvPr>
          <p:cNvSpPr>
            <a:spLocks noChangeShapeType="1"/>
          </p:cNvSpPr>
          <p:nvPr/>
        </p:nvSpPr>
        <p:spPr bwMode="auto">
          <a:xfrm>
            <a:off x="8442155" y="4207162"/>
            <a:ext cx="4762" cy="2682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" name="Line 29">
            <a:extLst>
              <a:ext uri="{FF2B5EF4-FFF2-40B4-BE49-F238E27FC236}">
                <a16:creationId xmlns:a16="http://schemas.microsoft.com/office/drawing/2014/main" id="{EDE42F1E-3083-AC46-BB62-6EA5E0082866}"/>
              </a:ext>
            </a:extLst>
          </p:cNvPr>
          <p:cNvSpPr>
            <a:spLocks noChangeShapeType="1"/>
          </p:cNvSpPr>
          <p:nvPr/>
        </p:nvSpPr>
        <p:spPr bwMode="auto">
          <a:xfrm>
            <a:off x="10020130" y="4202400"/>
            <a:ext cx="3175" cy="2317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" name="Line 30">
            <a:extLst>
              <a:ext uri="{FF2B5EF4-FFF2-40B4-BE49-F238E27FC236}">
                <a16:creationId xmlns:a16="http://schemas.microsoft.com/office/drawing/2014/main" id="{6BA5783E-A49F-C640-BC9E-068AA1630CCA}"/>
              </a:ext>
            </a:extLst>
          </p:cNvPr>
          <p:cNvSpPr>
            <a:spLocks noChangeShapeType="1"/>
          </p:cNvSpPr>
          <p:nvPr/>
        </p:nvSpPr>
        <p:spPr bwMode="auto">
          <a:xfrm>
            <a:off x="7476955" y="2703800"/>
            <a:ext cx="919162" cy="7429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" name="Line 31">
            <a:extLst>
              <a:ext uri="{FF2B5EF4-FFF2-40B4-BE49-F238E27FC236}">
                <a16:creationId xmlns:a16="http://schemas.microsoft.com/office/drawing/2014/main" id="{639118AA-49F2-0F44-B25E-C9653487B51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516642" y="3505487"/>
            <a:ext cx="879475" cy="9239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" name="Line 32">
            <a:extLst>
              <a:ext uri="{FF2B5EF4-FFF2-40B4-BE49-F238E27FC236}">
                <a16:creationId xmlns:a16="http://schemas.microsoft.com/office/drawing/2014/main" id="{27A8E0C3-7CA4-EB46-AA0A-159E256A898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194630" y="3745200"/>
            <a:ext cx="4762" cy="457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39" name="Group 33">
            <a:extLst>
              <a:ext uri="{FF2B5EF4-FFF2-40B4-BE49-F238E27FC236}">
                <a16:creationId xmlns:a16="http://schemas.microsoft.com/office/drawing/2014/main" id="{E2BA9F58-D0F5-7C47-8114-7C012D3C4F57}"/>
              </a:ext>
            </a:extLst>
          </p:cNvPr>
          <p:cNvGrpSpPr>
            <a:grpSpLocks/>
          </p:cNvGrpSpPr>
          <p:nvPr/>
        </p:nvGrpSpPr>
        <p:grpSpPr bwMode="auto">
          <a:xfrm>
            <a:off x="9604205" y="4438937"/>
            <a:ext cx="666750" cy="1108075"/>
            <a:chOff x="4180" y="783"/>
            <a:chExt cx="150" cy="307"/>
          </a:xfrm>
        </p:grpSpPr>
        <p:sp>
          <p:nvSpPr>
            <p:cNvPr id="40" name="AutoShape 34">
              <a:extLst>
                <a:ext uri="{FF2B5EF4-FFF2-40B4-BE49-F238E27FC236}">
                  <a16:creationId xmlns:a16="http://schemas.microsoft.com/office/drawing/2014/main" id="{4B5EC744-D204-8C4E-9613-2F7640B531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80" y="1019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x-none" altLang="x-none" sz="500">
                <a:latin typeface="Times New Roman" charset="0"/>
              </a:endParaRPr>
            </a:p>
          </p:txBody>
        </p:sp>
        <p:sp>
          <p:nvSpPr>
            <p:cNvPr id="41" name="Rectangle 35">
              <a:extLst>
                <a:ext uri="{FF2B5EF4-FFF2-40B4-BE49-F238E27FC236}">
                  <a16:creationId xmlns:a16="http://schemas.microsoft.com/office/drawing/2014/main" id="{310546CF-8BA5-474B-943B-4A3ACB26C9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6" y="785"/>
              <a:ext cx="69" cy="236"/>
            </a:xfrm>
            <a:prstGeom prst="rect">
              <a:avLst/>
            </a:prstGeom>
            <a:solidFill>
              <a:srgbClr val="33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x-none" altLang="x-none" sz="500">
                <a:latin typeface="Times New Roman" charset="0"/>
              </a:endParaRPr>
            </a:p>
          </p:txBody>
        </p:sp>
        <p:sp>
          <p:nvSpPr>
            <p:cNvPr id="42" name="Rectangle 36">
              <a:extLst>
                <a:ext uri="{FF2B5EF4-FFF2-40B4-BE49-F238E27FC236}">
                  <a16:creationId xmlns:a16="http://schemas.microsoft.com/office/drawing/2014/main" id="{C2831A87-A02C-774C-8C0E-28AD49A246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81" y="852"/>
              <a:ext cx="95" cy="236"/>
            </a:xfrm>
            <a:prstGeom prst="rect">
              <a:avLst/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x-none" altLang="x-none" sz="500">
                <a:latin typeface="Times New Roman" charset="0"/>
              </a:endParaRPr>
            </a:p>
          </p:txBody>
        </p:sp>
        <p:sp>
          <p:nvSpPr>
            <p:cNvPr id="43" name="AutoShape 37">
              <a:extLst>
                <a:ext uri="{FF2B5EF4-FFF2-40B4-BE49-F238E27FC236}">
                  <a16:creationId xmlns:a16="http://schemas.microsoft.com/office/drawing/2014/main" id="{D9C52A39-9C8B-434E-B056-0368255AE4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80" y="783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x-none" altLang="x-none" sz="500">
                <a:latin typeface="Times New Roman" charset="0"/>
              </a:endParaRPr>
            </a:p>
          </p:txBody>
        </p:sp>
        <p:sp>
          <p:nvSpPr>
            <p:cNvPr id="44" name="Line 38">
              <a:extLst>
                <a:ext uri="{FF2B5EF4-FFF2-40B4-BE49-F238E27FC236}">
                  <a16:creationId xmlns:a16="http://schemas.microsoft.com/office/drawing/2014/main" id="{435F9B9C-7E64-B345-8585-55BBF9CDCFE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30" y="788"/>
              <a:ext cx="0" cy="23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" name="Line 39">
              <a:extLst>
                <a:ext uri="{FF2B5EF4-FFF2-40B4-BE49-F238E27FC236}">
                  <a16:creationId xmlns:a16="http://schemas.microsoft.com/office/drawing/2014/main" id="{AF5C3437-5B3C-1845-875F-2D53B6A6343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276" y="1019"/>
              <a:ext cx="54" cy="6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" name="Rectangle 40">
              <a:extLst>
                <a:ext uri="{FF2B5EF4-FFF2-40B4-BE49-F238E27FC236}">
                  <a16:creationId xmlns:a16="http://schemas.microsoft.com/office/drawing/2014/main" id="{99904DEC-0C86-9B47-B1C7-04C71231DA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93" y="883"/>
              <a:ext cx="63" cy="136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x-none" altLang="x-none" sz="500">
                <a:latin typeface="Times New Roman" charset="0"/>
              </a:endParaRPr>
            </a:p>
          </p:txBody>
        </p:sp>
        <p:sp>
          <p:nvSpPr>
            <p:cNvPr id="47" name="Rectangle 41">
              <a:extLst>
                <a:ext uri="{FF2B5EF4-FFF2-40B4-BE49-F238E27FC236}">
                  <a16:creationId xmlns:a16="http://schemas.microsoft.com/office/drawing/2014/main" id="{22E8C155-217B-9747-9D4A-69A183274F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2" y="924"/>
              <a:ext cx="48" cy="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x-none" altLang="x-none" sz="500">
                <a:latin typeface="Times New Roman" charset="0"/>
              </a:endParaRPr>
            </a:p>
          </p:txBody>
        </p:sp>
      </p:grpSp>
      <p:grpSp>
        <p:nvGrpSpPr>
          <p:cNvPr id="48" name="Group 42">
            <a:extLst>
              <a:ext uri="{FF2B5EF4-FFF2-40B4-BE49-F238E27FC236}">
                <a16:creationId xmlns:a16="http://schemas.microsoft.com/office/drawing/2014/main" id="{96BC4894-1334-8D4E-A21D-2A6E78891F2D}"/>
              </a:ext>
            </a:extLst>
          </p:cNvPr>
          <p:cNvGrpSpPr>
            <a:grpSpLocks/>
          </p:cNvGrpSpPr>
          <p:nvPr/>
        </p:nvGrpSpPr>
        <p:grpSpPr bwMode="auto">
          <a:xfrm>
            <a:off x="8350080" y="3118137"/>
            <a:ext cx="1598612" cy="654050"/>
            <a:chOff x="3600" y="219"/>
            <a:chExt cx="360" cy="175"/>
          </a:xfrm>
        </p:grpSpPr>
        <p:sp>
          <p:nvSpPr>
            <p:cNvPr id="49" name="Oval 43">
              <a:extLst>
                <a:ext uri="{FF2B5EF4-FFF2-40B4-BE49-F238E27FC236}">
                  <a16:creationId xmlns:a16="http://schemas.microsoft.com/office/drawing/2014/main" id="{2314209A-CA38-4548-854F-F4FA5CFDBB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x-none" altLang="x-none" sz="500">
                <a:latin typeface="Times New Roman" charset="0"/>
              </a:endParaRPr>
            </a:p>
          </p:txBody>
        </p:sp>
        <p:sp>
          <p:nvSpPr>
            <p:cNvPr id="50" name="Line 44">
              <a:extLst>
                <a:ext uri="{FF2B5EF4-FFF2-40B4-BE49-F238E27FC236}">
                  <a16:creationId xmlns:a16="http://schemas.microsoft.com/office/drawing/2014/main" id="{76A8E4F3-30A1-B648-A7B0-31AD3B30219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" name="Line 45">
              <a:extLst>
                <a:ext uri="{FF2B5EF4-FFF2-40B4-BE49-F238E27FC236}">
                  <a16:creationId xmlns:a16="http://schemas.microsoft.com/office/drawing/2014/main" id="{B9518485-33DE-8046-B824-6AA34662CEA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" name="Rectangle 46">
              <a:extLst>
                <a:ext uri="{FF2B5EF4-FFF2-40B4-BE49-F238E27FC236}">
                  <a16:creationId xmlns:a16="http://schemas.microsoft.com/office/drawing/2014/main" id="{10164030-82D9-F24E-A7A2-56E0EB8956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x-none" altLang="x-none" sz="2400">
                <a:latin typeface="Times New Roman" charset="0"/>
              </a:endParaRPr>
            </a:p>
          </p:txBody>
        </p:sp>
        <p:sp>
          <p:nvSpPr>
            <p:cNvPr id="53" name="Oval 47">
              <a:extLst>
                <a:ext uri="{FF2B5EF4-FFF2-40B4-BE49-F238E27FC236}">
                  <a16:creationId xmlns:a16="http://schemas.microsoft.com/office/drawing/2014/main" id="{C5839DD2-88CE-2B4D-A779-7679F96EF0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x-none" altLang="x-none" sz="500">
                <a:latin typeface="Times New Roman" charset="0"/>
              </a:endParaRPr>
            </a:p>
          </p:txBody>
        </p:sp>
        <p:grpSp>
          <p:nvGrpSpPr>
            <p:cNvPr id="54" name="Group 48">
              <a:extLst>
                <a:ext uri="{FF2B5EF4-FFF2-40B4-BE49-F238E27FC236}">
                  <a16:creationId xmlns:a16="http://schemas.microsoft.com/office/drawing/2014/main" id="{A8C745D5-7407-014C-8094-79120B75513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59" name="Line 49">
                <a:extLst>
                  <a:ext uri="{FF2B5EF4-FFF2-40B4-BE49-F238E27FC236}">
                    <a16:creationId xmlns:a16="http://schemas.microsoft.com/office/drawing/2014/main" id="{FB96F390-7F18-1449-86AA-BAF9AB803F1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" name="Line 50">
                <a:extLst>
                  <a:ext uri="{FF2B5EF4-FFF2-40B4-BE49-F238E27FC236}">
                    <a16:creationId xmlns:a16="http://schemas.microsoft.com/office/drawing/2014/main" id="{9BDE9463-F9B1-854B-AFB3-B64B8F3820E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1" name="Line 51">
                <a:extLst>
                  <a:ext uri="{FF2B5EF4-FFF2-40B4-BE49-F238E27FC236}">
                    <a16:creationId xmlns:a16="http://schemas.microsoft.com/office/drawing/2014/main" id="{242E200F-E139-F44E-81C6-8CA3FBF2806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55" name="Group 52">
              <a:extLst>
                <a:ext uri="{FF2B5EF4-FFF2-40B4-BE49-F238E27FC236}">
                  <a16:creationId xmlns:a16="http://schemas.microsoft.com/office/drawing/2014/main" id="{0A8C5FDF-39CB-B849-A795-D9FD1C79D3F6}"/>
                </a:ext>
              </a:extLst>
            </p:cNvPr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56" name="Line 53">
                <a:extLst>
                  <a:ext uri="{FF2B5EF4-FFF2-40B4-BE49-F238E27FC236}">
                    <a16:creationId xmlns:a16="http://schemas.microsoft.com/office/drawing/2014/main" id="{365054B4-1A80-0143-87CE-99B33F6AD72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7" name="Line 54">
                <a:extLst>
                  <a:ext uri="{FF2B5EF4-FFF2-40B4-BE49-F238E27FC236}">
                    <a16:creationId xmlns:a16="http://schemas.microsoft.com/office/drawing/2014/main" id="{EE139575-8B89-F64E-8558-6C851FFECA4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8" name="Line 55">
                <a:extLst>
                  <a:ext uri="{FF2B5EF4-FFF2-40B4-BE49-F238E27FC236}">
                    <a16:creationId xmlns:a16="http://schemas.microsoft.com/office/drawing/2014/main" id="{67A4913A-F10E-F24B-8F8A-0AD2225AA25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62" name="Group 56">
            <a:extLst>
              <a:ext uri="{FF2B5EF4-FFF2-40B4-BE49-F238E27FC236}">
                <a16:creationId xmlns:a16="http://schemas.microsoft.com/office/drawing/2014/main" id="{6F3F48EB-A2A8-054E-B736-0DF5F3A594FF}"/>
              </a:ext>
            </a:extLst>
          </p:cNvPr>
          <p:cNvGrpSpPr>
            <a:grpSpLocks/>
          </p:cNvGrpSpPr>
          <p:nvPr/>
        </p:nvGrpSpPr>
        <p:grpSpPr bwMode="auto">
          <a:xfrm>
            <a:off x="5243342" y="1403637"/>
            <a:ext cx="5514975" cy="4471988"/>
            <a:chOff x="1291" y="897"/>
            <a:chExt cx="3496" cy="2847"/>
          </a:xfrm>
        </p:grpSpPr>
        <p:grpSp>
          <p:nvGrpSpPr>
            <p:cNvPr id="63" name="Group 57">
              <a:extLst>
                <a:ext uri="{FF2B5EF4-FFF2-40B4-BE49-F238E27FC236}">
                  <a16:creationId xmlns:a16="http://schemas.microsoft.com/office/drawing/2014/main" id="{71D40304-C7C7-B24A-8E03-37CA547A628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341" y="897"/>
              <a:ext cx="849" cy="965"/>
              <a:chOff x="186" y="1425"/>
              <a:chExt cx="849" cy="965"/>
            </a:xfrm>
          </p:grpSpPr>
          <p:sp>
            <p:nvSpPr>
              <p:cNvPr id="94" name="Rectangle 58">
                <a:extLst>
                  <a:ext uri="{FF2B5EF4-FFF2-40B4-BE49-F238E27FC236}">
                    <a16:creationId xmlns:a16="http://schemas.microsoft.com/office/drawing/2014/main" id="{A6A15C17-3153-A246-913F-0840F3EC99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7" y="1425"/>
                <a:ext cx="798" cy="903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charset="0"/>
                  <a:buChar char="r"/>
                  <a:defRPr sz="28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charset="0"/>
                  <a:buChar char="m"/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x-none" altLang="x-none" sz="500">
                  <a:latin typeface="Times New Roman" charset="0"/>
                </a:endParaRPr>
              </a:p>
            </p:txBody>
          </p:sp>
          <p:sp>
            <p:nvSpPr>
              <p:cNvPr id="95" name="Rectangle 59">
                <a:extLst>
                  <a:ext uri="{FF2B5EF4-FFF2-40B4-BE49-F238E27FC236}">
                    <a16:creationId xmlns:a16="http://schemas.microsoft.com/office/drawing/2014/main" id="{15CA7C88-4CB1-794A-AB27-933281FA64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7" y="1464"/>
                <a:ext cx="798" cy="903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charset="0"/>
                  <a:buChar char="r"/>
                  <a:defRPr sz="28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charset="0"/>
                  <a:buChar char="m"/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x-none" altLang="x-none" sz="500">
                  <a:latin typeface="Times New Roman" charset="0"/>
                </a:endParaRPr>
              </a:p>
            </p:txBody>
          </p:sp>
          <p:sp>
            <p:nvSpPr>
              <p:cNvPr id="96" name="Text Box 60">
                <a:extLst>
                  <a:ext uri="{FF2B5EF4-FFF2-40B4-BE49-F238E27FC236}">
                    <a16:creationId xmlns:a16="http://schemas.microsoft.com/office/drawing/2014/main" id="{925A72DA-F38A-024C-8F58-9ACDE1BCAC2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86" y="1457"/>
                <a:ext cx="836" cy="9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charset="0"/>
                  <a:buChar char="r"/>
                  <a:defRPr sz="28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charset="0"/>
                  <a:buChar char="m"/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x-none" sz="1800"/>
                  <a:t>application</a:t>
                </a:r>
              </a:p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x-none" sz="1800"/>
                  <a:t>transport</a:t>
                </a:r>
              </a:p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x-none" sz="1800"/>
                  <a:t>network</a:t>
                </a:r>
              </a:p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x-none" sz="1800"/>
                  <a:t>link</a:t>
                </a:r>
              </a:p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x-none" sz="1800"/>
                  <a:t>physical</a:t>
                </a:r>
              </a:p>
            </p:txBody>
          </p:sp>
          <p:sp>
            <p:nvSpPr>
              <p:cNvPr id="97" name="Line 61">
                <a:extLst>
                  <a:ext uri="{FF2B5EF4-FFF2-40B4-BE49-F238E27FC236}">
                    <a16:creationId xmlns:a16="http://schemas.microsoft.com/office/drawing/2014/main" id="{432A7CEB-3427-8A4A-B214-13528B7DFF5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04" y="1665"/>
                <a:ext cx="789" cy="3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8" name="Line 62">
                <a:extLst>
                  <a:ext uri="{FF2B5EF4-FFF2-40B4-BE49-F238E27FC236}">
                    <a16:creationId xmlns:a16="http://schemas.microsoft.com/office/drawing/2014/main" id="{76EA226C-EF29-8A45-9903-2C7119F74DB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16" y="1845"/>
                <a:ext cx="789" cy="3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9" name="Line 63">
                <a:extLst>
                  <a:ext uri="{FF2B5EF4-FFF2-40B4-BE49-F238E27FC236}">
                    <a16:creationId xmlns:a16="http://schemas.microsoft.com/office/drawing/2014/main" id="{698B3455-976E-6348-9347-3F19F39091B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16" y="2007"/>
                <a:ext cx="789" cy="3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0" name="Line 64">
                <a:extLst>
                  <a:ext uri="{FF2B5EF4-FFF2-40B4-BE49-F238E27FC236}">
                    <a16:creationId xmlns:a16="http://schemas.microsoft.com/office/drawing/2014/main" id="{3A95A99C-B050-0C4D-A4A9-CC5C0C9D0F4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01" y="2184"/>
                <a:ext cx="789" cy="3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64" name="Group 65">
              <a:extLst>
                <a:ext uri="{FF2B5EF4-FFF2-40B4-BE49-F238E27FC236}">
                  <a16:creationId xmlns:a16="http://schemas.microsoft.com/office/drawing/2014/main" id="{84B40791-BC33-7343-81A7-482ACB38881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91" y="1985"/>
              <a:ext cx="850" cy="967"/>
              <a:chOff x="185" y="1425"/>
              <a:chExt cx="850" cy="967"/>
            </a:xfrm>
          </p:grpSpPr>
          <p:sp>
            <p:nvSpPr>
              <p:cNvPr id="87" name="Rectangle 66">
                <a:extLst>
                  <a:ext uri="{FF2B5EF4-FFF2-40B4-BE49-F238E27FC236}">
                    <a16:creationId xmlns:a16="http://schemas.microsoft.com/office/drawing/2014/main" id="{A197091A-E14E-7545-AA96-46B8B9AA16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7" y="1425"/>
                <a:ext cx="798" cy="903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charset="0"/>
                  <a:buChar char="r"/>
                  <a:defRPr sz="28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charset="0"/>
                  <a:buChar char="m"/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x-none" altLang="x-none" sz="500">
                  <a:latin typeface="Times New Roman" charset="0"/>
                </a:endParaRPr>
              </a:p>
            </p:txBody>
          </p:sp>
          <p:sp>
            <p:nvSpPr>
              <p:cNvPr id="88" name="Rectangle 67">
                <a:extLst>
                  <a:ext uri="{FF2B5EF4-FFF2-40B4-BE49-F238E27FC236}">
                    <a16:creationId xmlns:a16="http://schemas.microsoft.com/office/drawing/2014/main" id="{779FE7AD-9798-9048-9150-DEC2D937CA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7" y="1464"/>
                <a:ext cx="798" cy="903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charset="0"/>
                  <a:buChar char="r"/>
                  <a:defRPr sz="28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charset="0"/>
                  <a:buChar char="m"/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x-none" altLang="x-none" sz="500">
                  <a:latin typeface="Times New Roman" charset="0"/>
                </a:endParaRPr>
              </a:p>
            </p:txBody>
          </p:sp>
          <p:sp>
            <p:nvSpPr>
              <p:cNvPr id="89" name="Text Box 68">
                <a:extLst>
                  <a:ext uri="{FF2B5EF4-FFF2-40B4-BE49-F238E27FC236}">
                    <a16:creationId xmlns:a16="http://schemas.microsoft.com/office/drawing/2014/main" id="{02999209-AFE5-E543-B490-E1DBAEBC927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85" y="1459"/>
                <a:ext cx="835" cy="9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charset="0"/>
                  <a:buChar char="r"/>
                  <a:defRPr sz="28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charset="0"/>
                  <a:buChar char="m"/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x-none" sz="1800"/>
                  <a:t>application</a:t>
                </a:r>
              </a:p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x-none" sz="1800"/>
                  <a:t>transport</a:t>
                </a:r>
              </a:p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x-none" sz="1800"/>
                  <a:t>network</a:t>
                </a:r>
              </a:p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x-none" sz="1800"/>
                  <a:t>link</a:t>
                </a:r>
              </a:p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x-none" sz="1800"/>
                  <a:t>physical</a:t>
                </a:r>
              </a:p>
            </p:txBody>
          </p:sp>
          <p:sp>
            <p:nvSpPr>
              <p:cNvPr id="90" name="Line 69">
                <a:extLst>
                  <a:ext uri="{FF2B5EF4-FFF2-40B4-BE49-F238E27FC236}">
                    <a16:creationId xmlns:a16="http://schemas.microsoft.com/office/drawing/2014/main" id="{04349F3F-E076-D84A-AD4B-67C5086243D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04" y="1665"/>
                <a:ext cx="789" cy="3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1" name="Line 70">
                <a:extLst>
                  <a:ext uri="{FF2B5EF4-FFF2-40B4-BE49-F238E27FC236}">
                    <a16:creationId xmlns:a16="http://schemas.microsoft.com/office/drawing/2014/main" id="{23730872-7E35-7E48-8E40-8C62508F3AE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16" y="1845"/>
                <a:ext cx="789" cy="3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2" name="Line 71">
                <a:extLst>
                  <a:ext uri="{FF2B5EF4-FFF2-40B4-BE49-F238E27FC236}">
                    <a16:creationId xmlns:a16="http://schemas.microsoft.com/office/drawing/2014/main" id="{9340B6DC-ECF1-554C-BD20-ED2A0CF4656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16" y="2007"/>
                <a:ext cx="789" cy="3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3" name="Line 72">
                <a:extLst>
                  <a:ext uri="{FF2B5EF4-FFF2-40B4-BE49-F238E27FC236}">
                    <a16:creationId xmlns:a16="http://schemas.microsoft.com/office/drawing/2014/main" id="{03EC004B-E587-1840-952F-6F0A327C574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01" y="2184"/>
                <a:ext cx="789" cy="3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65" name="Group 73">
              <a:extLst>
                <a:ext uri="{FF2B5EF4-FFF2-40B4-BE49-F238E27FC236}">
                  <a16:creationId xmlns:a16="http://schemas.microsoft.com/office/drawing/2014/main" id="{B46BA1CE-BC6C-974B-935A-463DC4F4218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14" y="2781"/>
              <a:ext cx="850" cy="963"/>
              <a:chOff x="185" y="1425"/>
              <a:chExt cx="850" cy="963"/>
            </a:xfrm>
          </p:grpSpPr>
          <p:sp>
            <p:nvSpPr>
              <p:cNvPr id="80" name="Rectangle 74">
                <a:extLst>
                  <a:ext uri="{FF2B5EF4-FFF2-40B4-BE49-F238E27FC236}">
                    <a16:creationId xmlns:a16="http://schemas.microsoft.com/office/drawing/2014/main" id="{1F99A3C2-3B38-1F4F-918F-E422318F78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7" y="1425"/>
                <a:ext cx="798" cy="903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charset="0"/>
                  <a:buChar char="r"/>
                  <a:defRPr sz="28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charset="0"/>
                  <a:buChar char="m"/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x-none" altLang="x-none" sz="500">
                  <a:latin typeface="Times New Roman" charset="0"/>
                </a:endParaRPr>
              </a:p>
            </p:txBody>
          </p:sp>
          <p:sp>
            <p:nvSpPr>
              <p:cNvPr id="81" name="Rectangle 75">
                <a:extLst>
                  <a:ext uri="{FF2B5EF4-FFF2-40B4-BE49-F238E27FC236}">
                    <a16:creationId xmlns:a16="http://schemas.microsoft.com/office/drawing/2014/main" id="{B8CB053C-3114-884D-8BD2-84474B001C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7" y="1464"/>
                <a:ext cx="798" cy="903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charset="0"/>
                  <a:buChar char="r"/>
                  <a:defRPr sz="28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charset="0"/>
                  <a:buChar char="m"/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x-none" altLang="x-none" sz="500">
                  <a:latin typeface="Times New Roman" charset="0"/>
                </a:endParaRPr>
              </a:p>
            </p:txBody>
          </p:sp>
          <p:sp>
            <p:nvSpPr>
              <p:cNvPr id="82" name="Text Box 76">
                <a:extLst>
                  <a:ext uri="{FF2B5EF4-FFF2-40B4-BE49-F238E27FC236}">
                    <a16:creationId xmlns:a16="http://schemas.microsoft.com/office/drawing/2014/main" id="{ED9E65C3-A500-3D48-ACEA-98472E137F6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85" y="1455"/>
                <a:ext cx="835" cy="9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charset="0"/>
                  <a:buChar char="r"/>
                  <a:defRPr sz="28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charset="0"/>
                  <a:buChar char="m"/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x-none" sz="1800"/>
                  <a:t>application</a:t>
                </a:r>
              </a:p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x-none" sz="1800"/>
                  <a:t>transport</a:t>
                </a:r>
              </a:p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x-none" sz="1800"/>
                  <a:t>network</a:t>
                </a:r>
              </a:p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x-none" sz="1800"/>
                  <a:t>link</a:t>
                </a:r>
              </a:p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x-none" sz="1800"/>
                  <a:t>physical</a:t>
                </a:r>
              </a:p>
            </p:txBody>
          </p:sp>
          <p:sp>
            <p:nvSpPr>
              <p:cNvPr id="83" name="Line 77">
                <a:extLst>
                  <a:ext uri="{FF2B5EF4-FFF2-40B4-BE49-F238E27FC236}">
                    <a16:creationId xmlns:a16="http://schemas.microsoft.com/office/drawing/2014/main" id="{1D054FBA-7FBB-8149-BDE1-D29FDAB1C7A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04" y="1665"/>
                <a:ext cx="789" cy="3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4" name="Line 78">
                <a:extLst>
                  <a:ext uri="{FF2B5EF4-FFF2-40B4-BE49-F238E27FC236}">
                    <a16:creationId xmlns:a16="http://schemas.microsoft.com/office/drawing/2014/main" id="{C78D7130-7FEF-B041-8E03-8562364C392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16" y="1845"/>
                <a:ext cx="789" cy="3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5" name="Line 79">
                <a:extLst>
                  <a:ext uri="{FF2B5EF4-FFF2-40B4-BE49-F238E27FC236}">
                    <a16:creationId xmlns:a16="http://schemas.microsoft.com/office/drawing/2014/main" id="{0A8C4663-1461-AC49-B00B-11E36B2ED43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16" y="2007"/>
                <a:ext cx="789" cy="3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6" name="Line 80">
                <a:extLst>
                  <a:ext uri="{FF2B5EF4-FFF2-40B4-BE49-F238E27FC236}">
                    <a16:creationId xmlns:a16="http://schemas.microsoft.com/office/drawing/2014/main" id="{18714DCD-7A2B-3547-A3C1-689E27CE70B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01" y="2184"/>
                <a:ext cx="789" cy="3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66" name="Group 81">
              <a:extLst>
                <a:ext uri="{FF2B5EF4-FFF2-40B4-BE49-F238E27FC236}">
                  <a16:creationId xmlns:a16="http://schemas.microsoft.com/office/drawing/2014/main" id="{F85004BE-E745-F84D-8962-B7037310A8B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37" y="2777"/>
              <a:ext cx="850" cy="965"/>
              <a:chOff x="185" y="1425"/>
              <a:chExt cx="850" cy="965"/>
            </a:xfrm>
          </p:grpSpPr>
          <p:sp>
            <p:nvSpPr>
              <p:cNvPr id="73" name="Rectangle 82">
                <a:extLst>
                  <a:ext uri="{FF2B5EF4-FFF2-40B4-BE49-F238E27FC236}">
                    <a16:creationId xmlns:a16="http://schemas.microsoft.com/office/drawing/2014/main" id="{10B2E17E-BB72-2C41-9BAE-030FC6253A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7" y="1425"/>
                <a:ext cx="798" cy="903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charset="0"/>
                  <a:buChar char="r"/>
                  <a:defRPr sz="28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charset="0"/>
                  <a:buChar char="m"/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x-none" altLang="x-none" sz="500">
                  <a:latin typeface="Times New Roman" charset="0"/>
                </a:endParaRPr>
              </a:p>
            </p:txBody>
          </p:sp>
          <p:sp>
            <p:nvSpPr>
              <p:cNvPr id="74" name="Rectangle 83">
                <a:extLst>
                  <a:ext uri="{FF2B5EF4-FFF2-40B4-BE49-F238E27FC236}">
                    <a16:creationId xmlns:a16="http://schemas.microsoft.com/office/drawing/2014/main" id="{6EC56AA7-7834-8B42-AEBB-EE09E9952D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7" y="1464"/>
                <a:ext cx="798" cy="903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charset="0"/>
                  <a:buChar char="r"/>
                  <a:defRPr sz="28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charset="0"/>
                  <a:buChar char="m"/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x-none" altLang="x-none" sz="500">
                  <a:latin typeface="Times New Roman" charset="0"/>
                </a:endParaRPr>
              </a:p>
            </p:txBody>
          </p:sp>
          <p:sp>
            <p:nvSpPr>
              <p:cNvPr id="75" name="Text Box 84">
                <a:extLst>
                  <a:ext uri="{FF2B5EF4-FFF2-40B4-BE49-F238E27FC236}">
                    <a16:creationId xmlns:a16="http://schemas.microsoft.com/office/drawing/2014/main" id="{A32F35FC-C3BD-1148-97D5-CFBCB847907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85" y="1457"/>
                <a:ext cx="835" cy="9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charset="0"/>
                  <a:buChar char="r"/>
                  <a:defRPr sz="28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charset="0"/>
                  <a:buChar char="m"/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x-none" sz="1800"/>
                  <a:t>application</a:t>
                </a:r>
              </a:p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x-none" sz="1800"/>
                  <a:t>transport</a:t>
                </a:r>
              </a:p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x-none" sz="1800"/>
                  <a:t>network</a:t>
                </a:r>
              </a:p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x-none" sz="1800"/>
                  <a:t>link</a:t>
                </a:r>
              </a:p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x-none" sz="1800"/>
                  <a:t>physical</a:t>
                </a:r>
              </a:p>
            </p:txBody>
          </p:sp>
          <p:sp>
            <p:nvSpPr>
              <p:cNvPr id="76" name="Line 85">
                <a:extLst>
                  <a:ext uri="{FF2B5EF4-FFF2-40B4-BE49-F238E27FC236}">
                    <a16:creationId xmlns:a16="http://schemas.microsoft.com/office/drawing/2014/main" id="{1FF3D81B-AD00-3D4A-9511-FFDE7BF3E0C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04" y="1665"/>
                <a:ext cx="789" cy="3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7" name="Line 86">
                <a:extLst>
                  <a:ext uri="{FF2B5EF4-FFF2-40B4-BE49-F238E27FC236}">
                    <a16:creationId xmlns:a16="http://schemas.microsoft.com/office/drawing/2014/main" id="{3812335D-3B6C-E744-802C-7F8C4C9A624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16" y="1845"/>
                <a:ext cx="789" cy="3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8" name="Line 87">
                <a:extLst>
                  <a:ext uri="{FF2B5EF4-FFF2-40B4-BE49-F238E27FC236}">
                    <a16:creationId xmlns:a16="http://schemas.microsoft.com/office/drawing/2014/main" id="{0137E653-B4E0-2041-B7A7-451956B1AA7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16" y="2007"/>
                <a:ext cx="789" cy="3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9" name="Line 88">
                <a:extLst>
                  <a:ext uri="{FF2B5EF4-FFF2-40B4-BE49-F238E27FC236}">
                    <a16:creationId xmlns:a16="http://schemas.microsoft.com/office/drawing/2014/main" id="{4F8F4E39-AD03-8741-96E4-83BEB30AF00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01" y="2184"/>
                <a:ext cx="789" cy="3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67" name="Group 89">
              <a:extLst>
                <a:ext uri="{FF2B5EF4-FFF2-40B4-BE49-F238E27FC236}">
                  <a16:creationId xmlns:a16="http://schemas.microsoft.com/office/drawing/2014/main" id="{880DBAB3-C507-DD40-A3F2-53C49465728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341" y="1815"/>
              <a:ext cx="832" cy="615"/>
              <a:chOff x="4369" y="791"/>
              <a:chExt cx="832" cy="615"/>
            </a:xfrm>
          </p:grpSpPr>
          <p:sp>
            <p:nvSpPr>
              <p:cNvPr id="68" name="Rectangle 90">
                <a:extLst>
                  <a:ext uri="{FF2B5EF4-FFF2-40B4-BE49-F238E27FC236}">
                    <a16:creationId xmlns:a16="http://schemas.microsoft.com/office/drawing/2014/main" id="{4CEB5D43-BFA9-8A48-A6D0-BA7E2CF552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03" y="791"/>
                <a:ext cx="798" cy="583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charset="0"/>
                  <a:buChar char="r"/>
                  <a:defRPr sz="28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charset="0"/>
                  <a:buChar char="m"/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x-none" altLang="x-none" sz="500">
                  <a:latin typeface="Times New Roman" charset="0"/>
                </a:endParaRPr>
              </a:p>
            </p:txBody>
          </p:sp>
          <p:sp>
            <p:nvSpPr>
              <p:cNvPr id="69" name="Rectangle 91">
                <a:extLst>
                  <a:ext uri="{FF2B5EF4-FFF2-40B4-BE49-F238E27FC236}">
                    <a16:creationId xmlns:a16="http://schemas.microsoft.com/office/drawing/2014/main" id="{E3014E2A-9BFD-F74E-9146-7066EBFEBA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69" y="830"/>
                <a:ext cx="798" cy="563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charset="0"/>
                  <a:buChar char="r"/>
                  <a:defRPr sz="28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charset="0"/>
                  <a:buChar char="m"/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x-none" altLang="x-none" sz="500">
                  <a:latin typeface="Times New Roman" charset="0"/>
                </a:endParaRPr>
              </a:p>
            </p:txBody>
          </p:sp>
          <p:sp>
            <p:nvSpPr>
              <p:cNvPr id="70" name="Text Box 92">
                <a:extLst>
                  <a:ext uri="{FF2B5EF4-FFF2-40B4-BE49-F238E27FC236}">
                    <a16:creationId xmlns:a16="http://schemas.microsoft.com/office/drawing/2014/main" id="{72344182-C684-164B-9A04-C17FD7251B7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437" y="823"/>
                <a:ext cx="664" cy="5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charset="0"/>
                  <a:buChar char="r"/>
                  <a:defRPr sz="28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charset="0"/>
                  <a:buChar char="m"/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x-none" sz="1800"/>
                  <a:t>network</a:t>
                </a:r>
              </a:p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x-none" sz="1800"/>
                  <a:t>link</a:t>
                </a:r>
              </a:p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x-none" sz="1800"/>
                  <a:t>physical</a:t>
                </a:r>
              </a:p>
            </p:txBody>
          </p:sp>
          <p:sp>
            <p:nvSpPr>
              <p:cNvPr id="71" name="Line 93">
                <a:extLst>
                  <a:ext uri="{FF2B5EF4-FFF2-40B4-BE49-F238E27FC236}">
                    <a16:creationId xmlns:a16="http://schemas.microsoft.com/office/drawing/2014/main" id="{62D2638C-44B6-9C4B-B1A3-9B0FC372F8F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370" y="1031"/>
                <a:ext cx="789" cy="3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" name="Line 94">
                <a:extLst>
                  <a:ext uri="{FF2B5EF4-FFF2-40B4-BE49-F238E27FC236}">
                    <a16:creationId xmlns:a16="http://schemas.microsoft.com/office/drawing/2014/main" id="{96CF6CBD-8251-924B-A405-FDE1BFFB5B2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382" y="1211"/>
                <a:ext cx="789" cy="3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101" name="Freeform 95">
            <a:extLst>
              <a:ext uri="{FF2B5EF4-FFF2-40B4-BE49-F238E27FC236}">
                <a16:creationId xmlns:a16="http://schemas.microsoft.com/office/drawing/2014/main" id="{9742EEB7-F57A-9D48-98ED-47620BDBCF8D}"/>
              </a:ext>
            </a:extLst>
          </p:cNvPr>
          <p:cNvSpPr>
            <a:spLocks/>
          </p:cNvSpPr>
          <p:nvPr/>
        </p:nvSpPr>
        <p:spPr bwMode="auto">
          <a:xfrm>
            <a:off x="5770392" y="1556037"/>
            <a:ext cx="3724275" cy="3162300"/>
          </a:xfrm>
          <a:custGeom>
            <a:avLst/>
            <a:gdLst>
              <a:gd name="T0" fmla="*/ 2147483646 w 2346"/>
              <a:gd name="T1" fmla="*/ 0 h 1992"/>
              <a:gd name="T2" fmla="*/ 0 w 2346"/>
              <a:gd name="T3" fmla="*/ 2147483646 h 1992"/>
              <a:gd name="T4" fmla="*/ 2147483646 w 2346"/>
              <a:gd name="T5" fmla="*/ 2147483646 h 1992"/>
              <a:gd name="T6" fmla="*/ 2147483646 w 2346"/>
              <a:gd name="T7" fmla="*/ 2147483646 h 1992"/>
              <a:gd name="T8" fmla="*/ 0 60000 65536"/>
              <a:gd name="T9" fmla="*/ 0 60000 65536"/>
              <a:gd name="T10" fmla="*/ 0 60000 65536"/>
              <a:gd name="T11" fmla="*/ 0 60000 65536"/>
              <a:gd name="T12" fmla="*/ 0 w 2346"/>
              <a:gd name="T13" fmla="*/ 0 h 1992"/>
              <a:gd name="T14" fmla="*/ 2346 w 2346"/>
              <a:gd name="T15" fmla="*/ 1992 h 199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346" h="1992">
                <a:moveTo>
                  <a:pt x="12" y="0"/>
                </a:moveTo>
                <a:lnTo>
                  <a:pt x="0" y="288"/>
                </a:lnTo>
                <a:lnTo>
                  <a:pt x="2112" y="1812"/>
                </a:lnTo>
                <a:lnTo>
                  <a:pt x="2346" y="1992"/>
                </a:lnTo>
              </a:path>
            </a:pathLst>
          </a:cu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02" name="Group 96">
            <a:extLst>
              <a:ext uri="{FF2B5EF4-FFF2-40B4-BE49-F238E27FC236}">
                <a16:creationId xmlns:a16="http://schemas.microsoft.com/office/drawing/2014/main" id="{12A83F83-F62D-B146-B2F7-4D0C8ECC4826}"/>
              </a:ext>
            </a:extLst>
          </p:cNvPr>
          <p:cNvGrpSpPr>
            <a:grpSpLocks/>
          </p:cNvGrpSpPr>
          <p:nvPr/>
        </p:nvGrpSpPr>
        <p:grpSpPr bwMode="auto">
          <a:xfrm>
            <a:off x="9907417" y="4088100"/>
            <a:ext cx="700088" cy="382587"/>
            <a:chOff x="4712" y="2088"/>
            <a:chExt cx="444" cy="244"/>
          </a:xfrm>
        </p:grpSpPr>
        <p:sp>
          <p:nvSpPr>
            <p:cNvPr id="103" name="Rectangle 97">
              <a:extLst>
                <a:ext uri="{FF2B5EF4-FFF2-40B4-BE49-F238E27FC236}">
                  <a16:creationId xmlns:a16="http://schemas.microsoft.com/office/drawing/2014/main" id="{18253815-08EF-D049-B7FC-A131AD0DCB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12" y="2088"/>
              <a:ext cx="444" cy="24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x-none" altLang="x-none" sz="500">
                <a:latin typeface="Times New Roman" charset="0"/>
              </a:endParaRPr>
            </a:p>
          </p:txBody>
        </p:sp>
        <p:sp>
          <p:nvSpPr>
            <p:cNvPr id="104" name="Text Box 98">
              <a:extLst>
                <a:ext uri="{FF2B5EF4-FFF2-40B4-BE49-F238E27FC236}">
                  <a16:creationId xmlns:a16="http://schemas.microsoft.com/office/drawing/2014/main" id="{BD22CFAC-5128-5340-9398-2B35A875C89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26" y="2098"/>
              <a:ext cx="420" cy="2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x-none" sz="1800" dirty="0">
                  <a:solidFill>
                    <a:srgbClr val="FF0000"/>
                  </a:solidFill>
                </a:rPr>
                <a:t>data</a:t>
              </a:r>
              <a:endParaRPr lang="en-US" altLang="x-none" sz="2400" dirty="0">
                <a:latin typeface="Times New Roman" charset="0"/>
              </a:endParaRPr>
            </a:p>
          </p:txBody>
        </p:sp>
      </p:grpSp>
      <p:grpSp>
        <p:nvGrpSpPr>
          <p:cNvPr id="105" name="Group 99">
            <a:extLst>
              <a:ext uri="{FF2B5EF4-FFF2-40B4-BE49-F238E27FC236}">
                <a16:creationId xmlns:a16="http://schemas.microsoft.com/office/drawing/2014/main" id="{0452578B-AD3A-C745-8FF1-F275BCDC3EE4}"/>
              </a:ext>
            </a:extLst>
          </p:cNvPr>
          <p:cNvGrpSpPr>
            <a:grpSpLocks/>
          </p:cNvGrpSpPr>
          <p:nvPr/>
        </p:nvGrpSpPr>
        <p:grpSpPr bwMode="auto">
          <a:xfrm>
            <a:off x="5392567" y="1155987"/>
            <a:ext cx="701675" cy="382588"/>
            <a:chOff x="4712" y="2088"/>
            <a:chExt cx="444" cy="244"/>
          </a:xfrm>
        </p:grpSpPr>
        <p:sp>
          <p:nvSpPr>
            <p:cNvPr id="106" name="Rectangle 100">
              <a:extLst>
                <a:ext uri="{FF2B5EF4-FFF2-40B4-BE49-F238E27FC236}">
                  <a16:creationId xmlns:a16="http://schemas.microsoft.com/office/drawing/2014/main" id="{15F8C317-3187-8640-A70F-D29A108B44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12" y="2088"/>
              <a:ext cx="444" cy="24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x-none" altLang="x-none" sz="500">
                <a:latin typeface="Times New Roman" charset="0"/>
              </a:endParaRPr>
            </a:p>
          </p:txBody>
        </p:sp>
        <p:sp>
          <p:nvSpPr>
            <p:cNvPr id="107" name="Text Box 101">
              <a:extLst>
                <a:ext uri="{FF2B5EF4-FFF2-40B4-BE49-F238E27FC236}">
                  <a16:creationId xmlns:a16="http://schemas.microsoft.com/office/drawing/2014/main" id="{57CA98B2-06C5-E14B-BDE5-595CE598B4B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26" y="2098"/>
              <a:ext cx="419" cy="2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x-none" sz="1800">
                  <a:solidFill>
                    <a:srgbClr val="FF0000"/>
                  </a:solidFill>
                </a:rPr>
                <a:t>data</a:t>
              </a:r>
              <a:endParaRPr lang="en-US" altLang="x-none" sz="2400">
                <a:latin typeface="Times New Roman" charset="0"/>
              </a:endParaRPr>
            </a:p>
          </p:txBody>
        </p:sp>
      </p:grpSp>
      <p:grpSp>
        <p:nvGrpSpPr>
          <p:cNvPr id="108" name="Group 103">
            <a:extLst>
              <a:ext uri="{FF2B5EF4-FFF2-40B4-BE49-F238E27FC236}">
                <a16:creationId xmlns:a16="http://schemas.microsoft.com/office/drawing/2014/main" id="{D564A8C6-8741-6241-B371-F61949A43D27}"/>
              </a:ext>
            </a:extLst>
          </p:cNvPr>
          <p:cNvGrpSpPr>
            <a:grpSpLocks/>
          </p:cNvGrpSpPr>
          <p:nvPr/>
        </p:nvGrpSpPr>
        <p:grpSpPr bwMode="auto">
          <a:xfrm>
            <a:off x="7249942" y="3449925"/>
            <a:ext cx="700088" cy="382587"/>
            <a:chOff x="4712" y="2088"/>
            <a:chExt cx="444" cy="244"/>
          </a:xfrm>
        </p:grpSpPr>
        <p:sp>
          <p:nvSpPr>
            <p:cNvPr id="109" name="Rectangle 104">
              <a:extLst>
                <a:ext uri="{FF2B5EF4-FFF2-40B4-BE49-F238E27FC236}">
                  <a16:creationId xmlns:a16="http://schemas.microsoft.com/office/drawing/2014/main" id="{B864A33D-324A-C640-860A-20F1E9B91A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12" y="2088"/>
              <a:ext cx="444" cy="24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x-none" altLang="x-none" sz="500">
                <a:latin typeface="Times New Roman" charset="0"/>
              </a:endParaRPr>
            </a:p>
          </p:txBody>
        </p:sp>
        <p:sp>
          <p:nvSpPr>
            <p:cNvPr id="110" name="Text Box 105">
              <a:extLst>
                <a:ext uri="{FF2B5EF4-FFF2-40B4-BE49-F238E27FC236}">
                  <a16:creationId xmlns:a16="http://schemas.microsoft.com/office/drawing/2014/main" id="{A8FB22B2-04DC-C64A-A039-BB8E7633BC0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26" y="2098"/>
              <a:ext cx="420" cy="2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x-none" sz="1800">
                  <a:solidFill>
                    <a:srgbClr val="FF0000"/>
                  </a:solidFill>
                </a:rPr>
                <a:t>data</a:t>
              </a:r>
              <a:endParaRPr lang="en-US" altLang="x-none" sz="2400">
                <a:latin typeface="Times New Roman" charset="0"/>
              </a:endParaRPr>
            </a:p>
          </p:txBody>
        </p:sp>
      </p:grpSp>
      <p:sp>
        <p:nvSpPr>
          <p:cNvPr id="111" name="Line 106">
            <a:extLst>
              <a:ext uri="{FF2B5EF4-FFF2-40B4-BE49-F238E27FC236}">
                <a16:creationId xmlns:a16="http://schemas.microsoft.com/office/drawing/2014/main" id="{32B7A7B0-D397-6B49-BD52-33EB8D7BCD3D}"/>
              </a:ext>
            </a:extLst>
          </p:cNvPr>
          <p:cNvSpPr>
            <a:spLocks noChangeShapeType="1"/>
          </p:cNvSpPr>
          <p:nvPr/>
        </p:nvSpPr>
        <p:spPr bwMode="auto">
          <a:xfrm>
            <a:off x="7961142" y="3794412"/>
            <a:ext cx="285750" cy="219075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" name="Line 107">
            <a:extLst>
              <a:ext uri="{FF2B5EF4-FFF2-40B4-BE49-F238E27FC236}">
                <a16:creationId xmlns:a16="http://schemas.microsoft.com/office/drawing/2014/main" id="{68DFCB14-7393-D84A-9C6C-6F0C59EBDB31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7389642" y="2832387"/>
            <a:ext cx="200025" cy="161925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3" name="Rectangle 108">
            <a:extLst>
              <a:ext uri="{FF2B5EF4-FFF2-40B4-BE49-F238E27FC236}">
                <a16:creationId xmlns:a16="http://schemas.microsoft.com/office/drawing/2014/main" id="{7E40AE2F-AD1E-7748-9136-07A3417DB2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66092" y="4756437"/>
            <a:ext cx="1257300" cy="276225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x-none" sz="2000">
                <a:solidFill>
                  <a:schemeClr val="bg1"/>
                </a:solidFill>
              </a:rPr>
              <a:t>transport</a:t>
            </a:r>
            <a:endParaRPr lang="en-US" altLang="x-none" sz="2400">
              <a:latin typeface="Times New Roman" charset="0"/>
            </a:endParaRPr>
          </a:p>
        </p:txBody>
      </p:sp>
      <p:sp>
        <p:nvSpPr>
          <p:cNvPr id="114" name="Rectangle 109">
            <a:extLst>
              <a:ext uri="{FF2B5EF4-FFF2-40B4-BE49-F238E27FC236}">
                <a16:creationId xmlns:a16="http://schemas.microsoft.com/office/drawing/2014/main" id="{6CF067B1-E5E7-9A43-B874-2F63F8FBED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79867" y="1803687"/>
            <a:ext cx="1257300" cy="276225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x-none" sz="2000">
                <a:solidFill>
                  <a:schemeClr val="bg1"/>
                </a:solidFill>
              </a:rPr>
              <a:t>transport</a:t>
            </a:r>
            <a:endParaRPr lang="en-US" altLang="x-none" sz="2400">
              <a:latin typeface="Times New Roman" charset="0"/>
            </a:endParaRPr>
          </a:p>
        </p:txBody>
      </p:sp>
      <p:sp>
        <p:nvSpPr>
          <p:cNvPr id="115" name="Freeform 110">
            <a:extLst>
              <a:ext uri="{FF2B5EF4-FFF2-40B4-BE49-F238E27FC236}">
                <a16:creationId xmlns:a16="http://schemas.microsoft.com/office/drawing/2014/main" id="{8D800F96-304D-C24C-8002-FF55A9035F5F}"/>
              </a:ext>
            </a:extLst>
          </p:cNvPr>
          <p:cNvSpPr>
            <a:spLocks/>
          </p:cNvSpPr>
          <p:nvPr/>
        </p:nvSpPr>
        <p:spPr bwMode="auto">
          <a:xfrm>
            <a:off x="10380492" y="4461162"/>
            <a:ext cx="9525" cy="361950"/>
          </a:xfrm>
          <a:custGeom>
            <a:avLst/>
            <a:gdLst>
              <a:gd name="T0" fmla="*/ 2147483646 w 6"/>
              <a:gd name="T1" fmla="*/ 2147483646 h 228"/>
              <a:gd name="T2" fmla="*/ 0 w 6"/>
              <a:gd name="T3" fmla="*/ 0 h 228"/>
              <a:gd name="T4" fmla="*/ 0 60000 65536"/>
              <a:gd name="T5" fmla="*/ 0 60000 65536"/>
              <a:gd name="T6" fmla="*/ 0 w 6"/>
              <a:gd name="T7" fmla="*/ 0 h 228"/>
              <a:gd name="T8" fmla="*/ 6 w 6"/>
              <a:gd name="T9" fmla="*/ 228 h 228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6" h="228">
                <a:moveTo>
                  <a:pt x="6" y="228"/>
                </a:moveTo>
                <a:lnTo>
                  <a:pt x="0" y="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6" name="Freeform 111">
            <a:extLst>
              <a:ext uri="{FF2B5EF4-FFF2-40B4-BE49-F238E27FC236}">
                <a16:creationId xmlns:a16="http://schemas.microsoft.com/office/drawing/2014/main" id="{C7003A5D-2437-2E41-9B10-E4979AC673F7}"/>
              </a:ext>
            </a:extLst>
          </p:cNvPr>
          <p:cNvSpPr>
            <a:spLocks/>
          </p:cNvSpPr>
          <p:nvPr/>
        </p:nvSpPr>
        <p:spPr bwMode="auto">
          <a:xfrm>
            <a:off x="6765755" y="2248187"/>
            <a:ext cx="890587" cy="519113"/>
          </a:xfrm>
          <a:custGeom>
            <a:avLst/>
            <a:gdLst>
              <a:gd name="T0" fmla="*/ 2147483646 w 1122"/>
              <a:gd name="T1" fmla="*/ 2147483646 h 981"/>
              <a:gd name="T2" fmla="*/ 2147483646 w 1122"/>
              <a:gd name="T3" fmla="*/ 2147483646 h 981"/>
              <a:gd name="T4" fmla="*/ 2147483646 w 1122"/>
              <a:gd name="T5" fmla="*/ 0 h 981"/>
              <a:gd name="T6" fmla="*/ 2147483646 w 1122"/>
              <a:gd name="T7" fmla="*/ 2147483646 h 981"/>
              <a:gd name="T8" fmla="*/ 2147483646 w 1122"/>
              <a:gd name="T9" fmla="*/ 2147483646 h 981"/>
              <a:gd name="T10" fmla="*/ 2147483646 w 1122"/>
              <a:gd name="T11" fmla="*/ 2147483646 h 981"/>
              <a:gd name="T12" fmla="*/ 2147483646 w 1122"/>
              <a:gd name="T13" fmla="*/ 2147483646 h 981"/>
              <a:gd name="T14" fmla="*/ 2147483646 w 1122"/>
              <a:gd name="T15" fmla="*/ 2147483646 h 981"/>
              <a:gd name="T16" fmla="*/ 2147483646 w 1122"/>
              <a:gd name="T17" fmla="*/ 2147483646 h 981"/>
              <a:gd name="T18" fmla="*/ 2147483646 w 1122"/>
              <a:gd name="T19" fmla="*/ 2147483646 h 981"/>
              <a:gd name="T20" fmla="*/ 2147483646 w 1122"/>
              <a:gd name="T21" fmla="*/ 2147483646 h 981"/>
              <a:gd name="T22" fmla="*/ 2147483646 w 1122"/>
              <a:gd name="T23" fmla="*/ 2147483646 h 981"/>
              <a:gd name="T24" fmla="*/ 2147483646 w 1122"/>
              <a:gd name="T25" fmla="*/ 2147483646 h 981"/>
              <a:gd name="T26" fmla="*/ 2147483646 w 1122"/>
              <a:gd name="T27" fmla="*/ 2147483646 h 981"/>
              <a:gd name="T28" fmla="*/ 2147483646 w 1122"/>
              <a:gd name="T29" fmla="*/ 2147483646 h 981"/>
              <a:gd name="T30" fmla="*/ 2147483646 w 1122"/>
              <a:gd name="T31" fmla="*/ 2147483646 h 981"/>
              <a:gd name="T32" fmla="*/ 2147483646 w 1122"/>
              <a:gd name="T33" fmla="*/ 2147483646 h 981"/>
              <a:gd name="T34" fmla="*/ 2147483646 w 1122"/>
              <a:gd name="T35" fmla="*/ 2147483646 h 981"/>
              <a:gd name="T36" fmla="*/ 2147483646 w 1122"/>
              <a:gd name="T37" fmla="*/ 2147483646 h 981"/>
              <a:gd name="T38" fmla="*/ 2147483646 w 1122"/>
              <a:gd name="T39" fmla="*/ 2147483646 h 981"/>
              <a:gd name="T40" fmla="*/ 2147483646 w 1122"/>
              <a:gd name="T41" fmla="*/ 2147483646 h 981"/>
              <a:gd name="T42" fmla="*/ 2147483646 w 1122"/>
              <a:gd name="T43" fmla="*/ 2147483646 h 981"/>
              <a:gd name="T44" fmla="*/ 2147483646 w 1122"/>
              <a:gd name="T45" fmla="*/ 2147483646 h 981"/>
              <a:gd name="T46" fmla="*/ 2147483646 w 1122"/>
              <a:gd name="T47" fmla="*/ 2147483646 h 981"/>
              <a:gd name="T48" fmla="*/ 2147483646 w 1122"/>
              <a:gd name="T49" fmla="*/ 2147483646 h 981"/>
              <a:gd name="T50" fmla="*/ 2147483646 w 1122"/>
              <a:gd name="T51" fmla="*/ 2147483646 h 981"/>
              <a:gd name="T52" fmla="*/ 2147483646 w 1122"/>
              <a:gd name="T53" fmla="*/ 2147483646 h 981"/>
              <a:gd name="T54" fmla="*/ 2147483646 w 1122"/>
              <a:gd name="T55" fmla="*/ 2147483646 h 981"/>
              <a:gd name="T56" fmla="*/ 2147483646 w 1122"/>
              <a:gd name="T57" fmla="*/ 2147483646 h 981"/>
              <a:gd name="T58" fmla="*/ 2147483646 w 1122"/>
              <a:gd name="T59" fmla="*/ 2147483646 h 981"/>
              <a:gd name="T60" fmla="*/ 2147483646 w 1122"/>
              <a:gd name="T61" fmla="*/ 2147483646 h 981"/>
              <a:gd name="T62" fmla="*/ 2147483646 w 1122"/>
              <a:gd name="T63" fmla="*/ 2147483646 h 981"/>
              <a:gd name="T64" fmla="*/ 2147483646 w 1122"/>
              <a:gd name="T65" fmla="*/ 2147483646 h 981"/>
              <a:gd name="T66" fmla="*/ 2147483646 w 1122"/>
              <a:gd name="T67" fmla="*/ 2147483646 h 981"/>
              <a:gd name="T68" fmla="*/ 2147483646 w 1122"/>
              <a:gd name="T69" fmla="*/ 2147483646 h 981"/>
              <a:gd name="T70" fmla="*/ 2147483646 w 1122"/>
              <a:gd name="T71" fmla="*/ 2147483646 h 981"/>
              <a:gd name="T72" fmla="*/ 2147483646 w 1122"/>
              <a:gd name="T73" fmla="*/ 2147483646 h 981"/>
              <a:gd name="T74" fmla="*/ 2147483646 w 1122"/>
              <a:gd name="T75" fmla="*/ 2147483646 h 981"/>
              <a:gd name="T76" fmla="*/ 2147483646 w 1122"/>
              <a:gd name="T77" fmla="*/ 2147483646 h 981"/>
              <a:gd name="T78" fmla="*/ 2147483646 w 1122"/>
              <a:gd name="T79" fmla="*/ 2147483646 h 981"/>
              <a:gd name="T80" fmla="*/ 2147483646 w 1122"/>
              <a:gd name="T81" fmla="*/ 2147483646 h 981"/>
              <a:gd name="T82" fmla="*/ 2147483646 w 1122"/>
              <a:gd name="T83" fmla="*/ 2147483646 h 981"/>
              <a:gd name="T84" fmla="*/ 2147483646 w 1122"/>
              <a:gd name="T85" fmla="*/ 2147483646 h 981"/>
              <a:gd name="T86" fmla="*/ 2147483646 w 1122"/>
              <a:gd name="T87" fmla="*/ 2147483646 h 981"/>
              <a:gd name="T88" fmla="*/ 2147483646 w 1122"/>
              <a:gd name="T89" fmla="*/ 2147483646 h 981"/>
              <a:gd name="T90" fmla="*/ 2147483646 w 1122"/>
              <a:gd name="T91" fmla="*/ 2147483646 h 981"/>
              <a:gd name="T92" fmla="*/ 2147483646 w 1122"/>
              <a:gd name="T93" fmla="*/ 2147483646 h 981"/>
              <a:gd name="T94" fmla="*/ 2147483646 w 1122"/>
              <a:gd name="T95" fmla="*/ 2147483646 h 981"/>
              <a:gd name="T96" fmla="*/ 2147483646 w 1122"/>
              <a:gd name="T97" fmla="*/ 2147483646 h 981"/>
              <a:gd name="T98" fmla="*/ 2147483646 w 1122"/>
              <a:gd name="T99" fmla="*/ 2147483646 h 981"/>
              <a:gd name="T100" fmla="*/ 2147483646 w 1122"/>
              <a:gd name="T101" fmla="*/ 2147483646 h 981"/>
              <a:gd name="T102" fmla="*/ 2147483646 w 1122"/>
              <a:gd name="T103" fmla="*/ 2147483646 h 981"/>
              <a:gd name="T104" fmla="*/ 2147483646 w 1122"/>
              <a:gd name="T105" fmla="*/ 2147483646 h 981"/>
              <a:gd name="T106" fmla="*/ 2147483646 w 1122"/>
              <a:gd name="T107" fmla="*/ 2147483646 h 981"/>
              <a:gd name="T108" fmla="*/ 2147483646 w 1122"/>
              <a:gd name="T109" fmla="*/ 2147483646 h 981"/>
              <a:gd name="T110" fmla="*/ 2147483646 w 1122"/>
              <a:gd name="T111" fmla="*/ 2147483646 h 981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w 1122"/>
              <a:gd name="T169" fmla="*/ 0 h 981"/>
              <a:gd name="T170" fmla="*/ 1122 w 1122"/>
              <a:gd name="T171" fmla="*/ 981 h 981"/>
            </a:gdLst>
            <a:ahLst/>
            <a:cxnLst>
              <a:cxn ang="T112">
                <a:pos x="T0" y="T1"/>
              </a:cxn>
              <a:cxn ang="T113">
                <a:pos x="T2" y="T3"/>
              </a:cxn>
              <a:cxn ang="T114">
                <a:pos x="T4" y="T5"/>
              </a:cxn>
              <a:cxn ang="T115">
                <a:pos x="T6" y="T7"/>
              </a:cxn>
              <a:cxn ang="T116">
                <a:pos x="T8" y="T9"/>
              </a:cxn>
              <a:cxn ang="T117">
                <a:pos x="T10" y="T11"/>
              </a:cxn>
              <a:cxn ang="T118">
                <a:pos x="T12" y="T13"/>
              </a:cxn>
              <a:cxn ang="T119">
                <a:pos x="T14" y="T15"/>
              </a:cxn>
              <a:cxn ang="T120">
                <a:pos x="T16" y="T17"/>
              </a:cxn>
              <a:cxn ang="T121">
                <a:pos x="T18" y="T19"/>
              </a:cxn>
              <a:cxn ang="T122">
                <a:pos x="T20" y="T21"/>
              </a:cxn>
              <a:cxn ang="T123">
                <a:pos x="T22" y="T23"/>
              </a:cxn>
              <a:cxn ang="T124">
                <a:pos x="T24" y="T25"/>
              </a:cxn>
              <a:cxn ang="T125">
                <a:pos x="T26" y="T27"/>
              </a:cxn>
              <a:cxn ang="T126">
                <a:pos x="T28" y="T29"/>
              </a:cxn>
              <a:cxn ang="T127">
                <a:pos x="T30" y="T31"/>
              </a:cxn>
              <a:cxn ang="T128">
                <a:pos x="T32" y="T33"/>
              </a:cxn>
              <a:cxn ang="T129">
                <a:pos x="T34" y="T35"/>
              </a:cxn>
              <a:cxn ang="T130">
                <a:pos x="T36" y="T37"/>
              </a:cxn>
              <a:cxn ang="T131">
                <a:pos x="T38" y="T39"/>
              </a:cxn>
              <a:cxn ang="T132">
                <a:pos x="T40" y="T41"/>
              </a:cxn>
              <a:cxn ang="T133">
                <a:pos x="T42" y="T43"/>
              </a:cxn>
              <a:cxn ang="T134">
                <a:pos x="T44" y="T45"/>
              </a:cxn>
              <a:cxn ang="T135">
                <a:pos x="T46" y="T47"/>
              </a:cxn>
              <a:cxn ang="T136">
                <a:pos x="T48" y="T49"/>
              </a:cxn>
              <a:cxn ang="T137">
                <a:pos x="T50" y="T51"/>
              </a:cxn>
              <a:cxn ang="T138">
                <a:pos x="T52" y="T53"/>
              </a:cxn>
              <a:cxn ang="T139">
                <a:pos x="T54" y="T55"/>
              </a:cxn>
              <a:cxn ang="T140">
                <a:pos x="T56" y="T57"/>
              </a:cxn>
              <a:cxn ang="T141">
                <a:pos x="T58" y="T59"/>
              </a:cxn>
              <a:cxn ang="T142">
                <a:pos x="T60" y="T61"/>
              </a:cxn>
              <a:cxn ang="T143">
                <a:pos x="T62" y="T63"/>
              </a:cxn>
              <a:cxn ang="T144">
                <a:pos x="T64" y="T65"/>
              </a:cxn>
              <a:cxn ang="T145">
                <a:pos x="T66" y="T67"/>
              </a:cxn>
              <a:cxn ang="T146">
                <a:pos x="T68" y="T69"/>
              </a:cxn>
              <a:cxn ang="T147">
                <a:pos x="T70" y="T71"/>
              </a:cxn>
              <a:cxn ang="T148">
                <a:pos x="T72" y="T73"/>
              </a:cxn>
              <a:cxn ang="T149">
                <a:pos x="T74" y="T75"/>
              </a:cxn>
              <a:cxn ang="T150">
                <a:pos x="T76" y="T77"/>
              </a:cxn>
              <a:cxn ang="T151">
                <a:pos x="T78" y="T79"/>
              </a:cxn>
              <a:cxn ang="T152">
                <a:pos x="T80" y="T81"/>
              </a:cxn>
              <a:cxn ang="T153">
                <a:pos x="T82" y="T83"/>
              </a:cxn>
              <a:cxn ang="T154">
                <a:pos x="T84" y="T85"/>
              </a:cxn>
              <a:cxn ang="T155">
                <a:pos x="T86" y="T87"/>
              </a:cxn>
              <a:cxn ang="T156">
                <a:pos x="T88" y="T89"/>
              </a:cxn>
              <a:cxn ang="T157">
                <a:pos x="T90" y="T91"/>
              </a:cxn>
              <a:cxn ang="T158">
                <a:pos x="T92" y="T93"/>
              </a:cxn>
              <a:cxn ang="T159">
                <a:pos x="T94" y="T95"/>
              </a:cxn>
              <a:cxn ang="T160">
                <a:pos x="T96" y="T97"/>
              </a:cxn>
              <a:cxn ang="T161">
                <a:pos x="T98" y="T99"/>
              </a:cxn>
              <a:cxn ang="T162">
                <a:pos x="T100" y="T101"/>
              </a:cxn>
              <a:cxn ang="T163">
                <a:pos x="T102" y="T103"/>
              </a:cxn>
              <a:cxn ang="T164">
                <a:pos x="T104" y="T105"/>
              </a:cxn>
              <a:cxn ang="T165">
                <a:pos x="T106" y="T107"/>
              </a:cxn>
              <a:cxn ang="T166">
                <a:pos x="T108" y="T109"/>
              </a:cxn>
              <a:cxn ang="T167">
                <a:pos x="T110" y="T111"/>
              </a:cxn>
            </a:cxnLst>
            <a:rect l="T168" t="T169" r="T170" b="T171"/>
            <a:pathLst>
              <a:path w="1122" h="981">
                <a:moveTo>
                  <a:pt x="986" y="98"/>
                </a:moveTo>
                <a:lnTo>
                  <a:pt x="964" y="84"/>
                </a:lnTo>
                <a:lnTo>
                  <a:pt x="941" y="72"/>
                </a:lnTo>
                <a:lnTo>
                  <a:pt x="918" y="61"/>
                </a:lnTo>
                <a:lnTo>
                  <a:pt x="894" y="52"/>
                </a:lnTo>
                <a:lnTo>
                  <a:pt x="870" y="42"/>
                </a:lnTo>
                <a:lnTo>
                  <a:pt x="847" y="35"/>
                </a:lnTo>
                <a:lnTo>
                  <a:pt x="821" y="28"/>
                </a:lnTo>
                <a:lnTo>
                  <a:pt x="796" y="21"/>
                </a:lnTo>
                <a:lnTo>
                  <a:pt x="770" y="15"/>
                </a:lnTo>
                <a:lnTo>
                  <a:pt x="744" y="11"/>
                </a:lnTo>
                <a:lnTo>
                  <a:pt x="715" y="8"/>
                </a:lnTo>
                <a:lnTo>
                  <a:pt x="687" y="4"/>
                </a:lnTo>
                <a:lnTo>
                  <a:pt x="657" y="3"/>
                </a:lnTo>
                <a:lnTo>
                  <a:pt x="627" y="1"/>
                </a:lnTo>
                <a:lnTo>
                  <a:pt x="594" y="0"/>
                </a:lnTo>
                <a:lnTo>
                  <a:pt x="562" y="0"/>
                </a:lnTo>
                <a:lnTo>
                  <a:pt x="528" y="0"/>
                </a:lnTo>
                <a:lnTo>
                  <a:pt x="496" y="1"/>
                </a:lnTo>
                <a:lnTo>
                  <a:pt x="465" y="3"/>
                </a:lnTo>
                <a:lnTo>
                  <a:pt x="436" y="4"/>
                </a:lnTo>
                <a:lnTo>
                  <a:pt x="407" y="8"/>
                </a:lnTo>
                <a:lnTo>
                  <a:pt x="378" y="11"/>
                </a:lnTo>
                <a:lnTo>
                  <a:pt x="352" y="15"/>
                </a:lnTo>
                <a:lnTo>
                  <a:pt x="326" y="21"/>
                </a:lnTo>
                <a:lnTo>
                  <a:pt x="300" y="28"/>
                </a:lnTo>
                <a:lnTo>
                  <a:pt x="275" y="35"/>
                </a:lnTo>
                <a:lnTo>
                  <a:pt x="252" y="42"/>
                </a:lnTo>
                <a:lnTo>
                  <a:pt x="227" y="52"/>
                </a:lnTo>
                <a:lnTo>
                  <a:pt x="203" y="61"/>
                </a:lnTo>
                <a:lnTo>
                  <a:pt x="181" y="72"/>
                </a:lnTo>
                <a:lnTo>
                  <a:pt x="157" y="84"/>
                </a:lnTo>
                <a:lnTo>
                  <a:pt x="135" y="98"/>
                </a:lnTo>
                <a:lnTo>
                  <a:pt x="94" y="127"/>
                </a:lnTo>
                <a:lnTo>
                  <a:pt x="63" y="160"/>
                </a:lnTo>
                <a:lnTo>
                  <a:pt x="39" y="196"/>
                </a:lnTo>
                <a:lnTo>
                  <a:pt x="22" y="233"/>
                </a:lnTo>
                <a:lnTo>
                  <a:pt x="11" y="269"/>
                </a:lnTo>
                <a:lnTo>
                  <a:pt x="4" y="304"/>
                </a:lnTo>
                <a:lnTo>
                  <a:pt x="1" y="336"/>
                </a:lnTo>
                <a:lnTo>
                  <a:pt x="0" y="364"/>
                </a:lnTo>
                <a:lnTo>
                  <a:pt x="1" y="386"/>
                </a:lnTo>
                <a:lnTo>
                  <a:pt x="6" y="405"/>
                </a:lnTo>
                <a:lnTo>
                  <a:pt x="11" y="421"/>
                </a:lnTo>
                <a:lnTo>
                  <a:pt x="20" y="432"/>
                </a:lnTo>
                <a:lnTo>
                  <a:pt x="30" y="442"/>
                </a:lnTo>
                <a:lnTo>
                  <a:pt x="43" y="447"/>
                </a:lnTo>
                <a:lnTo>
                  <a:pt x="57" y="453"/>
                </a:lnTo>
                <a:lnTo>
                  <a:pt x="73" y="456"/>
                </a:lnTo>
                <a:lnTo>
                  <a:pt x="86" y="457"/>
                </a:lnTo>
                <a:lnTo>
                  <a:pt x="99" y="457"/>
                </a:lnTo>
                <a:lnTo>
                  <a:pt x="113" y="456"/>
                </a:lnTo>
                <a:lnTo>
                  <a:pt x="127" y="453"/>
                </a:lnTo>
                <a:lnTo>
                  <a:pt x="142" y="450"/>
                </a:lnTo>
                <a:lnTo>
                  <a:pt x="155" y="447"/>
                </a:lnTo>
                <a:lnTo>
                  <a:pt x="168" y="442"/>
                </a:lnTo>
                <a:lnTo>
                  <a:pt x="183" y="438"/>
                </a:lnTo>
                <a:lnTo>
                  <a:pt x="195" y="432"/>
                </a:lnTo>
                <a:lnTo>
                  <a:pt x="208" y="426"/>
                </a:lnTo>
                <a:lnTo>
                  <a:pt x="220" y="421"/>
                </a:lnTo>
                <a:lnTo>
                  <a:pt x="231" y="414"/>
                </a:lnTo>
                <a:lnTo>
                  <a:pt x="241" y="408"/>
                </a:lnTo>
                <a:lnTo>
                  <a:pt x="250" y="403"/>
                </a:lnTo>
                <a:lnTo>
                  <a:pt x="258" y="396"/>
                </a:lnTo>
                <a:lnTo>
                  <a:pt x="265" y="390"/>
                </a:lnTo>
                <a:lnTo>
                  <a:pt x="276" y="379"/>
                </a:lnTo>
                <a:lnTo>
                  <a:pt x="286" y="368"/>
                </a:lnTo>
                <a:lnTo>
                  <a:pt x="294" y="357"/>
                </a:lnTo>
                <a:lnTo>
                  <a:pt x="300" y="346"/>
                </a:lnTo>
                <a:lnTo>
                  <a:pt x="304" y="336"/>
                </a:lnTo>
                <a:lnTo>
                  <a:pt x="308" y="325"/>
                </a:lnTo>
                <a:lnTo>
                  <a:pt x="309" y="315"/>
                </a:lnTo>
                <a:lnTo>
                  <a:pt x="308" y="305"/>
                </a:lnTo>
                <a:lnTo>
                  <a:pt x="302" y="283"/>
                </a:lnTo>
                <a:lnTo>
                  <a:pt x="297" y="255"/>
                </a:lnTo>
                <a:lnTo>
                  <a:pt x="294" y="231"/>
                </a:lnTo>
                <a:lnTo>
                  <a:pt x="300" y="216"/>
                </a:lnTo>
                <a:lnTo>
                  <a:pt x="310" y="215"/>
                </a:lnTo>
                <a:lnTo>
                  <a:pt x="318" y="222"/>
                </a:lnTo>
                <a:lnTo>
                  <a:pt x="323" y="237"/>
                </a:lnTo>
                <a:lnTo>
                  <a:pt x="327" y="259"/>
                </a:lnTo>
                <a:lnTo>
                  <a:pt x="328" y="295"/>
                </a:lnTo>
                <a:lnTo>
                  <a:pt x="326" y="332"/>
                </a:lnTo>
                <a:lnTo>
                  <a:pt x="322" y="365"/>
                </a:lnTo>
                <a:lnTo>
                  <a:pt x="317" y="389"/>
                </a:lnTo>
                <a:lnTo>
                  <a:pt x="312" y="401"/>
                </a:lnTo>
                <a:lnTo>
                  <a:pt x="302" y="419"/>
                </a:lnTo>
                <a:lnTo>
                  <a:pt x="290" y="440"/>
                </a:lnTo>
                <a:lnTo>
                  <a:pt x="275" y="464"/>
                </a:lnTo>
                <a:lnTo>
                  <a:pt x="258" y="489"/>
                </a:lnTo>
                <a:lnTo>
                  <a:pt x="243" y="513"/>
                </a:lnTo>
                <a:lnTo>
                  <a:pt x="227" y="535"/>
                </a:lnTo>
                <a:lnTo>
                  <a:pt x="213" y="553"/>
                </a:lnTo>
                <a:lnTo>
                  <a:pt x="200" y="574"/>
                </a:lnTo>
                <a:lnTo>
                  <a:pt x="185" y="606"/>
                </a:lnTo>
                <a:lnTo>
                  <a:pt x="170" y="644"/>
                </a:lnTo>
                <a:lnTo>
                  <a:pt x="154" y="686"/>
                </a:lnTo>
                <a:lnTo>
                  <a:pt x="138" y="730"/>
                </a:lnTo>
                <a:lnTo>
                  <a:pt x="126" y="772"/>
                </a:lnTo>
                <a:lnTo>
                  <a:pt x="116" y="810"/>
                </a:lnTo>
                <a:lnTo>
                  <a:pt x="110" y="840"/>
                </a:lnTo>
                <a:lnTo>
                  <a:pt x="107" y="882"/>
                </a:lnTo>
                <a:lnTo>
                  <a:pt x="108" y="916"/>
                </a:lnTo>
                <a:lnTo>
                  <a:pt x="113" y="941"/>
                </a:lnTo>
                <a:lnTo>
                  <a:pt x="124" y="957"/>
                </a:lnTo>
                <a:lnTo>
                  <a:pt x="139" y="970"/>
                </a:lnTo>
                <a:lnTo>
                  <a:pt x="159" y="977"/>
                </a:lnTo>
                <a:lnTo>
                  <a:pt x="185" y="980"/>
                </a:lnTo>
                <a:lnTo>
                  <a:pt x="217" y="981"/>
                </a:lnTo>
                <a:lnTo>
                  <a:pt x="235" y="981"/>
                </a:lnTo>
                <a:lnTo>
                  <a:pt x="255" y="981"/>
                </a:lnTo>
                <a:lnTo>
                  <a:pt x="277" y="981"/>
                </a:lnTo>
                <a:lnTo>
                  <a:pt x="301" y="981"/>
                </a:lnTo>
                <a:lnTo>
                  <a:pt x="326" y="981"/>
                </a:lnTo>
                <a:lnTo>
                  <a:pt x="352" y="981"/>
                </a:lnTo>
                <a:lnTo>
                  <a:pt x="378" y="981"/>
                </a:lnTo>
                <a:lnTo>
                  <a:pt x="404" y="981"/>
                </a:lnTo>
                <a:lnTo>
                  <a:pt x="430" y="981"/>
                </a:lnTo>
                <a:lnTo>
                  <a:pt x="455" y="981"/>
                </a:lnTo>
                <a:lnTo>
                  <a:pt x="477" y="981"/>
                </a:lnTo>
                <a:lnTo>
                  <a:pt x="499" y="981"/>
                </a:lnTo>
                <a:lnTo>
                  <a:pt x="518" y="981"/>
                </a:lnTo>
                <a:lnTo>
                  <a:pt x="533" y="981"/>
                </a:lnTo>
                <a:lnTo>
                  <a:pt x="546" y="981"/>
                </a:lnTo>
                <a:lnTo>
                  <a:pt x="555" y="981"/>
                </a:lnTo>
                <a:lnTo>
                  <a:pt x="555" y="872"/>
                </a:lnTo>
                <a:lnTo>
                  <a:pt x="535" y="871"/>
                </a:lnTo>
                <a:lnTo>
                  <a:pt x="514" y="867"/>
                </a:lnTo>
                <a:lnTo>
                  <a:pt x="495" y="860"/>
                </a:lnTo>
                <a:lnTo>
                  <a:pt x="477" y="851"/>
                </a:lnTo>
                <a:lnTo>
                  <a:pt x="459" y="842"/>
                </a:lnTo>
                <a:lnTo>
                  <a:pt x="444" y="828"/>
                </a:lnTo>
                <a:lnTo>
                  <a:pt x="428" y="814"/>
                </a:lnTo>
                <a:lnTo>
                  <a:pt x="413" y="797"/>
                </a:lnTo>
                <a:lnTo>
                  <a:pt x="401" y="779"/>
                </a:lnTo>
                <a:lnTo>
                  <a:pt x="389" y="761"/>
                </a:lnTo>
                <a:lnTo>
                  <a:pt x="380" y="740"/>
                </a:lnTo>
                <a:lnTo>
                  <a:pt x="371" y="718"/>
                </a:lnTo>
                <a:lnTo>
                  <a:pt x="364" y="694"/>
                </a:lnTo>
                <a:lnTo>
                  <a:pt x="359" y="670"/>
                </a:lnTo>
                <a:lnTo>
                  <a:pt x="356" y="645"/>
                </a:lnTo>
                <a:lnTo>
                  <a:pt x="355" y="620"/>
                </a:lnTo>
                <a:lnTo>
                  <a:pt x="356" y="595"/>
                </a:lnTo>
                <a:lnTo>
                  <a:pt x="359" y="570"/>
                </a:lnTo>
                <a:lnTo>
                  <a:pt x="364" y="546"/>
                </a:lnTo>
                <a:lnTo>
                  <a:pt x="371" y="523"/>
                </a:lnTo>
                <a:lnTo>
                  <a:pt x="380" y="500"/>
                </a:lnTo>
                <a:lnTo>
                  <a:pt x="389" y="479"/>
                </a:lnTo>
                <a:lnTo>
                  <a:pt x="401" y="461"/>
                </a:lnTo>
                <a:lnTo>
                  <a:pt x="413" y="443"/>
                </a:lnTo>
                <a:lnTo>
                  <a:pt x="428" y="426"/>
                </a:lnTo>
                <a:lnTo>
                  <a:pt x="444" y="412"/>
                </a:lnTo>
                <a:lnTo>
                  <a:pt x="459" y="399"/>
                </a:lnTo>
                <a:lnTo>
                  <a:pt x="477" y="389"/>
                </a:lnTo>
                <a:lnTo>
                  <a:pt x="495" y="380"/>
                </a:lnTo>
                <a:lnTo>
                  <a:pt x="514" y="373"/>
                </a:lnTo>
                <a:lnTo>
                  <a:pt x="535" y="369"/>
                </a:lnTo>
                <a:lnTo>
                  <a:pt x="555" y="368"/>
                </a:lnTo>
                <a:lnTo>
                  <a:pt x="555" y="241"/>
                </a:lnTo>
                <a:lnTo>
                  <a:pt x="546" y="241"/>
                </a:lnTo>
                <a:lnTo>
                  <a:pt x="536" y="241"/>
                </a:lnTo>
                <a:lnTo>
                  <a:pt x="524" y="242"/>
                </a:lnTo>
                <a:lnTo>
                  <a:pt x="513" y="242"/>
                </a:lnTo>
                <a:lnTo>
                  <a:pt x="503" y="242"/>
                </a:lnTo>
                <a:lnTo>
                  <a:pt x="493" y="244"/>
                </a:lnTo>
                <a:lnTo>
                  <a:pt x="484" y="244"/>
                </a:lnTo>
                <a:lnTo>
                  <a:pt x="477" y="244"/>
                </a:lnTo>
                <a:lnTo>
                  <a:pt x="467" y="237"/>
                </a:lnTo>
                <a:lnTo>
                  <a:pt x="462" y="220"/>
                </a:lnTo>
                <a:lnTo>
                  <a:pt x="460" y="203"/>
                </a:lnTo>
                <a:lnTo>
                  <a:pt x="465" y="195"/>
                </a:lnTo>
                <a:lnTo>
                  <a:pt x="471" y="194"/>
                </a:lnTo>
                <a:lnTo>
                  <a:pt x="478" y="194"/>
                </a:lnTo>
                <a:lnTo>
                  <a:pt x="489" y="194"/>
                </a:lnTo>
                <a:lnTo>
                  <a:pt x="501" y="194"/>
                </a:lnTo>
                <a:lnTo>
                  <a:pt x="514" y="194"/>
                </a:lnTo>
                <a:lnTo>
                  <a:pt x="530" y="195"/>
                </a:lnTo>
                <a:lnTo>
                  <a:pt x="546" y="195"/>
                </a:lnTo>
                <a:lnTo>
                  <a:pt x="562" y="195"/>
                </a:lnTo>
                <a:lnTo>
                  <a:pt x="577" y="195"/>
                </a:lnTo>
                <a:lnTo>
                  <a:pt x="593" y="195"/>
                </a:lnTo>
                <a:lnTo>
                  <a:pt x="608" y="194"/>
                </a:lnTo>
                <a:lnTo>
                  <a:pt x="621" y="194"/>
                </a:lnTo>
                <a:lnTo>
                  <a:pt x="633" y="194"/>
                </a:lnTo>
                <a:lnTo>
                  <a:pt x="644" y="194"/>
                </a:lnTo>
                <a:lnTo>
                  <a:pt x="651" y="194"/>
                </a:lnTo>
                <a:lnTo>
                  <a:pt x="657" y="195"/>
                </a:lnTo>
                <a:lnTo>
                  <a:pt x="662" y="203"/>
                </a:lnTo>
                <a:lnTo>
                  <a:pt x="662" y="220"/>
                </a:lnTo>
                <a:lnTo>
                  <a:pt x="655" y="237"/>
                </a:lnTo>
                <a:lnTo>
                  <a:pt x="645" y="244"/>
                </a:lnTo>
                <a:lnTo>
                  <a:pt x="637" y="244"/>
                </a:lnTo>
                <a:lnTo>
                  <a:pt x="628" y="244"/>
                </a:lnTo>
                <a:lnTo>
                  <a:pt x="617" y="242"/>
                </a:lnTo>
                <a:lnTo>
                  <a:pt x="605" y="242"/>
                </a:lnTo>
                <a:lnTo>
                  <a:pt x="593" y="242"/>
                </a:lnTo>
                <a:lnTo>
                  <a:pt x="581" y="241"/>
                </a:lnTo>
                <a:lnTo>
                  <a:pt x="571" y="241"/>
                </a:lnTo>
                <a:lnTo>
                  <a:pt x="562" y="241"/>
                </a:lnTo>
                <a:lnTo>
                  <a:pt x="560" y="241"/>
                </a:lnTo>
                <a:lnTo>
                  <a:pt x="558" y="241"/>
                </a:lnTo>
                <a:lnTo>
                  <a:pt x="557" y="241"/>
                </a:lnTo>
                <a:lnTo>
                  <a:pt x="555" y="241"/>
                </a:lnTo>
                <a:lnTo>
                  <a:pt x="555" y="368"/>
                </a:lnTo>
                <a:lnTo>
                  <a:pt x="556" y="368"/>
                </a:lnTo>
                <a:lnTo>
                  <a:pt x="557" y="368"/>
                </a:lnTo>
                <a:lnTo>
                  <a:pt x="558" y="368"/>
                </a:lnTo>
                <a:lnTo>
                  <a:pt x="580" y="369"/>
                </a:lnTo>
                <a:lnTo>
                  <a:pt x="600" y="373"/>
                </a:lnTo>
                <a:lnTo>
                  <a:pt x="619" y="379"/>
                </a:lnTo>
                <a:lnTo>
                  <a:pt x="638" y="387"/>
                </a:lnTo>
                <a:lnTo>
                  <a:pt x="656" y="399"/>
                </a:lnTo>
                <a:lnTo>
                  <a:pt x="673" y="411"/>
                </a:lnTo>
                <a:lnTo>
                  <a:pt x="688" y="425"/>
                </a:lnTo>
                <a:lnTo>
                  <a:pt x="703" y="442"/>
                </a:lnTo>
                <a:lnTo>
                  <a:pt x="717" y="460"/>
                </a:lnTo>
                <a:lnTo>
                  <a:pt x="728" y="479"/>
                </a:lnTo>
                <a:lnTo>
                  <a:pt x="738" y="500"/>
                </a:lnTo>
                <a:lnTo>
                  <a:pt x="747" y="523"/>
                </a:lnTo>
                <a:lnTo>
                  <a:pt x="754" y="545"/>
                </a:lnTo>
                <a:lnTo>
                  <a:pt x="758" y="570"/>
                </a:lnTo>
                <a:lnTo>
                  <a:pt x="761" y="594"/>
                </a:lnTo>
                <a:lnTo>
                  <a:pt x="763" y="620"/>
                </a:lnTo>
                <a:lnTo>
                  <a:pt x="761" y="647"/>
                </a:lnTo>
                <a:lnTo>
                  <a:pt x="758" y="670"/>
                </a:lnTo>
                <a:lnTo>
                  <a:pt x="754" y="695"/>
                </a:lnTo>
                <a:lnTo>
                  <a:pt x="747" y="718"/>
                </a:lnTo>
                <a:lnTo>
                  <a:pt x="738" y="740"/>
                </a:lnTo>
                <a:lnTo>
                  <a:pt x="728" y="761"/>
                </a:lnTo>
                <a:lnTo>
                  <a:pt x="717" y="780"/>
                </a:lnTo>
                <a:lnTo>
                  <a:pt x="703" y="798"/>
                </a:lnTo>
                <a:lnTo>
                  <a:pt x="688" y="815"/>
                </a:lnTo>
                <a:lnTo>
                  <a:pt x="673" y="829"/>
                </a:lnTo>
                <a:lnTo>
                  <a:pt x="656" y="842"/>
                </a:lnTo>
                <a:lnTo>
                  <a:pt x="638" y="853"/>
                </a:lnTo>
                <a:lnTo>
                  <a:pt x="619" y="861"/>
                </a:lnTo>
                <a:lnTo>
                  <a:pt x="600" y="867"/>
                </a:lnTo>
                <a:lnTo>
                  <a:pt x="580" y="871"/>
                </a:lnTo>
                <a:lnTo>
                  <a:pt x="558" y="872"/>
                </a:lnTo>
                <a:lnTo>
                  <a:pt x="557" y="872"/>
                </a:lnTo>
                <a:lnTo>
                  <a:pt x="556" y="872"/>
                </a:lnTo>
                <a:lnTo>
                  <a:pt x="555" y="872"/>
                </a:lnTo>
                <a:lnTo>
                  <a:pt x="555" y="981"/>
                </a:lnTo>
                <a:lnTo>
                  <a:pt x="558" y="981"/>
                </a:lnTo>
                <a:lnTo>
                  <a:pt x="560" y="981"/>
                </a:lnTo>
                <a:lnTo>
                  <a:pt x="562" y="981"/>
                </a:lnTo>
                <a:lnTo>
                  <a:pt x="564" y="981"/>
                </a:lnTo>
                <a:lnTo>
                  <a:pt x="573" y="981"/>
                </a:lnTo>
                <a:lnTo>
                  <a:pt x="585" y="981"/>
                </a:lnTo>
                <a:lnTo>
                  <a:pt x="602" y="981"/>
                </a:lnTo>
                <a:lnTo>
                  <a:pt x="622" y="981"/>
                </a:lnTo>
                <a:lnTo>
                  <a:pt x="645" y="981"/>
                </a:lnTo>
                <a:lnTo>
                  <a:pt x="671" y="981"/>
                </a:lnTo>
                <a:lnTo>
                  <a:pt x="697" y="981"/>
                </a:lnTo>
                <a:lnTo>
                  <a:pt x="726" y="981"/>
                </a:lnTo>
                <a:lnTo>
                  <a:pt x="754" y="981"/>
                </a:lnTo>
                <a:lnTo>
                  <a:pt x="783" y="981"/>
                </a:lnTo>
                <a:lnTo>
                  <a:pt x="811" y="981"/>
                </a:lnTo>
                <a:lnTo>
                  <a:pt x="838" y="981"/>
                </a:lnTo>
                <a:lnTo>
                  <a:pt x="863" y="981"/>
                </a:lnTo>
                <a:lnTo>
                  <a:pt x="885" y="981"/>
                </a:lnTo>
                <a:lnTo>
                  <a:pt x="905" y="981"/>
                </a:lnTo>
                <a:lnTo>
                  <a:pt x="937" y="980"/>
                </a:lnTo>
                <a:lnTo>
                  <a:pt x="961" y="977"/>
                </a:lnTo>
                <a:lnTo>
                  <a:pt x="983" y="970"/>
                </a:lnTo>
                <a:lnTo>
                  <a:pt x="997" y="957"/>
                </a:lnTo>
                <a:lnTo>
                  <a:pt x="1009" y="941"/>
                </a:lnTo>
                <a:lnTo>
                  <a:pt x="1013" y="916"/>
                </a:lnTo>
                <a:lnTo>
                  <a:pt x="1014" y="882"/>
                </a:lnTo>
                <a:lnTo>
                  <a:pt x="1011" y="840"/>
                </a:lnTo>
                <a:lnTo>
                  <a:pt x="1005" y="810"/>
                </a:lnTo>
                <a:lnTo>
                  <a:pt x="995" y="772"/>
                </a:lnTo>
                <a:lnTo>
                  <a:pt x="983" y="730"/>
                </a:lnTo>
                <a:lnTo>
                  <a:pt x="968" y="686"/>
                </a:lnTo>
                <a:lnTo>
                  <a:pt x="951" y="644"/>
                </a:lnTo>
                <a:lnTo>
                  <a:pt x="936" y="606"/>
                </a:lnTo>
                <a:lnTo>
                  <a:pt x="921" y="574"/>
                </a:lnTo>
                <a:lnTo>
                  <a:pt x="907" y="553"/>
                </a:lnTo>
                <a:lnTo>
                  <a:pt x="894" y="535"/>
                </a:lnTo>
                <a:lnTo>
                  <a:pt x="878" y="513"/>
                </a:lnTo>
                <a:lnTo>
                  <a:pt x="863" y="489"/>
                </a:lnTo>
                <a:lnTo>
                  <a:pt x="846" y="464"/>
                </a:lnTo>
                <a:lnTo>
                  <a:pt x="831" y="440"/>
                </a:lnTo>
                <a:lnTo>
                  <a:pt x="819" y="419"/>
                </a:lnTo>
                <a:lnTo>
                  <a:pt x="809" y="401"/>
                </a:lnTo>
                <a:lnTo>
                  <a:pt x="804" y="389"/>
                </a:lnTo>
                <a:lnTo>
                  <a:pt x="799" y="365"/>
                </a:lnTo>
                <a:lnTo>
                  <a:pt x="795" y="332"/>
                </a:lnTo>
                <a:lnTo>
                  <a:pt x="794" y="295"/>
                </a:lnTo>
                <a:lnTo>
                  <a:pt x="794" y="259"/>
                </a:lnTo>
                <a:lnTo>
                  <a:pt x="797" y="237"/>
                </a:lnTo>
                <a:lnTo>
                  <a:pt x="803" y="222"/>
                </a:lnTo>
                <a:lnTo>
                  <a:pt x="811" y="215"/>
                </a:lnTo>
                <a:lnTo>
                  <a:pt x="821" y="216"/>
                </a:lnTo>
                <a:lnTo>
                  <a:pt x="827" y="231"/>
                </a:lnTo>
                <a:lnTo>
                  <a:pt x="824" y="255"/>
                </a:lnTo>
                <a:lnTo>
                  <a:pt x="819" y="283"/>
                </a:lnTo>
                <a:lnTo>
                  <a:pt x="813" y="305"/>
                </a:lnTo>
                <a:lnTo>
                  <a:pt x="812" y="315"/>
                </a:lnTo>
                <a:lnTo>
                  <a:pt x="813" y="325"/>
                </a:lnTo>
                <a:lnTo>
                  <a:pt x="817" y="336"/>
                </a:lnTo>
                <a:lnTo>
                  <a:pt x="821" y="346"/>
                </a:lnTo>
                <a:lnTo>
                  <a:pt x="827" y="357"/>
                </a:lnTo>
                <a:lnTo>
                  <a:pt x="834" y="368"/>
                </a:lnTo>
                <a:lnTo>
                  <a:pt x="845" y="379"/>
                </a:lnTo>
                <a:lnTo>
                  <a:pt x="856" y="390"/>
                </a:lnTo>
                <a:lnTo>
                  <a:pt x="863" y="396"/>
                </a:lnTo>
                <a:lnTo>
                  <a:pt x="870" y="403"/>
                </a:lnTo>
                <a:lnTo>
                  <a:pt x="879" y="408"/>
                </a:lnTo>
                <a:lnTo>
                  <a:pt x="890" y="414"/>
                </a:lnTo>
                <a:lnTo>
                  <a:pt x="901" y="421"/>
                </a:lnTo>
                <a:lnTo>
                  <a:pt x="913" y="426"/>
                </a:lnTo>
                <a:lnTo>
                  <a:pt x="925" y="432"/>
                </a:lnTo>
                <a:lnTo>
                  <a:pt x="939" y="438"/>
                </a:lnTo>
                <a:lnTo>
                  <a:pt x="952" y="442"/>
                </a:lnTo>
                <a:lnTo>
                  <a:pt x="966" y="447"/>
                </a:lnTo>
                <a:lnTo>
                  <a:pt x="980" y="450"/>
                </a:lnTo>
                <a:lnTo>
                  <a:pt x="994" y="453"/>
                </a:lnTo>
                <a:lnTo>
                  <a:pt x="1009" y="456"/>
                </a:lnTo>
                <a:lnTo>
                  <a:pt x="1022" y="457"/>
                </a:lnTo>
                <a:lnTo>
                  <a:pt x="1036" y="457"/>
                </a:lnTo>
                <a:lnTo>
                  <a:pt x="1048" y="456"/>
                </a:lnTo>
                <a:lnTo>
                  <a:pt x="1064" y="453"/>
                </a:lnTo>
                <a:lnTo>
                  <a:pt x="1078" y="447"/>
                </a:lnTo>
                <a:lnTo>
                  <a:pt x="1091" y="442"/>
                </a:lnTo>
                <a:lnTo>
                  <a:pt x="1102" y="432"/>
                </a:lnTo>
                <a:lnTo>
                  <a:pt x="1110" y="421"/>
                </a:lnTo>
                <a:lnTo>
                  <a:pt x="1116" y="405"/>
                </a:lnTo>
                <a:lnTo>
                  <a:pt x="1121" y="386"/>
                </a:lnTo>
                <a:lnTo>
                  <a:pt x="1122" y="364"/>
                </a:lnTo>
                <a:lnTo>
                  <a:pt x="1121" y="336"/>
                </a:lnTo>
                <a:lnTo>
                  <a:pt x="1118" y="304"/>
                </a:lnTo>
                <a:lnTo>
                  <a:pt x="1111" y="269"/>
                </a:lnTo>
                <a:lnTo>
                  <a:pt x="1100" y="233"/>
                </a:lnTo>
                <a:lnTo>
                  <a:pt x="1082" y="196"/>
                </a:lnTo>
                <a:lnTo>
                  <a:pt x="1058" y="160"/>
                </a:lnTo>
                <a:lnTo>
                  <a:pt x="1027" y="127"/>
                </a:lnTo>
                <a:lnTo>
                  <a:pt x="986" y="98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7" name="Freeform 112">
            <a:extLst>
              <a:ext uri="{FF2B5EF4-FFF2-40B4-BE49-F238E27FC236}">
                <a16:creationId xmlns:a16="http://schemas.microsoft.com/office/drawing/2014/main" id="{43EDCAC0-8C04-0D4D-89F9-F19C8BE3E6BC}"/>
              </a:ext>
            </a:extLst>
          </p:cNvPr>
          <p:cNvSpPr>
            <a:spLocks/>
          </p:cNvSpPr>
          <p:nvPr/>
        </p:nvSpPr>
        <p:spPr bwMode="auto">
          <a:xfrm>
            <a:off x="6437142" y="2089437"/>
            <a:ext cx="3822700" cy="2892425"/>
          </a:xfrm>
          <a:custGeom>
            <a:avLst/>
            <a:gdLst>
              <a:gd name="T0" fmla="*/ 0 w 2408"/>
              <a:gd name="T1" fmla="*/ 0 h 1822"/>
              <a:gd name="T2" fmla="*/ 2147483646 w 2408"/>
              <a:gd name="T3" fmla="*/ 2147483646 h 1822"/>
              <a:gd name="T4" fmla="*/ 2147483646 w 2408"/>
              <a:gd name="T5" fmla="*/ 2147483646 h 1822"/>
              <a:gd name="T6" fmla="*/ 0 60000 65536"/>
              <a:gd name="T7" fmla="*/ 0 60000 65536"/>
              <a:gd name="T8" fmla="*/ 0 60000 65536"/>
              <a:gd name="T9" fmla="*/ 0 w 2408"/>
              <a:gd name="T10" fmla="*/ 0 h 1822"/>
              <a:gd name="T11" fmla="*/ 2408 w 2408"/>
              <a:gd name="T12" fmla="*/ 1822 h 182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408" h="1822">
                <a:moveTo>
                  <a:pt x="0" y="0"/>
                </a:moveTo>
                <a:lnTo>
                  <a:pt x="6" y="126"/>
                </a:lnTo>
                <a:lnTo>
                  <a:pt x="2408" y="1822"/>
                </a:lnTo>
              </a:path>
            </a:pathLst>
          </a:custGeom>
          <a:noFill/>
          <a:ln w="38100">
            <a:solidFill>
              <a:srgbClr val="FF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18" name="Group 113">
            <a:extLst>
              <a:ext uri="{FF2B5EF4-FFF2-40B4-BE49-F238E27FC236}">
                <a16:creationId xmlns:a16="http://schemas.microsoft.com/office/drawing/2014/main" id="{927DD1DA-68FE-F345-8BBD-E7C78EA3E7D1}"/>
              </a:ext>
            </a:extLst>
          </p:cNvPr>
          <p:cNvGrpSpPr>
            <a:grpSpLocks/>
          </p:cNvGrpSpPr>
          <p:nvPr/>
        </p:nvGrpSpPr>
        <p:grpSpPr bwMode="auto">
          <a:xfrm>
            <a:off x="7611892" y="2878425"/>
            <a:ext cx="700088" cy="382587"/>
            <a:chOff x="4712" y="2088"/>
            <a:chExt cx="444" cy="244"/>
          </a:xfrm>
        </p:grpSpPr>
        <p:sp>
          <p:nvSpPr>
            <p:cNvPr id="119" name="Rectangle 114">
              <a:extLst>
                <a:ext uri="{FF2B5EF4-FFF2-40B4-BE49-F238E27FC236}">
                  <a16:creationId xmlns:a16="http://schemas.microsoft.com/office/drawing/2014/main" id="{AD4931DF-CD4A-6F43-9DE5-CA652BE596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12" y="2088"/>
              <a:ext cx="444" cy="24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x-none" altLang="x-none" sz="500">
                <a:latin typeface="Times New Roman" charset="0"/>
              </a:endParaRPr>
            </a:p>
          </p:txBody>
        </p:sp>
        <p:sp>
          <p:nvSpPr>
            <p:cNvPr id="120" name="Text Box 115">
              <a:extLst>
                <a:ext uri="{FF2B5EF4-FFF2-40B4-BE49-F238E27FC236}">
                  <a16:creationId xmlns:a16="http://schemas.microsoft.com/office/drawing/2014/main" id="{EF4FB31F-7DF2-C946-8A89-C56E541745A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26" y="2098"/>
              <a:ext cx="344" cy="2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x-none" sz="1800">
                  <a:solidFill>
                    <a:srgbClr val="FF0000"/>
                  </a:solidFill>
                </a:rPr>
                <a:t>ack</a:t>
              </a:r>
              <a:endParaRPr lang="en-US" altLang="x-none" sz="2400">
                <a:latin typeface="Times New Roman" charset="0"/>
              </a:endParaRPr>
            </a:p>
          </p:txBody>
        </p:sp>
      </p:grpSp>
      <p:sp>
        <p:nvSpPr>
          <p:cNvPr id="121" name="Freeform 116">
            <a:extLst>
              <a:ext uri="{FF2B5EF4-FFF2-40B4-BE49-F238E27FC236}">
                <a16:creationId xmlns:a16="http://schemas.microsoft.com/office/drawing/2014/main" id="{DF7E78DF-6BF2-C842-8DA8-60FB88E7F643}"/>
              </a:ext>
            </a:extLst>
          </p:cNvPr>
          <p:cNvSpPr>
            <a:spLocks/>
          </p:cNvSpPr>
          <p:nvPr/>
        </p:nvSpPr>
        <p:spPr bwMode="auto">
          <a:xfrm>
            <a:off x="6784805" y="3953162"/>
            <a:ext cx="890587" cy="519113"/>
          </a:xfrm>
          <a:custGeom>
            <a:avLst/>
            <a:gdLst>
              <a:gd name="T0" fmla="*/ 2147483646 w 1122"/>
              <a:gd name="T1" fmla="*/ 2147483646 h 981"/>
              <a:gd name="T2" fmla="*/ 2147483646 w 1122"/>
              <a:gd name="T3" fmla="*/ 2147483646 h 981"/>
              <a:gd name="T4" fmla="*/ 2147483646 w 1122"/>
              <a:gd name="T5" fmla="*/ 0 h 981"/>
              <a:gd name="T6" fmla="*/ 2147483646 w 1122"/>
              <a:gd name="T7" fmla="*/ 2147483646 h 981"/>
              <a:gd name="T8" fmla="*/ 2147483646 w 1122"/>
              <a:gd name="T9" fmla="*/ 2147483646 h 981"/>
              <a:gd name="T10" fmla="*/ 2147483646 w 1122"/>
              <a:gd name="T11" fmla="*/ 2147483646 h 981"/>
              <a:gd name="T12" fmla="*/ 2147483646 w 1122"/>
              <a:gd name="T13" fmla="*/ 2147483646 h 981"/>
              <a:gd name="T14" fmla="*/ 2147483646 w 1122"/>
              <a:gd name="T15" fmla="*/ 2147483646 h 981"/>
              <a:gd name="T16" fmla="*/ 2147483646 w 1122"/>
              <a:gd name="T17" fmla="*/ 2147483646 h 981"/>
              <a:gd name="T18" fmla="*/ 2147483646 w 1122"/>
              <a:gd name="T19" fmla="*/ 2147483646 h 981"/>
              <a:gd name="T20" fmla="*/ 2147483646 w 1122"/>
              <a:gd name="T21" fmla="*/ 2147483646 h 981"/>
              <a:gd name="T22" fmla="*/ 2147483646 w 1122"/>
              <a:gd name="T23" fmla="*/ 2147483646 h 981"/>
              <a:gd name="T24" fmla="*/ 2147483646 w 1122"/>
              <a:gd name="T25" fmla="*/ 2147483646 h 981"/>
              <a:gd name="T26" fmla="*/ 2147483646 w 1122"/>
              <a:gd name="T27" fmla="*/ 2147483646 h 981"/>
              <a:gd name="T28" fmla="*/ 2147483646 w 1122"/>
              <a:gd name="T29" fmla="*/ 2147483646 h 981"/>
              <a:gd name="T30" fmla="*/ 2147483646 w 1122"/>
              <a:gd name="T31" fmla="*/ 2147483646 h 981"/>
              <a:gd name="T32" fmla="*/ 2147483646 w 1122"/>
              <a:gd name="T33" fmla="*/ 2147483646 h 981"/>
              <a:gd name="T34" fmla="*/ 2147483646 w 1122"/>
              <a:gd name="T35" fmla="*/ 2147483646 h 981"/>
              <a:gd name="T36" fmla="*/ 2147483646 w 1122"/>
              <a:gd name="T37" fmla="*/ 2147483646 h 981"/>
              <a:gd name="T38" fmla="*/ 2147483646 w 1122"/>
              <a:gd name="T39" fmla="*/ 2147483646 h 981"/>
              <a:gd name="T40" fmla="*/ 2147483646 w 1122"/>
              <a:gd name="T41" fmla="*/ 2147483646 h 981"/>
              <a:gd name="T42" fmla="*/ 2147483646 w 1122"/>
              <a:gd name="T43" fmla="*/ 2147483646 h 981"/>
              <a:gd name="T44" fmla="*/ 2147483646 w 1122"/>
              <a:gd name="T45" fmla="*/ 2147483646 h 981"/>
              <a:gd name="T46" fmla="*/ 2147483646 w 1122"/>
              <a:gd name="T47" fmla="*/ 2147483646 h 981"/>
              <a:gd name="T48" fmla="*/ 2147483646 w 1122"/>
              <a:gd name="T49" fmla="*/ 2147483646 h 981"/>
              <a:gd name="T50" fmla="*/ 2147483646 w 1122"/>
              <a:gd name="T51" fmla="*/ 2147483646 h 981"/>
              <a:gd name="T52" fmla="*/ 2147483646 w 1122"/>
              <a:gd name="T53" fmla="*/ 2147483646 h 981"/>
              <a:gd name="T54" fmla="*/ 2147483646 w 1122"/>
              <a:gd name="T55" fmla="*/ 2147483646 h 981"/>
              <a:gd name="T56" fmla="*/ 2147483646 w 1122"/>
              <a:gd name="T57" fmla="*/ 2147483646 h 981"/>
              <a:gd name="T58" fmla="*/ 2147483646 w 1122"/>
              <a:gd name="T59" fmla="*/ 2147483646 h 981"/>
              <a:gd name="T60" fmla="*/ 2147483646 w 1122"/>
              <a:gd name="T61" fmla="*/ 2147483646 h 981"/>
              <a:gd name="T62" fmla="*/ 2147483646 w 1122"/>
              <a:gd name="T63" fmla="*/ 2147483646 h 981"/>
              <a:gd name="T64" fmla="*/ 2147483646 w 1122"/>
              <a:gd name="T65" fmla="*/ 2147483646 h 981"/>
              <a:gd name="T66" fmla="*/ 2147483646 w 1122"/>
              <a:gd name="T67" fmla="*/ 2147483646 h 981"/>
              <a:gd name="T68" fmla="*/ 2147483646 w 1122"/>
              <a:gd name="T69" fmla="*/ 2147483646 h 981"/>
              <a:gd name="T70" fmla="*/ 2147483646 w 1122"/>
              <a:gd name="T71" fmla="*/ 2147483646 h 981"/>
              <a:gd name="T72" fmla="*/ 2147483646 w 1122"/>
              <a:gd name="T73" fmla="*/ 2147483646 h 981"/>
              <a:gd name="T74" fmla="*/ 2147483646 w 1122"/>
              <a:gd name="T75" fmla="*/ 2147483646 h 981"/>
              <a:gd name="T76" fmla="*/ 2147483646 w 1122"/>
              <a:gd name="T77" fmla="*/ 2147483646 h 981"/>
              <a:gd name="T78" fmla="*/ 2147483646 w 1122"/>
              <a:gd name="T79" fmla="*/ 2147483646 h 981"/>
              <a:gd name="T80" fmla="*/ 2147483646 w 1122"/>
              <a:gd name="T81" fmla="*/ 2147483646 h 981"/>
              <a:gd name="T82" fmla="*/ 2147483646 w 1122"/>
              <a:gd name="T83" fmla="*/ 2147483646 h 981"/>
              <a:gd name="T84" fmla="*/ 2147483646 w 1122"/>
              <a:gd name="T85" fmla="*/ 2147483646 h 981"/>
              <a:gd name="T86" fmla="*/ 2147483646 w 1122"/>
              <a:gd name="T87" fmla="*/ 2147483646 h 981"/>
              <a:gd name="T88" fmla="*/ 2147483646 w 1122"/>
              <a:gd name="T89" fmla="*/ 2147483646 h 981"/>
              <a:gd name="T90" fmla="*/ 2147483646 w 1122"/>
              <a:gd name="T91" fmla="*/ 2147483646 h 981"/>
              <a:gd name="T92" fmla="*/ 2147483646 w 1122"/>
              <a:gd name="T93" fmla="*/ 2147483646 h 981"/>
              <a:gd name="T94" fmla="*/ 2147483646 w 1122"/>
              <a:gd name="T95" fmla="*/ 2147483646 h 981"/>
              <a:gd name="T96" fmla="*/ 2147483646 w 1122"/>
              <a:gd name="T97" fmla="*/ 2147483646 h 981"/>
              <a:gd name="T98" fmla="*/ 2147483646 w 1122"/>
              <a:gd name="T99" fmla="*/ 2147483646 h 981"/>
              <a:gd name="T100" fmla="*/ 2147483646 w 1122"/>
              <a:gd name="T101" fmla="*/ 2147483646 h 981"/>
              <a:gd name="T102" fmla="*/ 2147483646 w 1122"/>
              <a:gd name="T103" fmla="*/ 2147483646 h 981"/>
              <a:gd name="T104" fmla="*/ 2147483646 w 1122"/>
              <a:gd name="T105" fmla="*/ 2147483646 h 981"/>
              <a:gd name="T106" fmla="*/ 2147483646 w 1122"/>
              <a:gd name="T107" fmla="*/ 2147483646 h 981"/>
              <a:gd name="T108" fmla="*/ 2147483646 w 1122"/>
              <a:gd name="T109" fmla="*/ 2147483646 h 981"/>
              <a:gd name="T110" fmla="*/ 2147483646 w 1122"/>
              <a:gd name="T111" fmla="*/ 2147483646 h 981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w 1122"/>
              <a:gd name="T169" fmla="*/ 0 h 981"/>
              <a:gd name="T170" fmla="*/ 1122 w 1122"/>
              <a:gd name="T171" fmla="*/ 981 h 981"/>
            </a:gdLst>
            <a:ahLst/>
            <a:cxnLst>
              <a:cxn ang="T112">
                <a:pos x="T0" y="T1"/>
              </a:cxn>
              <a:cxn ang="T113">
                <a:pos x="T2" y="T3"/>
              </a:cxn>
              <a:cxn ang="T114">
                <a:pos x="T4" y="T5"/>
              </a:cxn>
              <a:cxn ang="T115">
                <a:pos x="T6" y="T7"/>
              </a:cxn>
              <a:cxn ang="T116">
                <a:pos x="T8" y="T9"/>
              </a:cxn>
              <a:cxn ang="T117">
                <a:pos x="T10" y="T11"/>
              </a:cxn>
              <a:cxn ang="T118">
                <a:pos x="T12" y="T13"/>
              </a:cxn>
              <a:cxn ang="T119">
                <a:pos x="T14" y="T15"/>
              </a:cxn>
              <a:cxn ang="T120">
                <a:pos x="T16" y="T17"/>
              </a:cxn>
              <a:cxn ang="T121">
                <a:pos x="T18" y="T19"/>
              </a:cxn>
              <a:cxn ang="T122">
                <a:pos x="T20" y="T21"/>
              </a:cxn>
              <a:cxn ang="T123">
                <a:pos x="T22" y="T23"/>
              </a:cxn>
              <a:cxn ang="T124">
                <a:pos x="T24" y="T25"/>
              </a:cxn>
              <a:cxn ang="T125">
                <a:pos x="T26" y="T27"/>
              </a:cxn>
              <a:cxn ang="T126">
                <a:pos x="T28" y="T29"/>
              </a:cxn>
              <a:cxn ang="T127">
                <a:pos x="T30" y="T31"/>
              </a:cxn>
              <a:cxn ang="T128">
                <a:pos x="T32" y="T33"/>
              </a:cxn>
              <a:cxn ang="T129">
                <a:pos x="T34" y="T35"/>
              </a:cxn>
              <a:cxn ang="T130">
                <a:pos x="T36" y="T37"/>
              </a:cxn>
              <a:cxn ang="T131">
                <a:pos x="T38" y="T39"/>
              </a:cxn>
              <a:cxn ang="T132">
                <a:pos x="T40" y="T41"/>
              </a:cxn>
              <a:cxn ang="T133">
                <a:pos x="T42" y="T43"/>
              </a:cxn>
              <a:cxn ang="T134">
                <a:pos x="T44" y="T45"/>
              </a:cxn>
              <a:cxn ang="T135">
                <a:pos x="T46" y="T47"/>
              </a:cxn>
              <a:cxn ang="T136">
                <a:pos x="T48" y="T49"/>
              </a:cxn>
              <a:cxn ang="T137">
                <a:pos x="T50" y="T51"/>
              </a:cxn>
              <a:cxn ang="T138">
                <a:pos x="T52" y="T53"/>
              </a:cxn>
              <a:cxn ang="T139">
                <a:pos x="T54" y="T55"/>
              </a:cxn>
              <a:cxn ang="T140">
                <a:pos x="T56" y="T57"/>
              </a:cxn>
              <a:cxn ang="T141">
                <a:pos x="T58" y="T59"/>
              </a:cxn>
              <a:cxn ang="T142">
                <a:pos x="T60" y="T61"/>
              </a:cxn>
              <a:cxn ang="T143">
                <a:pos x="T62" y="T63"/>
              </a:cxn>
              <a:cxn ang="T144">
                <a:pos x="T64" y="T65"/>
              </a:cxn>
              <a:cxn ang="T145">
                <a:pos x="T66" y="T67"/>
              </a:cxn>
              <a:cxn ang="T146">
                <a:pos x="T68" y="T69"/>
              </a:cxn>
              <a:cxn ang="T147">
                <a:pos x="T70" y="T71"/>
              </a:cxn>
              <a:cxn ang="T148">
                <a:pos x="T72" y="T73"/>
              </a:cxn>
              <a:cxn ang="T149">
                <a:pos x="T74" y="T75"/>
              </a:cxn>
              <a:cxn ang="T150">
                <a:pos x="T76" y="T77"/>
              </a:cxn>
              <a:cxn ang="T151">
                <a:pos x="T78" y="T79"/>
              </a:cxn>
              <a:cxn ang="T152">
                <a:pos x="T80" y="T81"/>
              </a:cxn>
              <a:cxn ang="T153">
                <a:pos x="T82" y="T83"/>
              </a:cxn>
              <a:cxn ang="T154">
                <a:pos x="T84" y="T85"/>
              </a:cxn>
              <a:cxn ang="T155">
                <a:pos x="T86" y="T87"/>
              </a:cxn>
              <a:cxn ang="T156">
                <a:pos x="T88" y="T89"/>
              </a:cxn>
              <a:cxn ang="T157">
                <a:pos x="T90" y="T91"/>
              </a:cxn>
              <a:cxn ang="T158">
                <a:pos x="T92" y="T93"/>
              </a:cxn>
              <a:cxn ang="T159">
                <a:pos x="T94" y="T95"/>
              </a:cxn>
              <a:cxn ang="T160">
                <a:pos x="T96" y="T97"/>
              </a:cxn>
              <a:cxn ang="T161">
                <a:pos x="T98" y="T99"/>
              </a:cxn>
              <a:cxn ang="T162">
                <a:pos x="T100" y="T101"/>
              </a:cxn>
              <a:cxn ang="T163">
                <a:pos x="T102" y="T103"/>
              </a:cxn>
              <a:cxn ang="T164">
                <a:pos x="T104" y="T105"/>
              </a:cxn>
              <a:cxn ang="T165">
                <a:pos x="T106" y="T107"/>
              </a:cxn>
              <a:cxn ang="T166">
                <a:pos x="T108" y="T109"/>
              </a:cxn>
              <a:cxn ang="T167">
                <a:pos x="T110" y="T111"/>
              </a:cxn>
            </a:cxnLst>
            <a:rect l="T168" t="T169" r="T170" b="T171"/>
            <a:pathLst>
              <a:path w="1122" h="981">
                <a:moveTo>
                  <a:pt x="986" y="98"/>
                </a:moveTo>
                <a:lnTo>
                  <a:pt x="964" y="84"/>
                </a:lnTo>
                <a:lnTo>
                  <a:pt x="941" y="72"/>
                </a:lnTo>
                <a:lnTo>
                  <a:pt x="918" y="61"/>
                </a:lnTo>
                <a:lnTo>
                  <a:pt x="894" y="52"/>
                </a:lnTo>
                <a:lnTo>
                  <a:pt x="870" y="42"/>
                </a:lnTo>
                <a:lnTo>
                  <a:pt x="847" y="35"/>
                </a:lnTo>
                <a:lnTo>
                  <a:pt x="821" y="28"/>
                </a:lnTo>
                <a:lnTo>
                  <a:pt x="796" y="21"/>
                </a:lnTo>
                <a:lnTo>
                  <a:pt x="770" y="15"/>
                </a:lnTo>
                <a:lnTo>
                  <a:pt x="744" y="11"/>
                </a:lnTo>
                <a:lnTo>
                  <a:pt x="715" y="8"/>
                </a:lnTo>
                <a:lnTo>
                  <a:pt x="687" y="4"/>
                </a:lnTo>
                <a:lnTo>
                  <a:pt x="657" y="3"/>
                </a:lnTo>
                <a:lnTo>
                  <a:pt x="627" y="1"/>
                </a:lnTo>
                <a:lnTo>
                  <a:pt x="594" y="0"/>
                </a:lnTo>
                <a:lnTo>
                  <a:pt x="562" y="0"/>
                </a:lnTo>
                <a:lnTo>
                  <a:pt x="528" y="0"/>
                </a:lnTo>
                <a:lnTo>
                  <a:pt x="496" y="1"/>
                </a:lnTo>
                <a:lnTo>
                  <a:pt x="465" y="3"/>
                </a:lnTo>
                <a:lnTo>
                  <a:pt x="436" y="4"/>
                </a:lnTo>
                <a:lnTo>
                  <a:pt x="407" y="8"/>
                </a:lnTo>
                <a:lnTo>
                  <a:pt x="378" y="11"/>
                </a:lnTo>
                <a:lnTo>
                  <a:pt x="352" y="15"/>
                </a:lnTo>
                <a:lnTo>
                  <a:pt x="326" y="21"/>
                </a:lnTo>
                <a:lnTo>
                  <a:pt x="300" y="28"/>
                </a:lnTo>
                <a:lnTo>
                  <a:pt x="275" y="35"/>
                </a:lnTo>
                <a:lnTo>
                  <a:pt x="252" y="42"/>
                </a:lnTo>
                <a:lnTo>
                  <a:pt x="227" y="52"/>
                </a:lnTo>
                <a:lnTo>
                  <a:pt x="203" y="61"/>
                </a:lnTo>
                <a:lnTo>
                  <a:pt x="181" y="72"/>
                </a:lnTo>
                <a:lnTo>
                  <a:pt x="157" y="84"/>
                </a:lnTo>
                <a:lnTo>
                  <a:pt x="135" y="98"/>
                </a:lnTo>
                <a:lnTo>
                  <a:pt x="94" y="127"/>
                </a:lnTo>
                <a:lnTo>
                  <a:pt x="63" y="160"/>
                </a:lnTo>
                <a:lnTo>
                  <a:pt x="39" y="196"/>
                </a:lnTo>
                <a:lnTo>
                  <a:pt x="22" y="233"/>
                </a:lnTo>
                <a:lnTo>
                  <a:pt x="11" y="269"/>
                </a:lnTo>
                <a:lnTo>
                  <a:pt x="4" y="304"/>
                </a:lnTo>
                <a:lnTo>
                  <a:pt x="1" y="336"/>
                </a:lnTo>
                <a:lnTo>
                  <a:pt x="0" y="364"/>
                </a:lnTo>
                <a:lnTo>
                  <a:pt x="1" y="386"/>
                </a:lnTo>
                <a:lnTo>
                  <a:pt x="6" y="405"/>
                </a:lnTo>
                <a:lnTo>
                  <a:pt x="11" y="421"/>
                </a:lnTo>
                <a:lnTo>
                  <a:pt x="20" y="432"/>
                </a:lnTo>
                <a:lnTo>
                  <a:pt x="30" y="442"/>
                </a:lnTo>
                <a:lnTo>
                  <a:pt x="43" y="447"/>
                </a:lnTo>
                <a:lnTo>
                  <a:pt x="57" y="453"/>
                </a:lnTo>
                <a:lnTo>
                  <a:pt x="73" y="456"/>
                </a:lnTo>
                <a:lnTo>
                  <a:pt x="86" y="457"/>
                </a:lnTo>
                <a:lnTo>
                  <a:pt x="99" y="457"/>
                </a:lnTo>
                <a:lnTo>
                  <a:pt x="113" y="456"/>
                </a:lnTo>
                <a:lnTo>
                  <a:pt x="127" y="453"/>
                </a:lnTo>
                <a:lnTo>
                  <a:pt x="142" y="450"/>
                </a:lnTo>
                <a:lnTo>
                  <a:pt x="155" y="447"/>
                </a:lnTo>
                <a:lnTo>
                  <a:pt x="168" y="442"/>
                </a:lnTo>
                <a:lnTo>
                  <a:pt x="183" y="438"/>
                </a:lnTo>
                <a:lnTo>
                  <a:pt x="195" y="432"/>
                </a:lnTo>
                <a:lnTo>
                  <a:pt x="208" y="426"/>
                </a:lnTo>
                <a:lnTo>
                  <a:pt x="220" y="421"/>
                </a:lnTo>
                <a:lnTo>
                  <a:pt x="231" y="414"/>
                </a:lnTo>
                <a:lnTo>
                  <a:pt x="241" y="408"/>
                </a:lnTo>
                <a:lnTo>
                  <a:pt x="250" y="403"/>
                </a:lnTo>
                <a:lnTo>
                  <a:pt x="258" y="396"/>
                </a:lnTo>
                <a:lnTo>
                  <a:pt x="265" y="390"/>
                </a:lnTo>
                <a:lnTo>
                  <a:pt x="276" y="379"/>
                </a:lnTo>
                <a:lnTo>
                  <a:pt x="286" y="368"/>
                </a:lnTo>
                <a:lnTo>
                  <a:pt x="294" y="357"/>
                </a:lnTo>
                <a:lnTo>
                  <a:pt x="300" y="346"/>
                </a:lnTo>
                <a:lnTo>
                  <a:pt x="304" y="336"/>
                </a:lnTo>
                <a:lnTo>
                  <a:pt x="308" y="325"/>
                </a:lnTo>
                <a:lnTo>
                  <a:pt x="309" y="315"/>
                </a:lnTo>
                <a:lnTo>
                  <a:pt x="308" y="305"/>
                </a:lnTo>
                <a:lnTo>
                  <a:pt x="302" y="283"/>
                </a:lnTo>
                <a:lnTo>
                  <a:pt x="297" y="255"/>
                </a:lnTo>
                <a:lnTo>
                  <a:pt x="294" y="231"/>
                </a:lnTo>
                <a:lnTo>
                  <a:pt x="300" y="216"/>
                </a:lnTo>
                <a:lnTo>
                  <a:pt x="310" y="215"/>
                </a:lnTo>
                <a:lnTo>
                  <a:pt x="318" y="222"/>
                </a:lnTo>
                <a:lnTo>
                  <a:pt x="323" y="237"/>
                </a:lnTo>
                <a:lnTo>
                  <a:pt x="327" y="259"/>
                </a:lnTo>
                <a:lnTo>
                  <a:pt x="328" y="295"/>
                </a:lnTo>
                <a:lnTo>
                  <a:pt x="326" y="332"/>
                </a:lnTo>
                <a:lnTo>
                  <a:pt x="322" y="365"/>
                </a:lnTo>
                <a:lnTo>
                  <a:pt x="317" y="389"/>
                </a:lnTo>
                <a:lnTo>
                  <a:pt x="312" y="401"/>
                </a:lnTo>
                <a:lnTo>
                  <a:pt x="302" y="419"/>
                </a:lnTo>
                <a:lnTo>
                  <a:pt x="290" y="440"/>
                </a:lnTo>
                <a:lnTo>
                  <a:pt x="275" y="464"/>
                </a:lnTo>
                <a:lnTo>
                  <a:pt x="258" y="489"/>
                </a:lnTo>
                <a:lnTo>
                  <a:pt x="243" y="513"/>
                </a:lnTo>
                <a:lnTo>
                  <a:pt x="227" y="535"/>
                </a:lnTo>
                <a:lnTo>
                  <a:pt x="213" y="553"/>
                </a:lnTo>
                <a:lnTo>
                  <a:pt x="200" y="574"/>
                </a:lnTo>
                <a:lnTo>
                  <a:pt x="185" y="606"/>
                </a:lnTo>
                <a:lnTo>
                  <a:pt x="170" y="644"/>
                </a:lnTo>
                <a:lnTo>
                  <a:pt x="154" y="686"/>
                </a:lnTo>
                <a:lnTo>
                  <a:pt x="138" y="730"/>
                </a:lnTo>
                <a:lnTo>
                  <a:pt x="126" y="772"/>
                </a:lnTo>
                <a:lnTo>
                  <a:pt x="116" y="810"/>
                </a:lnTo>
                <a:lnTo>
                  <a:pt x="110" y="840"/>
                </a:lnTo>
                <a:lnTo>
                  <a:pt x="107" y="882"/>
                </a:lnTo>
                <a:lnTo>
                  <a:pt x="108" y="916"/>
                </a:lnTo>
                <a:lnTo>
                  <a:pt x="113" y="941"/>
                </a:lnTo>
                <a:lnTo>
                  <a:pt x="124" y="957"/>
                </a:lnTo>
                <a:lnTo>
                  <a:pt x="139" y="970"/>
                </a:lnTo>
                <a:lnTo>
                  <a:pt x="159" y="977"/>
                </a:lnTo>
                <a:lnTo>
                  <a:pt x="185" y="980"/>
                </a:lnTo>
                <a:lnTo>
                  <a:pt x="217" y="981"/>
                </a:lnTo>
                <a:lnTo>
                  <a:pt x="235" y="981"/>
                </a:lnTo>
                <a:lnTo>
                  <a:pt x="255" y="981"/>
                </a:lnTo>
                <a:lnTo>
                  <a:pt x="277" y="981"/>
                </a:lnTo>
                <a:lnTo>
                  <a:pt x="301" y="981"/>
                </a:lnTo>
                <a:lnTo>
                  <a:pt x="326" y="981"/>
                </a:lnTo>
                <a:lnTo>
                  <a:pt x="352" y="981"/>
                </a:lnTo>
                <a:lnTo>
                  <a:pt x="378" y="981"/>
                </a:lnTo>
                <a:lnTo>
                  <a:pt x="404" y="981"/>
                </a:lnTo>
                <a:lnTo>
                  <a:pt x="430" y="981"/>
                </a:lnTo>
                <a:lnTo>
                  <a:pt x="455" y="981"/>
                </a:lnTo>
                <a:lnTo>
                  <a:pt x="477" y="981"/>
                </a:lnTo>
                <a:lnTo>
                  <a:pt x="499" y="981"/>
                </a:lnTo>
                <a:lnTo>
                  <a:pt x="518" y="981"/>
                </a:lnTo>
                <a:lnTo>
                  <a:pt x="533" y="981"/>
                </a:lnTo>
                <a:lnTo>
                  <a:pt x="546" y="981"/>
                </a:lnTo>
                <a:lnTo>
                  <a:pt x="555" y="981"/>
                </a:lnTo>
                <a:lnTo>
                  <a:pt x="555" y="872"/>
                </a:lnTo>
                <a:lnTo>
                  <a:pt x="535" y="871"/>
                </a:lnTo>
                <a:lnTo>
                  <a:pt x="514" y="867"/>
                </a:lnTo>
                <a:lnTo>
                  <a:pt x="495" y="860"/>
                </a:lnTo>
                <a:lnTo>
                  <a:pt x="477" y="851"/>
                </a:lnTo>
                <a:lnTo>
                  <a:pt x="459" y="842"/>
                </a:lnTo>
                <a:lnTo>
                  <a:pt x="444" y="828"/>
                </a:lnTo>
                <a:lnTo>
                  <a:pt x="428" y="814"/>
                </a:lnTo>
                <a:lnTo>
                  <a:pt x="413" y="797"/>
                </a:lnTo>
                <a:lnTo>
                  <a:pt x="401" y="779"/>
                </a:lnTo>
                <a:lnTo>
                  <a:pt x="389" y="761"/>
                </a:lnTo>
                <a:lnTo>
                  <a:pt x="380" y="740"/>
                </a:lnTo>
                <a:lnTo>
                  <a:pt x="371" y="718"/>
                </a:lnTo>
                <a:lnTo>
                  <a:pt x="364" y="694"/>
                </a:lnTo>
                <a:lnTo>
                  <a:pt x="359" y="670"/>
                </a:lnTo>
                <a:lnTo>
                  <a:pt x="356" y="645"/>
                </a:lnTo>
                <a:lnTo>
                  <a:pt x="355" y="620"/>
                </a:lnTo>
                <a:lnTo>
                  <a:pt x="356" y="595"/>
                </a:lnTo>
                <a:lnTo>
                  <a:pt x="359" y="570"/>
                </a:lnTo>
                <a:lnTo>
                  <a:pt x="364" y="546"/>
                </a:lnTo>
                <a:lnTo>
                  <a:pt x="371" y="523"/>
                </a:lnTo>
                <a:lnTo>
                  <a:pt x="380" y="500"/>
                </a:lnTo>
                <a:lnTo>
                  <a:pt x="389" y="479"/>
                </a:lnTo>
                <a:lnTo>
                  <a:pt x="401" y="461"/>
                </a:lnTo>
                <a:lnTo>
                  <a:pt x="413" y="443"/>
                </a:lnTo>
                <a:lnTo>
                  <a:pt x="428" y="426"/>
                </a:lnTo>
                <a:lnTo>
                  <a:pt x="444" y="412"/>
                </a:lnTo>
                <a:lnTo>
                  <a:pt x="459" y="399"/>
                </a:lnTo>
                <a:lnTo>
                  <a:pt x="477" y="389"/>
                </a:lnTo>
                <a:lnTo>
                  <a:pt x="495" y="380"/>
                </a:lnTo>
                <a:lnTo>
                  <a:pt x="514" y="373"/>
                </a:lnTo>
                <a:lnTo>
                  <a:pt x="535" y="369"/>
                </a:lnTo>
                <a:lnTo>
                  <a:pt x="555" y="368"/>
                </a:lnTo>
                <a:lnTo>
                  <a:pt x="555" y="241"/>
                </a:lnTo>
                <a:lnTo>
                  <a:pt x="546" y="241"/>
                </a:lnTo>
                <a:lnTo>
                  <a:pt x="536" y="241"/>
                </a:lnTo>
                <a:lnTo>
                  <a:pt x="524" y="242"/>
                </a:lnTo>
                <a:lnTo>
                  <a:pt x="513" y="242"/>
                </a:lnTo>
                <a:lnTo>
                  <a:pt x="503" y="242"/>
                </a:lnTo>
                <a:lnTo>
                  <a:pt x="493" y="244"/>
                </a:lnTo>
                <a:lnTo>
                  <a:pt x="484" y="244"/>
                </a:lnTo>
                <a:lnTo>
                  <a:pt x="477" y="244"/>
                </a:lnTo>
                <a:lnTo>
                  <a:pt x="467" y="237"/>
                </a:lnTo>
                <a:lnTo>
                  <a:pt x="462" y="220"/>
                </a:lnTo>
                <a:lnTo>
                  <a:pt x="460" y="203"/>
                </a:lnTo>
                <a:lnTo>
                  <a:pt x="465" y="195"/>
                </a:lnTo>
                <a:lnTo>
                  <a:pt x="471" y="194"/>
                </a:lnTo>
                <a:lnTo>
                  <a:pt x="478" y="194"/>
                </a:lnTo>
                <a:lnTo>
                  <a:pt x="489" y="194"/>
                </a:lnTo>
                <a:lnTo>
                  <a:pt x="501" y="194"/>
                </a:lnTo>
                <a:lnTo>
                  <a:pt x="514" y="194"/>
                </a:lnTo>
                <a:lnTo>
                  <a:pt x="530" y="195"/>
                </a:lnTo>
                <a:lnTo>
                  <a:pt x="546" y="195"/>
                </a:lnTo>
                <a:lnTo>
                  <a:pt x="562" y="195"/>
                </a:lnTo>
                <a:lnTo>
                  <a:pt x="577" y="195"/>
                </a:lnTo>
                <a:lnTo>
                  <a:pt x="593" y="195"/>
                </a:lnTo>
                <a:lnTo>
                  <a:pt x="608" y="194"/>
                </a:lnTo>
                <a:lnTo>
                  <a:pt x="621" y="194"/>
                </a:lnTo>
                <a:lnTo>
                  <a:pt x="633" y="194"/>
                </a:lnTo>
                <a:lnTo>
                  <a:pt x="644" y="194"/>
                </a:lnTo>
                <a:lnTo>
                  <a:pt x="651" y="194"/>
                </a:lnTo>
                <a:lnTo>
                  <a:pt x="657" y="195"/>
                </a:lnTo>
                <a:lnTo>
                  <a:pt x="662" y="203"/>
                </a:lnTo>
                <a:lnTo>
                  <a:pt x="662" y="220"/>
                </a:lnTo>
                <a:lnTo>
                  <a:pt x="655" y="237"/>
                </a:lnTo>
                <a:lnTo>
                  <a:pt x="645" y="244"/>
                </a:lnTo>
                <a:lnTo>
                  <a:pt x="637" y="244"/>
                </a:lnTo>
                <a:lnTo>
                  <a:pt x="628" y="244"/>
                </a:lnTo>
                <a:lnTo>
                  <a:pt x="617" y="242"/>
                </a:lnTo>
                <a:lnTo>
                  <a:pt x="605" y="242"/>
                </a:lnTo>
                <a:lnTo>
                  <a:pt x="593" y="242"/>
                </a:lnTo>
                <a:lnTo>
                  <a:pt x="581" y="241"/>
                </a:lnTo>
                <a:lnTo>
                  <a:pt x="571" y="241"/>
                </a:lnTo>
                <a:lnTo>
                  <a:pt x="562" y="241"/>
                </a:lnTo>
                <a:lnTo>
                  <a:pt x="560" y="241"/>
                </a:lnTo>
                <a:lnTo>
                  <a:pt x="558" y="241"/>
                </a:lnTo>
                <a:lnTo>
                  <a:pt x="557" y="241"/>
                </a:lnTo>
                <a:lnTo>
                  <a:pt x="555" y="241"/>
                </a:lnTo>
                <a:lnTo>
                  <a:pt x="555" y="368"/>
                </a:lnTo>
                <a:lnTo>
                  <a:pt x="556" y="368"/>
                </a:lnTo>
                <a:lnTo>
                  <a:pt x="557" y="368"/>
                </a:lnTo>
                <a:lnTo>
                  <a:pt x="558" y="368"/>
                </a:lnTo>
                <a:lnTo>
                  <a:pt x="580" y="369"/>
                </a:lnTo>
                <a:lnTo>
                  <a:pt x="600" y="373"/>
                </a:lnTo>
                <a:lnTo>
                  <a:pt x="619" y="379"/>
                </a:lnTo>
                <a:lnTo>
                  <a:pt x="638" y="387"/>
                </a:lnTo>
                <a:lnTo>
                  <a:pt x="656" y="399"/>
                </a:lnTo>
                <a:lnTo>
                  <a:pt x="673" y="411"/>
                </a:lnTo>
                <a:lnTo>
                  <a:pt x="688" y="425"/>
                </a:lnTo>
                <a:lnTo>
                  <a:pt x="703" y="442"/>
                </a:lnTo>
                <a:lnTo>
                  <a:pt x="717" y="460"/>
                </a:lnTo>
                <a:lnTo>
                  <a:pt x="728" y="479"/>
                </a:lnTo>
                <a:lnTo>
                  <a:pt x="738" y="500"/>
                </a:lnTo>
                <a:lnTo>
                  <a:pt x="747" y="523"/>
                </a:lnTo>
                <a:lnTo>
                  <a:pt x="754" y="545"/>
                </a:lnTo>
                <a:lnTo>
                  <a:pt x="758" y="570"/>
                </a:lnTo>
                <a:lnTo>
                  <a:pt x="761" y="594"/>
                </a:lnTo>
                <a:lnTo>
                  <a:pt x="763" y="620"/>
                </a:lnTo>
                <a:lnTo>
                  <a:pt x="761" y="647"/>
                </a:lnTo>
                <a:lnTo>
                  <a:pt x="758" y="670"/>
                </a:lnTo>
                <a:lnTo>
                  <a:pt x="754" y="695"/>
                </a:lnTo>
                <a:lnTo>
                  <a:pt x="747" y="718"/>
                </a:lnTo>
                <a:lnTo>
                  <a:pt x="738" y="740"/>
                </a:lnTo>
                <a:lnTo>
                  <a:pt x="728" y="761"/>
                </a:lnTo>
                <a:lnTo>
                  <a:pt x="717" y="780"/>
                </a:lnTo>
                <a:lnTo>
                  <a:pt x="703" y="798"/>
                </a:lnTo>
                <a:lnTo>
                  <a:pt x="688" y="815"/>
                </a:lnTo>
                <a:lnTo>
                  <a:pt x="673" y="829"/>
                </a:lnTo>
                <a:lnTo>
                  <a:pt x="656" y="842"/>
                </a:lnTo>
                <a:lnTo>
                  <a:pt x="638" y="853"/>
                </a:lnTo>
                <a:lnTo>
                  <a:pt x="619" y="861"/>
                </a:lnTo>
                <a:lnTo>
                  <a:pt x="600" y="867"/>
                </a:lnTo>
                <a:lnTo>
                  <a:pt x="580" y="871"/>
                </a:lnTo>
                <a:lnTo>
                  <a:pt x="558" y="872"/>
                </a:lnTo>
                <a:lnTo>
                  <a:pt x="557" y="872"/>
                </a:lnTo>
                <a:lnTo>
                  <a:pt x="556" y="872"/>
                </a:lnTo>
                <a:lnTo>
                  <a:pt x="555" y="872"/>
                </a:lnTo>
                <a:lnTo>
                  <a:pt x="555" y="981"/>
                </a:lnTo>
                <a:lnTo>
                  <a:pt x="558" y="981"/>
                </a:lnTo>
                <a:lnTo>
                  <a:pt x="560" y="981"/>
                </a:lnTo>
                <a:lnTo>
                  <a:pt x="562" y="981"/>
                </a:lnTo>
                <a:lnTo>
                  <a:pt x="564" y="981"/>
                </a:lnTo>
                <a:lnTo>
                  <a:pt x="573" y="981"/>
                </a:lnTo>
                <a:lnTo>
                  <a:pt x="585" y="981"/>
                </a:lnTo>
                <a:lnTo>
                  <a:pt x="602" y="981"/>
                </a:lnTo>
                <a:lnTo>
                  <a:pt x="622" y="981"/>
                </a:lnTo>
                <a:lnTo>
                  <a:pt x="645" y="981"/>
                </a:lnTo>
                <a:lnTo>
                  <a:pt x="671" y="981"/>
                </a:lnTo>
                <a:lnTo>
                  <a:pt x="697" y="981"/>
                </a:lnTo>
                <a:lnTo>
                  <a:pt x="726" y="981"/>
                </a:lnTo>
                <a:lnTo>
                  <a:pt x="754" y="981"/>
                </a:lnTo>
                <a:lnTo>
                  <a:pt x="783" y="981"/>
                </a:lnTo>
                <a:lnTo>
                  <a:pt x="811" y="981"/>
                </a:lnTo>
                <a:lnTo>
                  <a:pt x="838" y="981"/>
                </a:lnTo>
                <a:lnTo>
                  <a:pt x="863" y="981"/>
                </a:lnTo>
                <a:lnTo>
                  <a:pt x="885" y="981"/>
                </a:lnTo>
                <a:lnTo>
                  <a:pt x="905" y="981"/>
                </a:lnTo>
                <a:lnTo>
                  <a:pt x="937" y="980"/>
                </a:lnTo>
                <a:lnTo>
                  <a:pt x="961" y="977"/>
                </a:lnTo>
                <a:lnTo>
                  <a:pt x="983" y="970"/>
                </a:lnTo>
                <a:lnTo>
                  <a:pt x="997" y="957"/>
                </a:lnTo>
                <a:lnTo>
                  <a:pt x="1009" y="941"/>
                </a:lnTo>
                <a:lnTo>
                  <a:pt x="1013" y="916"/>
                </a:lnTo>
                <a:lnTo>
                  <a:pt x="1014" y="882"/>
                </a:lnTo>
                <a:lnTo>
                  <a:pt x="1011" y="840"/>
                </a:lnTo>
                <a:lnTo>
                  <a:pt x="1005" y="810"/>
                </a:lnTo>
                <a:lnTo>
                  <a:pt x="995" y="772"/>
                </a:lnTo>
                <a:lnTo>
                  <a:pt x="983" y="730"/>
                </a:lnTo>
                <a:lnTo>
                  <a:pt x="968" y="686"/>
                </a:lnTo>
                <a:lnTo>
                  <a:pt x="951" y="644"/>
                </a:lnTo>
                <a:lnTo>
                  <a:pt x="936" y="606"/>
                </a:lnTo>
                <a:lnTo>
                  <a:pt x="921" y="574"/>
                </a:lnTo>
                <a:lnTo>
                  <a:pt x="907" y="553"/>
                </a:lnTo>
                <a:lnTo>
                  <a:pt x="894" y="535"/>
                </a:lnTo>
                <a:lnTo>
                  <a:pt x="878" y="513"/>
                </a:lnTo>
                <a:lnTo>
                  <a:pt x="863" y="489"/>
                </a:lnTo>
                <a:lnTo>
                  <a:pt x="846" y="464"/>
                </a:lnTo>
                <a:lnTo>
                  <a:pt x="831" y="440"/>
                </a:lnTo>
                <a:lnTo>
                  <a:pt x="819" y="419"/>
                </a:lnTo>
                <a:lnTo>
                  <a:pt x="809" y="401"/>
                </a:lnTo>
                <a:lnTo>
                  <a:pt x="804" y="389"/>
                </a:lnTo>
                <a:lnTo>
                  <a:pt x="799" y="365"/>
                </a:lnTo>
                <a:lnTo>
                  <a:pt x="795" y="332"/>
                </a:lnTo>
                <a:lnTo>
                  <a:pt x="794" y="295"/>
                </a:lnTo>
                <a:lnTo>
                  <a:pt x="794" y="259"/>
                </a:lnTo>
                <a:lnTo>
                  <a:pt x="797" y="237"/>
                </a:lnTo>
                <a:lnTo>
                  <a:pt x="803" y="222"/>
                </a:lnTo>
                <a:lnTo>
                  <a:pt x="811" y="215"/>
                </a:lnTo>
                <a:lnTo>
                  <a:pt x="821" y="216"/>
                </a:lnTo>
                <a:lnTo>
                  <a:pt x="827" y="231"/>
                </a:lnTo>
                <a:lnTo>
                  <a:pt x="824" y="255"/>
                </a:lnTo>
                <a:lnTo>
                  <a:pt x="819" y="283"/>
                </a:lnTo>
                <a:lnTo>
                  <a:pt x="813" y="305"/>
                </a:lnTo>
                <a:lnTo>
                  <a:pt x="812" y="315"/>
                </a:lnTo>
                <a:lnTo>
                  <a:pt x="813" y="325"/>
                </a:lnTo>
                <a:lnTo>
                  <a:pt x="817" y="336"/>
                </a:lnTo>
                <a:lnTo>
                  <a:pt x="821" y="346"/>
                </a:lnTo>
                <a:lnTo>
                  <a:pt x="827" y="357"/>
                </a:lnTo>
                <a:lnTo>
                  <a:pt x="834" y="368"/>
                </a:lnTo>
                <a:lnTo>
                  <a:pt x="845" y="379"/>
                </a:lnTo>
                <a:lnTo>
                  <a:pt x="856" y="390"/>
                </a:lnTo>
                <a:lnTo>
                  <a:pt x="863" y="396"/>
                </a:lnTo>
                <a:lnTo>
                  <a:pt x="870" y="403"/>
                </a:lnTo>
                <a:lnTo>
                  <a:pt x="879" y="408"/>
                </a:lnTo>
                <a:lnTo>
                  <a:pt x="890" y="414"/>
                </a:lnTo>
                <a:lnTo>
                  <a:pt x="901" y="421"/>
                </a:lnTo>
                <a:lnTo>
                  <a:pt x="913" y="426"/>
                </a:lnTo>
                <a:lnTo>
                  <a:pt x="925" y="432"/>
                </a:lnTo>
                <a:lnTo>
                  <a:pt x="939" y="438"/>
                </a:lnTo>
                <a:lnTo>
                  <a:pt x="952" y="442"/>
                </a:lnTo>
                <a:lnTo>
                  <a:pt x="966" y="447"/>
                </a:lnTo>
                <a:lnTo>
                  <a:pt x="980" y="450"/>
                </a:lnTo>
                <a:lnTo>
                  <a:pt x="994" y="453"/>
                </a:lnTo>
                <a:lnTo>
                  <a:pt x="1009" y="456"/>
                </a:lnTo>
                <a:lnTo>
                  <a:pt x="1022" y="457"/>
                </a:lnTo>
                <a:lnTo>
                  <a:pt x="1036" y="457"/>
                </a:lnTo>
                <a:lnTo>
                  <a:pt x="1048" y="456"/>
                </a:lnTo>
                <a:lnTo>
                  <a:pt x="1064" y="453"/>
                </a:lnTo>
                <a:lnTo>
                  <a:pt x="1078" y="447"/>
                </a:lnTo>
                <a:lnTo>
                  <a:pt x="1091" y="442"/>
                </a:lnTo>
                <a:lnTo>
                  <a:pt x="1102" y="432"/>
                </a:lnTo>
                <a:lnTo>
                  <a:pt x="1110" y="421"/>
                </a:lnTo>
                <a:lnTo>
                  <a:pt x="1116" y="405"/>
                </a:lnTo>
                <a:lnTo>
                  <a:pt x="1121" y="386"/>
                </a:lnTo>
                <a:lnTo>
                  <a:pt x="1122" y="364"/>
                </a:lnTo>
                <a:lnTo>
                  <a:pt x="1121" y="336"/>
                </a:lnTo>
                <a:lnTo>
                  <a:pt x="1118" y="304"/>
                </a:lnTo>
                <a:lnTo>
                  <a:pt x="1111" y="269"/>
                </a:lnTo>
                <a:lnTo>
                  <a:pt x="1100" y="233"/>
                </a:lnTo>
                <a:lnTo>
                  <a:pt x="1082" y="196"/>
                </a:lnTo>
                <a:lnTo>
                  <a:pt x="1058" y="160"/>
                </a:lnTo>
                <a:lnTo>
                  <a:pt x="1027" y="127"/>
                </a:lnTo>
                <a:lnTo>
                  <a:pt x="986" y="98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819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CC3487D-D6D5-A04C-94F1-8FE8E59FD7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74348" y="224047"/>
            <a:ext cx="9193541" cy="914400"/>
          </a:xfrm>
        </p:spPr>
        <p:txBody>
          <a:bodyPr/>
          <a:lstStyle/>
          <a:p>
            <a:r>
              <a:rPr lang="en-US" sz="3600" dirty="0">
                <a:solidFill>
                  <a:schemeClr val="accent1"/>
                </a:solidFill>
                <a:latin typeface="Comic Sans MS" panose="030F0902030302020204" pitchFamily="66" charset="0"/>
              </a:rPr>
              <a:t>Layering: </a:t>
            </a:r>
            <a:r>
              <a:rPr lang="en-US" altLang="zh-CN" sz="3600" b="1" i="1" dirty="0">
                <a:solidFill>
                  <a:schemeClr val="accent1"/>
                </a:solidFill>
                <a:latin typeface="Comic Sans MS" panose="030F0902030302020204" pitchFamily="66" charset="0"/>
              </a:rPr>
              <a:t>Physical</a:t>
            </a:r>
            <a:r>
              <a:rPr lang="en-US" sz="3600" dirty="0">
                <a:solidFill>
                  <a:schemeClr val="accent1"/>
                </a:solidFill>
                <a:latin typeface="Comic Sans MS" panose="030F0902030302020204" pitchFamily="66" charset="0"/>
              </a:rPr>
              <a:t> Communication</a:t>
            </a:r>
            <a:endParaRPr lang="en-US" sz="3600" i="1" dirty="0">
              <a:solidFill>
                <a:srgbClr val="FF0000"/>
              </a:solidFill>
              <a:latin typeface="Comic Sans MS" panose="030F0902030302020204" pitchFamily="66" charset="0"/>
            </a:endParaRP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2138ACD-20AD-9E49-9CD8-656901E254A0}"/>
              </a:ext>
            </a:extLst>
          </p:cNvPr>
          <p:cNvSpPr txBox="1">
            <a:spLocks/>
          </p:cNvSpPr>
          <p:nvPr/>
        </p:nvSpPr>
        <p:spPr>
          <a:xfrm>
            <a:off x="11488848" y="6039465"/>
            <a:ext cx="703152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1pPr>
            <a:lvl2pPr marL="742950" indent="-28575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2pPr>
            <a:lvl3pPr marL="1143000" indent="-22860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3pPr>
            <a:lvl4pPr marL="1600200" indent="-22860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4pPr>
            <a:lvl5pPr marL="2057400" indent="-22860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5pPr>
            <a:lvl6pPr marL="25146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6pPr>
            <a:lvl7pPr marL="29718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7pPr>
            <a:lvl8pPr marL="34290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8pPr>
            <a:lvl9pPr marL="38862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9pPr>
          </a:lstStyle>
          <a:p>
            <a:pPr algn="r"/>
            <a:fld id="{7CBD4323-42A0-E54E-9D59-E221C7814D01}" type="slidenum">
              <a:rPr lang="en-US" altLang="x-none" sz="1600" smtClean="0">
                <a:latin typeface="Tahoma" charset="0"/>
              </a:rPr>
              <a:pPr algn="r"/>
              <a:t>47</a:t>
            </a:fld>
            <a:endParaRPr lang="en-US" altLang="x-none" sz="1600" dirty="0">
              <a:latin typeface="Tahoma" charset="0"/>
            </a:endParaRPr>
          </a:p>
        </p:txBody>
      </p:sp>
      <p:grpSp>
        <p:nvGrpSpPr>
          <p:cNvPr id="122" name="Group 5">
            <a:extLst>
              <a:ext uri="{FF2B5EF4-FFF2-40B4-BE49-F238E27FC236}">
                <a16:creationId xmlns:a16="http://schemas.microsoft.com/office/drawing/2014/main" id="{CD3BDEE6-A0FD-0D45-8295-36C5D1A867EC}"/>
              </a:ext>
            </a:extLst>
          </p:cNvPr>
          <p:cNvGrpSpPr>
            <a:grpSpLocks/>
          </p:cNvGrpSpPr>
          <p:nvPr/>
        </p:nvGrpSpPr>
        <p:grpSpPr bwMode="auto">
          <a:xfrm>
            <a:off x="3040258" y="1551197"/>
            <a:ext cx="5981700" cy="4497388"/>
            <a:chOff x="1091" y="1052"/>
            <a:chExt cx="3768" cy="2833"/>
          </a:xfrm>
        </p:grpSpPr>
        <p:sp>
          <p:nvSpPr>
            <p:cNvPr id="123" name="Freeform 6">
              <a:extLst>
                <a:ext uri="{FF2B5EF4-FFF2-40B4-BE49-F238E27FC236}">
                  <a16:creationId xmlns:a16="http://schemas.microsoft.com/office/drawing/2014/main" id="{F1A4FBAD-5F38-054D-9425-034CE08A3B9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1" y="1052"/>
              <a:ext cx="3768" cy="2833"/>
            </a:xfrm>
            <a:custGeom>
              <a:avLst/>
              <a:gdLst>
                <a:gd name="T0" fmla="*/ 2147483646 w 1340"/>
                <a:gd name="T1" fmla="*/ 2147483646 h 1191"/>
                <a:gd name="T2" fmla="*/ 2147483646 w 1340"/>
                <a:gd name="T3" fmla="*/ 2147483646 h 1191"/>
                <a:gd name="T4" fmla="*/ 2147483646 w 1340"/>
                <a:gd name="T5" fmla="*/ 2147483646 h 1191"/>
                <a:gd name="T6" fmla="*/ 2147483646 w 1340"/>
                <a:gd name="T7" fmla="*/ 2147483646 h 1191"/>
                <a:gd name="T8" fmla="*/ 2147483646 w 1340"/>
                <a:gd name="T9" fmla="*/ 2147483646 h 1191"/>
                <a:gd name="T10" fmla="*/ 2147483646 w 1340"/>
                <a:gd name="T11" fmla="*/ 2147483646 h 1191"/>
                <a:gd name="T12" fmla="*/ 2147483646 w 1340"/>
                <a:gd name="T13" fmla="*/ 2147483646 h 1191"/>
                <a:gd name="T14" fmla="*/ 2147483646 w 1340"/>
                <a:gd name="T15" fmla="*/ 2147483646 h 1191"/>
                <a:gd name="T16" fmla="*/ 2147483646 w 1340"/>
                <a:gd name="T17" fmla="*/ 2147483646 h 1191"/>
                <a:gd name="T18" fmla="*/ 2147483646 w 1340"/>
                <a:gd name="T19" fmla="*/ 2147483646 h 1191"/>
                <a:gd name="T20" fmla="*/ 2147483646 w 1340"/>
                <a:gd name="T21" fmla="*/ 2147483646 h 1191"/>
                <a:gd name="T22" fmla="*/ 2147483646 w 1340"/>
                <a:gd name="T23" fmla="*/ 2147483646 h 1191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340"/>
                <a:gd name="T37" fmla="*/ 0 h 1191"/>
                <a:gd name="T38" fmla="*/ 1340 w 1340"/>
                <a:gd name="T39" fmla="*/ 1191 h 1191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340" h="1191">
                  <a:moveTo>
                    <a:pt x="550" y="42"/>
                  </a:moveTo>
                  <a:cubicBezTo>
                    <a:pt x="437" y="4"/>
                    <a:pt x="164" y="0"/>
                    <a:pt x="82" y="60"/>
                  </a:cubicBezTo>
                  <a:cubicBezTo>
                    <a:pt x="0" y="120"/>
                    <a:pt x="67" y="292"/>
                    <a:pt x="58" y="402"/>
                  </a:cubicBezTo>
                  <a:cubicBezTo>
                    <a:pt x="49" y="512"/>
                    <a:pt x="19" y="642"/>
                    <a:pt x="28" y="720"/>
                  </a:cubicBezTo>
                  <a:cubicBezTo>
                    <a:pt x="37" y="798"/>
                    <a:pt x="27" y="844"/>
                    <a:pt x="112" y="870"/>
                  </a:cubicBezTo>
                  <a:cubicBezTo>
                    <a:pt x="197" y="896"/>
                    <a:pt x="450" y="833"/>
                    <a:pt x="538" y="876"/>
                  </a:cubicBezTo>
                  <a:cubicBezTo>
                    <a:pt x="626" y="919"/>
                    <a:pt x="524" y="1091"/>
                    <a:pt x="640" y="1128"/>
                  </a:cubicBezTo>
                  <a:cubicBezTo>
                    <a:pt x="756" y="1165"/>
                    <a:pt x="1128" y="1191"/>
                    <a:pt x="1234" y="1098"/>
                  </a:cubicBezTo>
                  <a:cubicBezTo>
                    <a:pt x="1340" y="1005"/>
                    <a:pt x="1281" y="696"/>
                    <a:pt x="1276" y="570"/>
                  </a:cubicBezTo>
                  <a:cubicBezTo>
                    <a:pt x="1271" y="444"/>
                    <a:pt x="1290" y="389"/>
                    <a:pt x="1204" y="342"/>
                  </a:cubicBezTo>
                  <a:cubicBezTo>
                    <a:pt x="1118" y="295"/>
                    <a:pt x="868" y="338"/>
                    <a:pt x="760" y="288"/>
                  </a:cubicBezTo>
                  <a:cubicBezTo>
                    <a:pt x="652" y="238"/>
                    <a:pt x="663" y="80"/>
                    <a:pt x="550" y="42"/>
                  </a:cubicBezTo>
                  <a:close/>
                </a:path>
              </a:pathLst>
            </a:custGeom>
            <a:solidFill>
              <a:srgbClr val="66FF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24" name="Group 7">
              <a:extLst>
                <a:ext uri="{FF2B5EF4-FFF2-40B4-BE49-F238E27FC236}">
                  <a16:creationId xmlns:a16="http://schemas.microsoft.com/office/drawing/2014/main" id="{DFDC8E8B-F114-FB47-910D-3980F0B552C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319" y="1275"/>
              <a:ext cx="1480" cy="568"/>
              <a:chOff x="3552" y="246"/>
              <a:chExt cx="527" cy="248"/>
            </a:xfrm>
          </p:grpSpPr>
          <p:graphicFrame>
            <p:nvGraphicFramePr>
              <p:cNvPr id="175" name="Object 8">
                <a:extLst>
                  <a:ext uri="{FF2B5EF4-FFF2-40B4-BE49-F238E27FC236}">
                    <a16:creationId xmlns:a16="http://schemas.microsoft.com/office/drawing/2014/main" id="{34BD30E2-7E78-7947-AE2B-DC86FB02E24F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552" y="246"/>
              <a:ext cx="299" cy="24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4613" name="ClipArt" r:id="rId3" imgW="1307079" imgH="1083682" progId="MS_ClipArt_Gallery.2">
                      <p:embed/>
                    </p:oleObj>
                  </mc:Choice>
                  <mc:Fallback>
                    <p:oleObj name="ClipArt" r:id="rId3" imgW="1307079" imgH="1083682" progId="MS_ClipArt_Gallery.2">
                      <p:embed/>
                      <p:pic>
                        <p:nvPicPr>
                          <p:cNvPr id="111724" name="Object 8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552" y="246"/>
                            <a:ext cx="299" cy="24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blurRad="63500" dist="38099" dir="2700000" algn="ctr" rotWithShape="0">
                                    <a:srgbClr val="000000">
                                      <a:alpha val="74997"/>
                                    </a:srgbClr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76" name="Object 9">
                <a:extLst>
                  <a:ext uri="{FF2B5EF4-FFF2-40B4-BE49-F238E27FC236}">
                    <a16:creationId xmlns:a16="http://schemas.microsoft.com/office/drawing/2014/main" id="{0FB5171F-1832-3F48-8727-A829757C16B0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878" y="338"/>
              <a:ext cx="201" cy="14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4614" name="ClipArt" r:id="rId5" imgW="682368" imgH="480541" progId="MS_ClipArt_Gallery.2">
                      <p:embed/>
                    </p:oleObj>
                  </mc:Choice>
                  <mc:Fallback>
                    <p:oleObj name="ClipArt" r:id="rId5" imgW="682368" imgH="480541" progId="MS_ClipArt_Gallery.2">
                      <p:embed/>
                      <p:pic>
                        <p:nvPicPr>
                          <p:cNvPr id="111725" name="Object 9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878" y="338"/>
                            <a:ext cx="201" cy="144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blurRad="63500" dist="38099" dir="2700000" algn="ctr" rotWithShape="0">
                                    <a:srgbClr val="000000">
                                      <a:alpha val="74997"/>
                                    </a:srgbClr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77" name="Line 10">
                <a:extLst>
                  <a:ext uri="{FF2B5EF4-FFF2-40B4-BE49-F238E27FC236}">
                    <a16:creationId xmlns:a16="http://schemas.microsoft.com/office/drawing/2014/main" id="{9E559B6B-2CCB-E149-9EB8-50C354CDB34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844" y="434"/>
                <a:ext cx="82" cy="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25" name="Group 11">
              <a:extLst>
                <a:ext uri="{FF2B5EF4-FFF2-40B4-BE49-F238E27FC236}">
                  <a16:creationId xmlns:a16="http://schemas.microsoft.com/office/drawing/2014/main" id="{5C4A16E9-94A0-2F41-AAA0-36BA2E62952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319" y="2336"/>
              <a:ext cx="1480" cy="569"/>
              <a:chOff x="3552" y="246"/>
              <a:chExt cx="527" cy="248"/>
            </a:xfrm>
          </p:grpSpPr>
          <p:graphicFrame>
            <p:nvGraphicFramePr>
              <p:cNvPr id="172" name="Object 12">
                <a:extLst>
                  <a:ext uri="{FF2B5EF4-FFF2-40B4-BE49-F238E27FC236}">
                    <a16:creationId xmlns:a16="http://schemas.microsoft.com/office/drawing/2014/main" id="{3D884AE2-DB11-284E-88DE-DCE45EFD92C1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552" y="246"/>
              <a:ext cx="299" cy="24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4615" name="ClipArt" r:id="rId7" imgW="1307079" imgH="1083682" progId="MS_ClipArt_Gallery.2">
                      <p:embed/>
                    </p:oleObj>
                  </mc:Choice>
                  <mc:Fallback>
                    <p:oleObj name="ClipArt" r:id="rId7" imgW="1307079" imgH="1083682" progId="MS_ClipArt_Gallery.2">
                      <p:embed/>
                      <p:pic>
                        <p:nvPicPr>
                          <p:cNvPr id="111721" name="Object 1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552" y="246"/>
                            <a:ext cx="299" cy="24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blurRad="63500" dist="38099" dir="2700000" algn="ctr" rotWithShape="0">
                                    <a:srgbClr val="000000">
                                      <a:alpha val="74997"/>
                                    </a:srgbClr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73" name="Object 13">
                <a:extLst>
                  <a:ext uri="{FF2B5EF4-FFF2-40B4-BE49-F238E27FC236}">
                    <a16:creationId xmlns:a16="http://schemas.microsoft.com/office/drawing/2014/main" id="{55781E56-1736-9548-B159-608CCB005F8B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878" y="338"/>
              <a:ext cx="201" cy="14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4616" name="ClipArt" r:id="rId8" imgW="682368" imgH="480541" progId="MS_ClipArt_Gallery.2">
                      <p:embed/>
                    </p:oleObj>
                  </mc:Choice>
                  <mc:Fallback>
                    <p:oleObj name="ClipArt" r:id="rId8" imgW="682368" imgH="480541" progId="MS_ClipArt_Gallery.2">
                      <p:embed/>
                      <p:pic>
                        <p:nvPicPr>
                          <p:cNvPr id="111722" name="Object 13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878" y="338"/>
                            <a:ext cx="201" cy="144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blurRad="63500" dist="38099" dir="2700000" algn="ctr" rotWithShape="0">
                                    <a:srgbClr val="000000">
                                      <a:alpha val="74997"/>
                                    </a:srgbClr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74" name="Line 14">
                <a:extLst>
                  <a:ext uri="{FF2B5EF4-FFF2-40B4-BE49-F238E27FC236}">
                    <a16:creationId xmlns:a16="http://schemas.microsoft.com/office/drawing/2014/main" id="{562E497F-F3C2-D743-A20A-764B8D0FECA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844" y="434"/>
                <a:ext cx="82" cy="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26" name="Group 15">
              <a:extLst>
                <a:ext uri="{FF2B5EF4-FFF2-40B4-BE49-F238E27FC236}">
                  <a16:creationId xmlns:a16="http://schemas.microsoft.com/office/drawing/2014/main" id="{90D72ADD-BFB5-044D-AD70-BD04EF4E3D2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397" y="1939"/>
              <a:ext cx="105" cy="382"/>
              <a:chOff x="3842" y="406"/>
              <a:chExt cx="51" cy="167"/>
            </a:xfrm>
          </p:grpSpPr>
          <p:sp>
            <p:nvSpPr>
              <p:cNvPr id="169" name="Oval 16">
                <a:extLst>
                  <a:ext uri="{FF2B5EF4-FFF2-40B4-BE49-F238E27FC236}">
                    <a16:creationId xmlns:a16="http://schemas.microsoft.com/office/drawing/2014/main" id="{C1AF91B4-C8E9-0A4A-B0F4-646D3D5491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42" y="406"/>
                <a:ext cx="47" cy="47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charset="0"/>
                  <a:buChar char="r"/>
                  <a:defRPr sz="28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charset="0"/>
                  <a:buChar char="m"/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x-none" altLang="x-none" sz="500">
                  <a:latin typeface="Times New Roman" charset="0"/>
                </a:endParaRPr>
              </a:p>
            </p:txBody>
          </p:sp>
          <p:sp>
            <p:nvSpPr>
              <p:cNvPr id="170" name="Oval 17">
                <a:extLst>
                  <a:ext uri="{FF2B5EF4-FFF2-40B4-BE49-F238E27FC236}">
                    <a16:creationId xmlns:a16="http://schemas.microsoft.com/office/drawing/2014/main" id="{E0275E4C-8EDB-FC43-B021-442A03F76D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44" y="466"/>
                <a:ext cx="47" cy="47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charset="0"/>
                  <a:buChar char="r"/>
                  <a:defRPr sz="28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charset="0"/>
                  <a:buChar char="m"/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x-none" altLang="x-none" sz="500">
                  <a:latin typeface="Times New Roman" charset="0"/>
                </a:endParaRPr>
              </a:p>
            </p:txBody>
          </p:sp>
          <p:sp>
            <p:nvSpPr>
              <p:cNvPr id="171" name="Oval 18">
                <a:extLst>
                  <a:ext uri="{FF2B5EF4-FFF2-40B4-BE49-F238E27FC236}">
                    <a16:creationId xmlns:a16="http://schemas.microsoft.com/office/drawing/2014/main" id="{2506F55B-FB11-1647-A534-839992DE81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46" y="526"/>
                <a:ext cx="47" cy="47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charset="0"/>
                  <a:buChar char="r"/>
                  <a:defRPr sz="28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charset="0"/>
                  <a:buChar char="m"/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x-none" altLang="x-none" sz="500">
                  <a:latin typeface="Times New Roman" charset="0"/>
                </a:endParaRPr>
              </a:p>
            </p:txBody>
          </p:sp>
        </p:grpSp>
        <p:grpSp>
          <p:nvGrpSpPr>
            <p:cNvPr id="127" name="Group 19">
              <a:extLst>
                <a:ext uri="{FF2B5EF4-FFF2-40B4-BE49-F238E27FC236}">
                  <a16:creationId xmlns:a16="http://schemas.microsoft.com/office/drawing/2014/main" id="{2A8798F4-F61A-9B47-BA8F-6A5CA4F5192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27" y="2854"/>
              <a:ext cx="423" cy="705"/>
              <a:chOff x="4180" y="783"/>
              <a:chExt cx="150" cy="307"/>
            </a:xfrm>
          </p:grpSpPr>
          <p:sp>
            <p:nvSpPr>
              <p:cNvPr id="161" name="AutoShape 20">
                <a:extLst>
                  <a:ext uri="{FF2B5EF4-FFF2-40B4-BE49-F238E27FC236}">
                    <a16:creationId xmlns:a16="http://schemas.microsoft.com/office/drawing/2014/main" id="{B43C36E6-3F2D-7849-85E1-3B5F000174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80" y="1019"/>
                <a:ext cx="150" cy="71"/>
              </a:xfrm>
              <a:prstGeom prst="parallelogram">
                <a:avLst>
                  <a:gd name="adj" fmla="val 81387"/>
                </a:avLst>
              </a:prstGeom>
              <a:solidFill>
                <a:srgbClr val="33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charset="0"/>
                  <a:buChar char="r"/>
                  <a:defRPr sz="28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charset="0"/>
                  <a:buChar char="m"/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x-none" altLang="x-none" sz="500">
                  <a:latin typeface="Times New Roman" charset="0"/>
                </a:endParaRPr>
              </a:p>
            </p:txBody>
          </p:sp>
          <p:sp>
            <p:nvSpPr>
              <p:cNvPr id="162" name="Rectangle 21">
                <a:extLst>
                  <a:ext uri="{FF2B5EF4-FFF2-40B4-BE49-F238E27FC236}">
                    <a16:creationId xmlns:a16="http://schemas.microsoft.com/office/drawing/2014/main" id="{1416DAA1-F5D9-2348-A09D-2402A4C59D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56" y="785"/>
                <a:ext cx="69" cy="236"/>
              </a:xfrm>
              <a:prstGeom prst="rect">
                <a:avLst/>
              </a:prstGeom>
              <a:solidFill>
                <a:srgbClr val="33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charset="0"/>
                  <a:buChar char="r"/>
                  <a:defRPr sz="28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charset="0"/>
                  <a:buChar char="m"/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x-none" altLang="x-none" sz="500">
                  <a:latin typeface="Times New Roman" charset="0"/>
                </a:endParaRPr>
              </a:p>
            </p:txBody>
          </p:sp>
          <p:sp>
            <p:nvSpPr>
              <p:cNvPr id="163" name="Rectangle 22">
                <a:extLst>
                  <a:ext uri="{FF2B5EF4-FFF2-40B4-BE49-F238E27FC236}">
                    <a16:creationId xmlns:a16="http://schemas.microsoft.com/office/drawing/2014/main" id="{E327CD34-296A-FA43-A4A2-FA7520F0EC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81" y="852"/>
                <a:ext cx="95" cy="236"/>
              </a:xfrm>
              <a:prstGeom prst="rect">
                <a:avLst/>
              </a:prstGeom>
              <a:solidFill>
                <a:srgbClr val="33CC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charset="0"/>
                  <a:buChar char="r"/>
                  <a:defRPr sz="28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charset="0"/>
                  <a:buChar char="m"/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x-none" altLang="x-none" sz="500">
                  <a:latin typeface="Times New Roman" charset="0"/>
                </a:endParaRPr>
              </a:p>
            </p:txBody>
          </p:sp>
          <p:sp>
            <p:nvSpPr>
              <p:cNvPr id="164" name="AutoShape 23">
                <a:extLst>
                  <a:ext uri="{FF2B5EF4-FFF2-40B4-BE49-F238E27FC236}">
                    <a16:creationId xmlns:a16="http://schemas.microsoft.com/office/drawing/2014/main" id="{FC6E3DB6-1979-EB47-B1D6-00A7CC82C9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80" y="783"/>
                <a:ext cx="150" cy="71"/>
              </a:xfrm>
              <a:prstGeom prst="parallelogram">
                <a:avLst>
                  <a:gd name="adj" fmla="val 81387"/>
                </a:avLst>
              </a:prstGeom>
              <a:solidFill>
                <a:srgbClr val="33CC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charset="0"/>
                  <a:buChar char="r"/>
                  <a:defRPr sz="28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charset="0"/>
                  <a:buChar char="m"/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x-none" altLang="x-none" sz="500">
                  <a:latin typeface="Times New Roman" charset="0"/>
                </a:endParaRPr>
              </a:p>
            </p:txBody>
          </p:sp>
          <p:sp>
            <p:nvSpPr>
              <p:cNvPr id="165" name="Line 24">
                <a:extLst>
                  <a:ext uri="{FF2B5EF4-FFF2-40B4-BE49-F238E27FC236}">
                    <a16:creationId xmlns:a16="http://schemas.microsoft.com/office/drawing/2014/main" id="{B48181FF-041F-8140-97CE-26308A596A7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30" y="788"/>
                <a:ext cx="0" cy="23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6" name="Line 25">
                <a:extLst>
                  <a:ext uri="{FF2B5EF4-FFF2-40B4-BE49-F238E27FC236}">
                    <a16:creationId xmlns:a16="http://schemas.microsoft.com/office/drawing/2014/main" id="{61F4E219-326A-3B44-9630-AFAB02F773C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276" y="1019"/>
                <a:ext cx="54" cy="6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7" name="Rectangle 26">
                <a:extLst>
                  <a:ext uri="{FF2B5EF4-FFF2-40B4-BE49-F238E27FC236}">
                    <a16:creationId xmlns:a16="http://schemas.microsoft.com/office/drawing/2014/main" id="{6715CC8A-C868-5343-B9B9-4C190D8A11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93" y="883"/>
                <a:ext cx="63" cy="13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charset="0"/>
                  <a:buChar char="r"/>
                  <a:defRPr sz="28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charset="0"/>
                  <a:buChar char="m"/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x-none" altLang="x-none" sz="500">
                  <a:latin typeface="Times New Roman" charset="0"/>
                </a:endParaRPr>
              </a:p>
            </p:txBody>
          </p:sp>
          <p:sp>
            <p:nvSpPr>
              <p:cNvPr id="168" name="Rectangle 27">
                <a:extLst>
                  <a:ext uri="{FF2B5EF4-FFF2-40B4-BE49-F238E27FC236}">
                    <a16:creationId xmlns:a16="http://schemas.microsoft.com/office/drawing/2014/main" id="{B0AA4859-76BD-D14C-8575-E9429F5615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02" y="924"/>
                <a:ext cx="48" cy="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charset="0"/>
                  <a:buChar char="r"/>
                  <a:defRPr sz="28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charset="0"/>
                  <a:buChar char="m"/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x-none" altLang="x-none" sz="500">
                  <a:latin typeface="Times New Roman" charset="0"/>
                </a:endParaRPr>
              </a:p>
            </p:txBody>
          </p:sp>
        </p:grpSp>
        <p:grpSp>
          <p:nvGrpSpPr>
            <p:cNvPr id="128" name="Group 28">
              <a:extLst>
                <a:ext uri="{FF2B5EF4-FFF2-40B4-BE49-F238E27FC236}">
                  <a16:creationId xmlns:a16="http://schemas.microsoft.com/office/drawing/2014/main" id="{422AFBD4-D306-0D47-8697-AE0FFB35B593}"/>
                </a:ext>
              </a:extLst>
            </p:cNvPr>
            <p:cNvGrpSpPr>
              <a:grpSpLocks/>
            </p:cNvGrpSpPr>
            <p:nvPr/>
          </p:nvGrpSpPr>
          <p:grpSpPr bwMode="auto">
            <a:xfrm rot="-5400000">
              <a:off x="3667" y="2965"/>
              <a:ext cx="145" cy="471"/>
              <a:chOff x="3842" y="406"/>
              <a:chExt cx="51" cy="167"/>
            </a:xfrm>
          </p:grpSpPr>
          <p:sp>
            <p:nvSpPr>
              <p:cNvPr id="158" name="Oval 29">
                <a:extLst>
                  <a:ext uri="{FF2B5EF4-FFF2-40B4-BE49-F238E27FC236}">
                    <a16:creationId xmlns:a16="http://schemas.microsoft.com/office/drawing/2014/main" id="{8AAE856D-DDE2-6B40-9E84-EABA525726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42" y="406"/>
                <a:ext cx="47" cy="47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charset="0"/>
                  <a:buChar char="r"/>
                  <a:defRPr sz="28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charset="0"/>
                  <a:buChar char="m"/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x-none" altLang="x-none" sz="500">
                  <a:latin typeface="Times New Roman" charset="0"/>
                </a:endParaRPr>
              </a:p>
            </p:txBody>
          </p:sp>
          <p:sp>
            <p:nvSpPr>
              <p:cNvPr id="159" name="Oval 30">
                <a:extLst>
                  <a:ext uri="{FF2B5EF4-FFF2-40B4-BE49-F238E27FC236}">
                    <a16:creationId xmlns:a16="http://schemas.microsoft.com/office/drawing/2014/main" id="{C8798757-1DB6-4546-B037-8F63E193FF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44" y="466"/>
                <a:ext cx="47" cy="47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charset="0"/>
                  <a:buChar char="r"/>
                  <a:defRPr sz="28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charset="0"/>
                  <a:buChar char="m"/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x-none" altLang="x-none" sz="500">
                  <a:latin typeface="Times New Roman" charset="0"/>
                </a:endParaRPr>
              </a:p>
            </p:txBody>
          </p:sp>
          <p:sp>
            <p:nvSpPr>
              <p:cNvPr id="160" name="Oval 31">
                <a:extLst>
                  <a:ext uri="{FF2B5EF4-FFF2-40B4-BE49-F238E27FC236}">
                    <a16:creationId xmlns:a16="http://schemas.microsoft.com/office/drawing/2014/main" id="{8D73DCE1-E9A9-1A4E-9D60-471317C999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46" y="526"/>
                <a:ext cx="47" cy="47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charset="0"/>
                  <a:buChar char="r"/>
                  <a:defRPr sz="28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charset="0"/>
                  <a:buChar char="m"/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x-none" altLang="x-none" sz="500">
                  <a:latin typeface="Times New Roman" charset="0"/>
                </a:endParaRPr>
              </a:p>
            </p:txBody>
          </p:sp>
        </p:grpSp>
        <p:sp>
          <p:nvSpPr>
            <p:cNvPr id="129" name="Line 32">
              <a:extLst>
                <a:ext uri="{FF2B5EF4-FFF2-40B4-BE49-F238E27FC236}">
                  <a16:creationId xmlns:a16="http://schemas.microsoft.com/office/drawing/2014/main" id="{3A1B6115-855E-AE49-A65A-CE260C5D88E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02" y="2690"/>
              <a:ext cx="1000" cy="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0" name="Line 33">
              <a:extLst>
                <a:ext uri="{FF2B5EF4-FFF2-40B4-BE49-F238E27FC236}">
                  <a16:creationId xmlns:a16="http://schemas.microsoft.com/office/drawing/2014/main" id="{1239AA65-9363-4C42-BA16-ED10895FE47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09" y="2684"/>
              <a:ext cx="3" cy="17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1" name="Line 34">
              <a:extLst>
                <a:ext uri="{FF2B5EF4-FFF2-40B4-BE49-F238E27FC236}">
                  <a16:creationId xmlns:a16="http://schemas.microsoft.com/office/drawing/2014/main" id="{B83F5959-A102-B748-8A45-20DF9A71225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09" y="2681"/>
              <a:ext cx="3" cy="14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2" name="Line 35">
              <a:extLst>
                <a:ext uri="{FF2B5EF4-FFF2-40B4-BE49-F238E27FC236}">
                  <a16:creationId xmlns:a16="http://schemas.microsoft.com/office/drawing/2014/main" id="{2240E4AF-B73E-F140-A681-A035C3DB0EA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97" y="1727"/>
              <a:ext cx="583" cy="47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3" name="Line 36">
              <a:extLst>
                <a:ext uri="{FF2B5EF4-FFF2-40B4-BE49-F238E27FC236}">
                  <a16:creationId xmlns:a16="http://schemas.microsoft.com/office/drawing/2014/main" id="{98AE2776-8411-044D-81AA-D70372DE46B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722" y="2237"/>
              <a:ext cx="558" cy="5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4" name="Line 37">
              <a:extLst>
                <a:ext uri="{FF2B5EF4-FFF2-40B4-BE49-F238E27FC236}">
                  <a16:creationId xmlns:a16="http://schemas.microsoft.com/office/drawing/2014/main" id="{1F56AFA7-565D-2A4B-9F6B-577CE58200D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786" y="2390"/>
              <a:ext cx="3" cy="29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35" name="Group 38">
              <a:extLst>
                <a:ext uri="{FF2B5EF4-FFF2-40B4-BE49-F238E27FC236}">
                  <a16:creationId xmlns:a16="http://schemas.microsoft.com/office/drawing/2014/main" id="{BEF8EDDE-57BD-CA42-8AD5-54D521D6639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46" y="2831"/>
              <a:ext cx="423" cy="705"/>
              <a:chOff x="4180" y="783"/>
              <a:chExt cx="150" cy="307"/>
            </a:xfrm>
          </p:grpSpPr>
          <p:sp>
            <p:nvSpPr>
              <p:cNvPr id="150" name="AutoShape 39">
                <a:extLst>
                  <a:ext uri="{FF2B5EF4-FFF2-40B4-BE49-F238E27FC236}">
                    <a16:creationId xmlns:a16="http://schemas.microsoft.com/office/drawing/2014/main" id="{EB5A6455-0DB4-E94A-8887-B864E99A21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80" y="1019"/>
                <a:ext cx="150" cy="71"/>
              </a:xfrm>
              <a:prstGeom prst="parallelogram">
                <a:avLst>
                  <a:gd name="adj" fmla="val 81387"/>
                </a:avLst>
              </a:prstGeom>
              <a:solidFill>
                <a:srgbClr val="33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charset="0"/>
                  <a:buChar char="r"/>
                  <a:defRPr sz="28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charset="0"/>
                  <a:buChar char="m"/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x-none" altLang="x-none" sz="500">
                  <a:latin typeface="Times New Roman" charset="0"/>
                </a:endParaRPr>
              </a:p>
            </p:txBody>
          </p:sp>
          <p:sp>
            <p:nvSpPr>
              <p:cNvPr id="151" name="Rectangle 40">
                <a:extLst>
                  <a:ext uri="{FF2B5EF4-FFF2-40B4-BE49-F238E27FC236}">
                    <a16:creationId xmlns:a16="http://schemas.microsoft.com/office/drawing/2014/main" id="{0520405C-9BC6-DA48-818B-2DC05479CA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56" y="785"/>
                <a:ext cx="69" cy="236"/>
              </a:xfrm>
              <a:prstGeom prst="rect">
                <a:avLst/>
              </a:prstGeom>
              <a:solidFill>
                <a:srgbClr val="33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charset="0"/>
                  <a:buChar char="r"/>
                  <a:defRPr sz="28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charset="0"/>
                  <a:buChar char="m"/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x-none" altLang="x-none" sz="500">
                  <a:latin typeface="Times New Roman" charset="0"/>
                </a:endParaRPr>
              </a:p>
            </p:txBody>
          </p:sp>
          <p:sp>
            <p:nvSpPr>
              <p:cNvPr id="152" name="Rectangle 41">
                <a:extLst>
                  <a:ext uri="{FF2B5EF4-FFF2-40B4-BE49-F238E27FC236}">
                    <a16:creationId xmlns:a16="http://schemas.microsoft.com/office/drawing/2014/main" id="{A94A9698-15D0-194A-9192-4ED754E03A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81" y="852"/>
                <a:ext cx="95" cy="236"/>
              </a:xfrm>
              <a:prstGeom prst="rect">
                <a:avLst/>
              </a:prstGeom>
              <a:solidFill>
                <a:srgbClr val="33CC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charset="0"/>
                  <a:buChar char="r"/>
                  <a:defRPr sz="28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charset="0"/>
                  <a:buChar char="m"/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x-none" altLang="x-none" sz="500">
                  <a:latin typeface="Times New Roman" charset="0"/>
                </a:endParaRPr>
              </a:p>
            </p:txBody>
          </p:sp>
          <p:sp>
            <p:nvSpPr>
              <p:cNvPr id="153" name="AutoShape 42">
                <a:extLst>
                  <a:ext uri="{FF2B5EF4-FFF2-40B4-BE49-F238E27FC236}">
                    <a16:creationId xmlns:a16="http://schemas.microsoft.com/office/drawing/2014/main" id="{CF252A4E-1C44-754F-B0F0-36097A8DD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80" y="783"/>
                <a:ext cx="150" cy="71"/>
              </a:xfrm>
              <a:prstGeom prst="parallelogram">
                <a:avLst>
                  <a:gd name="adj" fmla="val 81387"/>
                </a:avLst>
              </a:prstGeom>
              <a:solidFill>
                <a:srgbClr val="33CC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charset="0"/>
                  <a:buChar char="r"/>
                  <a:defRPr sz="28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charset="0"/>
                  <a:buChar char="m"/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x-none" altLang="x-none" sz="500">
                  <a:latin typeface="Times New Roman" charset="0"/>
                </a:endParaRPr>
              </a:p>
            </p:txBody>
          </p:sp>
          <p:sp>
            <p:nvSpPr>
              <p:cNvPr id="154" name="Line 43">
                <a:extLst>
                  <a:ext uri="{FF2B5EF4-FFF2-40B4-BE49-F238E27FC236}">
                    <a16:creationId xmlns:a16="http://schemas.microsoft.com/office/drawing/2014/main" id="{CA5522BC-D7A5-864A-839E-F3467B55876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30" y="788"/>
                <a:ext cx="0" cy="23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5" name="Line 44">
                <a:extLst>
                  <a:ext uri="{FF2B5EF4-FFF2-40B4-BE49-F238E27FC236}">
                    <a16:creationId xmlns:a16="http://schemas.microsoft.com/office/drawing/2014/main" id="{F31B79B1-D271-2141-878D-7DA12887770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276" y="1019"/>
                <a:ext cx="54" cy="6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6" name="Rectangle 45">
                <a:extLst>
                  <a:ext uri="{FF2B5EF4-FFF2-40B4-BE49-F238E27FC236}">
                    <a16:creationId xmlns:a16="http://schemas.microsoft.com/office/drawing/2014/main" id="{F181E718-EC79-E044-900B-4BFF842355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93" y="883"/>
                <a:ext cx="63" cy="13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charset="0"/>
                  <a:buChar char="r"/>
                  <a:defRPr sz="28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charset="0"/>
                  <a:buChar char="m"/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x-none" altLang="x-none" sz="500">
                  <a:latin typeface="Times New Roman" charset="0"/>
                </a:endParaRPr>
              </a:p>
            </p:txBody>
          </p:sp>
          <p:sp>
            <p:nvSpPr>
              <p:cNvPr id="157" name="Rectangle 46">
                <a:extLst>
                  <a:ext uri="{FF2B5EF4-FFF2-40B4-BE49-F238E27FC236}">
                    <a16:creationId xmlns:a16="http://schemas.microsoft.com/office/drawing/2014/main" id="{511F641A-3AAD-6B47-B661-4933D6D176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02" y="924"/>
                <a:ext cx="48" cy="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charset="0"/>
                  <a:buChar char="r"/>
                  <a:defRPr sz="28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charset="0"/>
                  <a:buChar char="m"/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x-none" altLang="x-none" sz="500">
                  <a:latin typeface="Times New Roman" charset="0"/>
                </a:endParaRPr>
              </a:p>
            </p:txBody>
          </p:sp>
        </p:grpSp>
        <p:grpSp>
          <p:nvGrpSpPr>
            <p:cNvPr id="136" name="Group 47">
              <a:extLst>
                <a:ext uri="{FF2B5EF4-FFF2-40B4-BE49-F238E27FC236}">
                  <a16:creationId xmlns:a16="http://schemas.microsoft.com/office/drawing/2014/main" id="{5A0650E5-FFAC-B245-9244-C25C69754EA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51" y="1991"/>
              <a:ext cx="1013" cy="416"/>
              <a:chOff x="3600" y="219"/>
              <a:chExt cx="360" cy="175"/>
            </a:xfrm>
          </p:grpSpPr>
          <p:sp>
            <p:nvSpPr>
              <p:cNvPr id="137" name="Oval 48">
                <a:extLst>
                  <a:ext uri="{FF2B5EF4-FFF2-40B4-BE49-F238E27FC236}">
                    <a16:creationId xmlns:a16="http://schemas.microsoft.com/office/drawing/2014/main" id="{667C2C3C-F7D0-E642-93E6-44BE2CF48E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3" y="297"/>
                <a:ext cx="357" cy="97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charset="0"/>
                  <a:buChar char="r"/>
                  <a:defRPr sz="28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charset="0"/>
                  <a:buChar char="m"/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x-none" altLang="x-none" sz="500">
                  <a:latin typeface="Times New Roman" charset="0"/>
                </a:endParaRPr>
              </a:p>
            </p:txBody>
          </p:sp>
          <p:sp>
            <p:nvSpPr>
              <p:cNvPr id="138" name="Line 49">
                <a:extLst>
                  <a:ext uri="{FF2B5EF4-FFF2-40B4-BE49-F238E27FC236}">
                    <a16:creationId xmlns:a16="http://schemas.microsoft.com/office/drawing/2014/main" id="{3A04BC85-C771-4C48-8BDB-7A512CDDF90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03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9" name="Line 50">
                <a:extLst>
                  <a:ext uri="{FF2B5EF4-FFF2-40B4-BE49-F238E27FC236}">
                    <a16:creationId xmlns:a16="http://schemas.microsoft.com/office/drawing/2014/main" id="{AB070028-B5FE-154F-891A-3172B073747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0" name="Rectangle 51">
                <a:extLst>
                  <a:ext uri="{FF2B5EF4-FFF2-40B4-BE49-F238E27FC236}">
                    <a16:creationId xmlns:a16="http://schemas.microsoft.com/office/drawing/2014/main" id="{BD427050-FC8D-3D40-9A40-1BA2AF6CDE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3" y="289"/>
                <a:ext cx="354" cy="59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charset="0"/>
                  <a:buChar char="r"/>
                  <a:defRPr sz="28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charset="0"/>
                  <a:buChar char="m"/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x-none" altLang="x-none" sz="2400">
                  <a:latin typeface="Times New Roman" charset="0"/>
                </a:endParaRPr>
              </a:p>
            </p:txBody>
          </p:sp>
          <p:sp>
            <p:nvSpPr>
              <p:cNvPr id="141" name="Oval 52">
                <a:extLst>
                  <a:ext uri="{FF2B5EF4-FFF2-40B4-BE49-F238E27FC236}">
                    <a16:creationId xmlns:a16="http://schemas.microsoft.com/office/drawing/2014/main" id="{B7EFA9D1-8410-BB4E-B913-B04F0F86E9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7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charset="0"/>
                  <a:buChar char="r"/>
                  <a:defRPr sz="28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charset="0"/>
                  <a:buChar char="m"/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x-none" altLang="x-none" sz="500">
                  <a:latin typeface="Times New Roman" charset="0"/>
                </a:endParaRPr>
              </a:p>
            </p:txBody>
          </p:sp>
          <p:grpSp>
            <p:nvGrpSpPr>
              <p:cNvPr id="142" name="Group 53">
                <a:extLst>
                  <a:ext uri="{FF2B5EF4-FFF2-40B4-BE49-F238E27FC236}">
                    <a16:creationId xmlns:a16="http://schemas.microsoft.com/office/drawing/2014/main" id="{74798FC4-D71A-7F45-B97F-FF729880C08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147" name="Line 54">
                  <a:extLst>
                    <a:ext uri="{FF2B5EF4-FFF2-40B4-BE49-F238E27FC236}">
                      <a16:creationId xmlns:a16="http://schemas.microsoft.com/office/drawing/2014/main" id="{C41E1B60-8F94-D846-A8F4-F50926C1E9C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48" name="Line 55">
                  <a:extLst>
                    <a:ext uri="{FF2B5EF4-FFF2-40B4-BE49-F238E27FC236}">
                      <a16:creationId xmlns:a16="http://schemas.microsoft.com/office/drawing/2014/main" id="{DFCD2838-652A-EA4F-8DE3-E4F412AED6B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49" name="Line 56">
                  <a:extLst>
                    <a:ext uri="{FF2B5EF4-FFF2-40B4-BE49-F238E27FC236}">
                      <a16:creationId xmlns:a16="http://schemas.microsoft.com/office/drawing/2014/main" id="{B2ECE6CF-FD2F-014B-880C-C3C0803437C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43" name="Group 57">
                <a:extLst>
                  <a:ext uri="{FF2B5EF4-FFF2-40B4-BE49-F238E27FC236}">
                    <a16:creationId xmlns:a16="http://schemas.microsoft.com/office/drawing/2014/main" id="{FE7ECE52-D422-5A4A-B00F-41BFC6774CD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144" name="Line 58">
                  <a:extLst>
                    <a:ext uri="{FF2B5EF4-FFF2-40B4-BE49-F238E27FC236}">
                      <a16:creationId xmlns:a16="http://schemas.microsoft.com/office/drawing/2014/main" id="{E9A40247-5786-7740-B78B-94A0D085DF6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45" name="Line 59">
                  <a:extLst>
                    <a:ext uri="{FF2B5EF4-FFF2-40B4-BE49-F238E27FC236}">
                      <a16:creationId xmlns:a16="http://schemas.microsoft.com/office/drawing/2014/main" id="{10B222F1-21F5-7F4D-AF7F-79342A882EC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46" name="Line 60">
                  <a:extLst>
                    <a:ext uri="{FF2B5EF4-FFF2-40B4-BE49-F238E27FC236}">
                      <a16:creationId xmlns:a16="http://schemas.microsoft.com/office/drawing/2014/main" id="{1069C94D-A700-BC42-8AE9-C6C8B662932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</p:grpSp>
      <p:grpSp>
        <p:nvGrpSpPr>
          <p:cNvPr id="178" name="Group 61">
            <a:extLst>
              <a:ext uri="{FF2B5EF4-FFF2-40B4-BE49-F238E27FC236}">
                <a16:creationId xmlns:a16="http://schemas.microsoft.com/office/drawing/2014/main" id="{5A7E9608-A45D-DD43-A146-E9E34219496E}"/>
              </a:ext>
            </a:extLst>
          </p:cNvPr>
          <p:cNvGrpSpPr>
            <a:grpSpLocks/>
          </p:cNvGrpSpPr>
          <p:nvPr/>
        </p:nvGrpSpPr>
        <p:grpSpPr bwMode="auto">
          <a:xfrm>
            <a:off x="3424433" y="1308310"/>
            <a:ext cx="1344612" cy="1512887"/>
            <a:chOff x="188" y="1425"/>
            <a:chExt cx="847" cy="953"/>
          </a:xfrm>
        </p:grpSpPr>
        <p:sp>
          <p:nvSpPr>
            <p:cNvPr id="179" name="Rectangle 62">
              <a:extLst>
                <a:ext uri="{FF2B5EF4-FFF2-40B4-BE49-F238E27FC236}">
                  <a16:creationId xmlns:a16="http://schemas.microsoft.com/office/drawing/2014/main" id="{1D9A2080-18D6-944E-9BB6-B08DAB0CCA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7" y="1425"/>
              <a:ext cx="798" cy="90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x-none" altLang="x-none" sz="500">
                <a:latin typeface="Times New Roman" charset="0"/>
              </a:endParaRPr>
            </a:p>
          </p:txBody>
        </p:sp>
        <p:sp>
          <p:nvSpPr>
            <p:cNvPr id="180" name="Rectangle 63">
              <a:extLst>
                <a:ext uri="{FF2B5EF4-FFF2-40B4-BE49-F238E27FC236}">
                  <a16:creationId xmlns:a16="http://schemas.microsoft.com/office/drawing/2014/main" id="{876E64E3-E185-9640-AF39-669568BAE3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7" y="1464"/>
              <a:ext cx="798" cy="903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x-none" altLang="x-none" sz="500">
                <a:latin typeface="Times New Roman" charset="0"/>
              </a:endParaRPr>
            </a:p>
          </p:txBody>
        </p:sp>
        <p:sp>
          <p:nvSpPr>
            <p:cNvPr id="181" name="Text Box 64">
              <a:extLst>
                <a:ext uri="{FF2B5EF4-FFF2-40B4-BE49-F238E27FC236}">
                  <a16:creationId xmlns:a16="http://schemas.microsoft.com/office/drawing/2014/main" id="{63802F7C-8151-0C49-B985-4F85DD6A7E5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8" y="1455"/>
              <a:ext cx="830" cy="9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x-none" sz="1800"/>
                <a:t>application</a:t>
              </a: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x-none" sz="1800"/>
                <a:t>transport</a:t>
              </a: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x-none" sz="1800"/>
                <a:t>network</a:t>
              </a: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x-none" sz="1800"/>
                <a:t>link</a:t>
              </a: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x-none" sz="1800"/>
                <a:t>physical</a:t>
              </a:r>
            </a:p>
          </p:txBody>
        </p:sp>
        <p:sp>
          <p:nvSpPr>
            <p:cNvPr id="182" name="Line 65">
              <a:extLst>
                <a:ext uri="{FF2B5EF4-FFF2-40B4-BE49-F238E27FC236}">
                  <a16:creationId xmlns:a16="http://schemas.microsoft.com/office/drawing/2014/main" id="{DD76B184-834D-5C4B-9AAC-4EC3726E0D0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4" y="1665"/>
              <a:ext cx="789" cy="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3" name="Line 66">
              <a:extLst>
                <a:ext uri="{FF2B5EF4-FFF2-40B4-BE49-F238E27FC236}">
                  <a16:creationId xmlns:a16="http://schemas.microsoft.com/office/drawing/2014/main" id="{7E317A0E-BAD1-AC4A-8790-E51DA485145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6" y="1845"/>
              <a:ext cx="789" cy="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" name="Line 67">
              <a:extLst>
                <a:ext uri="{FF2B5EF4-FFF2-40B4-BE49-F238E27FC236}">
                  <a16:creationId xmlns:a16="http://schemas.microsoft.com/office/drawing/2014/main" id="{E71A175E-A7C8-5D47-B6BC-0762E6B1B97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6" y="2007"/>
              <a:ext cx="789" cy="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5" name="Line 68">
              <a:extLst>
                <a:ext uri="{FF2B5EF4-FFF2-40B4-BE49-F238E27FC236}">
                  <a16:creationId xmlns:a16="http://schemas.microsoft.com/office/drawing/2014/main" id="{3B00E7C2-2069-CE46-904E-6DF1DCA8E02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1" y="2184"/>
              <a:ext cx="789" cy="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86" name="Group 69">
            <a:extLst>
              <a:ext uri="{FF2B5EF4-FFF2-40B4-BE49-F238E27FC236}">
                <a16:creationId xmlns:a16="http://schemas.microsoft.com/office/drawing/2014/main" id="{018D04CA-74BE-A042-AC34-74C7BAA52349}"/>
              </a:ext>
            </a:extLst>
          </p:cNvPr>
          <p:cNvGrpSpPr>
            <a:grpSpLocks/>
          </p:cNvGrpSpPr>
          <p:nvPr/>
        </p:nvGrpSpPr>
        <p:grpSpPr bwMode="auto">
          <a:xfrm>
            <a:off x="3346645" y="3035510"/>
            <a:ext cx="1344613" cy="1512887"/>
            <a:chOff x="188" y="1425"/>
            <a:chExt cx="847" cy="953"/>
          </a:xfrm>
        </p:grpSpPr>
        <p:sp>
          <p:nvSpPr>
            <p:cNvPr id="187" name="Rectangle 70">
              <a:extLst>
                <a:ext uri="{FF2B5EF4-FFF2-40B4-BE49-F238E27FC236}">
                  <a16:creationId xmlns:a16="http://schemas.microsoft.com/office/drawing/2014/main" id="{6F7DF1B5-223A-3940-83CA-672FCB7A0C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7" y="1425"/>
              <a:ext cx="798" cy="90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x-none" altLang="x-none" sz="500">
                <a:latin typeface="Times New Roman" charset="0"/>
              </a:endParaRPr>
            </a:p>
          </p:txBody>
        </p:sp>
        <p:sp>
          <p:nvSpPr>
            <p:cNvPr id="188" name="Rectangle 71">
              <a:extLst>
                <a:ext uri="{FF2B5EF4-FFF2-40B4-BE49-F238E27FC236}">
                  <a16:creationId xmlns:a16="http://schemas.microsoft.com/office/drawing/2014/main" id="{38131513-AC06-0742-A13B-1130AB12AD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7" y="1464"/>
              <a:ext cx="798" cy="903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x-none" altLang="x-none" sz="500">
                <a:latin typeface="Times New Roman" charset="0"/>
              </a:endParaRPr>
            </a:p>
          </p:txBody>
        </p:sp>
        <p:sp>
          <p:nvSpPr>
            <p:cNvPr id="189" name="Text Box 72">
              <a:extLst>
                <a:ext uri="{FF2B5EF4-FFF2-40B4-BE49-F238E27FC236}">
                  <a16:creationId xmlns:a16="http://schemas.microsoft.com/office/drawing/2014/main" id="{A0889E6C-ED96-1748-8EA2-F1AED6F6F35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8" y="1455"/>
              <a:ext cx="830" cy="9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x-none" sz="1800"/>
                <a:t>application</a:t>
              </a: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x-none" sz="1800"/>
                <a:t>transport</a:t>
              </a: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x-none" sz="1800"/>
                <a:t>network</a:t>
              </a: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x-none" sz="1800"/>
                <a:t>link</a:t>
              </a: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x-none" sz="1800"/>
                <a:t>physical</a:t>
              </a:r>
            </a:p>
          </p:txBody>
        </p:sp>
        <p:sp>
          <p:nvSpPr>
            <p:cNvPr id="190" name="Line 73">
              <a:extLst>
                <a:ext uri="{FF2B5EF4-FFF2-40B4-BE49-F238E27FC236}">
                  <a16:creationId xmlns:a16="http://schemas.microsoft.com/office/drawing/2014/main" id="{50F42F8C-A010-5446-8808-D9D90808729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4" y="1665"/>
              <a:ext cx="789" cy="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1" name="Line 74">
              <a:extLst>
                <a:ext uri="{FF2B5EF4-FFF2-40B4-BE49-F238E27FC236}">
                  <a16:creationId xmlns:a16="http://schemas.microsoft.com/office/drawing/2014/main" id="{BE15244D-06A4-5240-9616-086413A74F3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6" y="1845"/>
              <a:ext cx="789" cy="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2" name="Line 75">
              <a:extLst>
                <a:ext uri="{FF2B5EF4-FFF2-40B4-BE49-F238E27FC236}">
                  <a16:creationId xmlns:a16="http://schemas.microsoft.com/office/drawing/2014/main" id="{444FC645-947F-A14B-AD8F-C5E7E70B092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6" y="2007"/>
              <a:ext cx="789" cy="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3" name="Line 76">
              <a:extLst>
                <a:ext uri="{FF2B5EF4-FFF2-40B4-BE49-F238E27FC236}">
                  <a16:creationId xmlns:a16="http://schemas.microsoft.com/office/drawing/2014/main" id="{A73910FD-576D-7C4C-A5FC-CFA3F32ECAF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1" y="2184"/>
              <a:ext cx="789" cy="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94" name="Group 77">
            <a:extLst>
              <a:ext uri="{FF2B5EF4-FFF2-40B4-BE49-F238E27FC236}">
                <a16:creationId xmlns:a16="http://schemas.microsoft.com/office/drawing/2014/main" id="{4BEB6955-9B41-7643-A761-FFA794FB2DC8}"/>
              </a:ext>
            </a:extLst>
          </p:cNvPr>
          <p:cNvGrpSpPr>
            <a:grpSpLocks/>
          </p:cNvGrpSpPr>
          <p:nvPr/>
        </p:nvGrpSpPr>
        <p:grpSpPr bwMode="auto">
          <a:xfrm>
            <a:off x="5764408" y="4299160"/>
            <a:ext cx="1344612" cy="1512887"/>
            <a:chOff x="188" y="1425"/>
            <a:chExt cx="847" cy="953"/>
          </a:xfrm>
        </p:grpSpPr>
        <p:sp>
          <p:nvSpPr>
            <p:cNvPr id="195" name="Rectangle 78">
              <a:extLst>
                <a:ext uri="{FF2B5EF4-FFF2-40B4-BE49-F238E27FC236}">
                  <a16:creationId xmlns:a16="http://schemas.microsoft.com/office/drawing/2014/main" id="{48D8AAB8-DC23-A44C-8370-6A07A733B8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7" y="1425"/>
              <a:ext cx="798" cy="90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x-none" altLang="x-none" sz="500">
                <a:latin typeface="Times New Roman" charset="0"/>
              </a:endParaRPr>
            </a:p>
          </p:txBody>
        </p:sp>
        <p:sp>
          <p:nvSpPr>
            <p:cNvPr id="196" name="Rectangle 79">
              <a:extLst>
                <a:ext uri="{FF2B5EF4-FFF2-40B4-BE49-F238E27FC236}">
                  <a16:creationId xmlns:a16="http://schemas.microsoft.com/office/drawing/2014/main" id="{4F475A28-B29E-4D49-9016-540855E58C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7" y="1464"/>
              <a:ext cx="798" cy="903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x-none" altLang="x-none" sz="500">
                <a:latin typeface="Times New Roman" charset="0"/>
              </a:endParaRPr>
            </a:p>
          </p:txBody>
        </p:sp>
        <p:sp>
          <p:nvSpPr>
            <p:cNvPr id="197" name="Text Box 80">
              <a:extLst>
                <a:ext uri="{FF2B5EF4-FFF2-40B4-BE49-F238E27FC236}">
                  <a16:creationId xmlns:a16="http://schemas.microsoft.com/office/drawing/2014/main" id="{9F8909EA-FA49-0947-BB13-E0CC2E0DA56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8" y="1455"/>
              <a:ext cx="830" cy="9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x-none" sz="1800"/>
                <a:t>application</a:t>
              </a: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x-none" sz="1800"/>
                <a:t>transport</a:t>
              </a: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x-none" sz="1800"/>
                <a:t>network</a:t>
              </a: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x-none" sz="1800"/>
                <a:t>link</a:t>
              </a: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x-none" sz="1800"/>
                <a:t>physical</a:t>
              </a:r>
            </a:p>
          </p:txBody>
        </p:sp>
        <p:sp>
          <p:nvSpPr>
            <p:cNvPr id="198" name="Line 81">
              <a:extLst>
                <a:ext uri="{FF2B5EF4-FFF2-40B4-BE49-F238E27FC236}">
                  <a16:creationId xmlns:a16="http://schemas.microsoft.com/office/drawing/2014/main" id="{B011F534-C572-E44B-A45C-D7DBBB507F4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4" y="1665"/>
              <a:ext cx="789" cy="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9" name="Line 82">
              <a:extLst>
                <a:ext uri="{FF2B5EF4-FFF2-40B4-BE49-F238E27FC236}">
                  <a16:creationId xmlns:a16="http://schemas.microsoft.com/office/drawing/2014/main" id="{55DE7D88-ABDC-DB4D-AE28-FFB6E6DADA1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6" y="1845"/>
              <a:ext cx="789" cy="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0" name="Line 83">
              <a:extLst>
                <a:ext uri="{FF2B5EF4-FFF2-40B4-BE49-F238E27FC236}">
                  <a16:creationId xmlns:a16="http://schemas.microsoft.com/office/drawing/2014/main" id="{899A9DC7-30DA-9048-8CE0-50F59E9E6EE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6" y="2007"/>
              <a:ext cx="789" cy="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1" name="Line 84">
              <a:extLst>
                <a:ext uri="{FF2B5EF4-FFF2-40B4-BE49-F238E27FC236}">
                  <a16:creationId xmlns:a16="http://schemas.microsoft.com/office/drawing/2014/main" id="{E5F70EEC-AC4E-9D4C-A681-E89B54C8A7A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1" y="2184"/>
              <a:ext cx="789" cy="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202" name="Group 85">
            <a:extLst>
              <a:ext uri="{FF2B5EF4-FFF2-40B4-BE49-F238E27FC236}">
                <a16:creationId xmlns:a16="http://schemas.microsoft.com/office/drawing/2014/main" id="{3519B894-C21B-F649-B147-445E3C02D110}"/>
              </a:ext>
            </a:extLst>
          </p:cNvPr>
          <p:cNvGrpSpPr>
            <a:grpSpLocks/>
          </p:cNvGrpSpPr>
          <p:nvPr/>
        </p:nvGrpSpPr>
        <p:grpSpPr bwMode="auto">
          <a:xfrm>
            <a:off x="7547170" y="4292810"/>
            <a:ext cx="1344613" cy="1512887"/>
            <a:chOff x="188" y="1425"/>
            <a:chExt cx="847" cy="953"/>
          </a:xfrm>
        </p:grpSpPr>
        <p:sp>
          <p:nvSpPr>
            <p:cNvPr id="203" name="Rectangle 86">
              <a:extLst>
                <a:ext uri="{FF2B5EF4-FFF2-40B4-BE49-F238E27FC236}">
                  <a16:creationId xmlns:a16="http://schemas.microsoft.com/office/drawing/2014/main" id="{10D1D448-0701-EC4F-B13E-3CD446B27E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7" y="1425"/>
              <a:ext cx="798" cy="90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x-none" altLang="x-none" sz="500">
                <a:latin typeface="Times New Roman" charset="0"/>
              </a:endParaRPr>
            </a:p>
          </p:txBody>
        </p:sp>
        <p:sp>
          <p:nvSpPr>
            <p:cNvPr id="204" name="Rectangle 87">
              <a:extLst>
                <a:ext uri="{FF2B5EF4-FFF2-40B4-BE49-F238E27FC236}">
                  <a16:creationId xmlns:a16="http://schemas.microsoft.com/office/drawing/2014/main" id="{E9A816D7-32C7-174A-B9A1-BF0386EED0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7" y="1464"/>
              <a:ext cx="798" cy="903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x-none" altLang="x-none" sz="500">
                <a:latin typeface="Times New Roman" charset="0"/>
              </a:endParaRPr>
            </a:p>
          </p:txBody>
        </p:sp>
        <p:sp>
          <p:nvSpPr>
            <p:cNvPr id="205" name="Text Box 88">
              <a:extLst>
                <a:ext uri="{FF2B5EF4-FFF2-40B4-BE49-F238E27FC236}">
                  <a16:creationId xmlns:a16="http://schemas.microsoft.com/office/drawing/2014/main" id="{ED8F464A-6FBD-3E4E-A75C-1E5B79C07B4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8" y="1455"/>
              <a:ext cx="830" cy="9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x-none" sz="1800"/>
                <a:t>application</a:t>
              </a: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x-none" sz="1800"/>
                <a:t>transport</a:t>
              </a: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x-none" sz="1800"/>
                <a:t>network</a:t>
              </a: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x-none" sz="1800"/>
                <a:t>link</a:t>
              </a: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x-none" sz="1800"/>
                <a:t>physical</a:t>
              </a:r>
            </a:p>
          </p:txBody>
        </p:sp>
        <p:sp>
          <p:nvSpPr>
            <p:cNvPr id="206" name="Line 89">
              <a:extLst>
                <a:ext uri="{FF2B5EF4-FFF2-40B4-BE49-F238E27FC236}">
                  <a16:creationId xmlns:a16="http://schemas.microsoft.com/office/drawing/2014/main" id="{5F65A813-AF42-BA49-B047-904A8241B2F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4" y="1665"/>
              <a:ext cx="789" cy="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7" name="Line 90">
              <a:extLst>
                <a:ext uri="{FF2B5EF4-FFF2-40B4-BE49-F238E27FC236}">
                  <a16:creationId xmlns:a16="http://schemas.microsoft.com/office/drawing/2014/main" id="{8772F719-93DC-3B4E-B933-3E24E2C0BD8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6" y="1845"/>
              <a:ext cx="789" cy="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8" name="Line 91">
              <a:extLst>
                <a:ext uri="{FF2B5EF4-FFF2-40B4-BE49-F238E27FC236}">
                  <a16:creationId xmlns:a16="http://schemas.microsoft.com/office/drawing/2014/main" id="{7B998B67-02C3-7346-9C80-873F1C57600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6" y="2007"/>
              <a:ext cx="789" cy="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9" name="Line 92">
              <a:extLst>
                <a:ext uri="{FF2B5EF4-FFF2-40B4-BE49-F238E27FC236}">
                  <a16:creationId xmlns:a16="http://schemas.microsoft.com/office/drawing/2014/main" id="{04BF32FD-B5BA-A249-9EA1-A58FBC36F3F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1" y="2184"/>
              <a:ext cx="789" cy="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210" name="Group 93">
            <a:extLst>
              <a:ext uri="{FF2B5EF4-FFF2-40B4-BE49-F238E27FC236}">
                <a16:creationId xmlns:a16="http://schemas.microsoft.com/office/drawing/2014/main" id="{896B3E57-927F-D641-8AA4-4A754937C315}"/>
              </a:ext>
            </a:extLst>
          </p:cNvPr>
          <p:cNvGrpSpPr>
            <a:grpSpLocks/>
          </p:cNvGrpSpPr>
          <p:nvPr/>
        </p:nvGrpSpPr>
        <p:grpSpPr bwMode="auto">
          <a:xfrm>
            <a:off x="6596258" y="2765635"/>
            <a:ext cx="1320800" cy="963612"/>
            <a:chOff x="4369" y="791"/>
            <a:chExt cx="832" cy="607"/>
          </a:xfrm>
        </p:grpSpPr>
        <p:sp>
          <p:nvSpPr>
            <p:cNvPr id="211" name="Rectangle 94">
              <a:extLst>
                <a:ext uri="{FF2B5EF4-FFF2-40B4-BE49-F238E27FC236}">
                  <a16:creationId xmlns:a16="http://schemas.microsoft.com/office/drawing/2014/main" id="{1B913037-FDF2-1245-950E-1D45FBEC25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03" y="791"/>
              <a:ext cx="798" cy="58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x-none" altLang="x-none" sz="500">
                <a:latin typeface="Times New Roman" charset="0"/>
              </a:endParaRPr>
            </a:p>
          </p:txBody>
        </p:sp>
        <p:sp>
          <p:nvSpPr>
            <p:cNvPr id="212" name="Rectangle 95">
              <a:extLst>
                <a:ext uri="{FF2B5EF4-FFF2-40B4-BE49-F238E27FC236}">
                  <a16:creationId xmlns:a16="http://schemas.microsoft.com/office/drawing/2014/main" id="{A07B7A39-44C4-5D47-98FA-F4301C77B5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69" y="830"/>
              <a:ext cx="798" cy="563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x-none" altLang="x-none" sz="500">
                <a:latin typeface="Times New Roman" charset="0"/>
              </a:endParaRPr>
            </a:p>
          </p:txBody>
        </p:sp>
        <p:sp>
          <p:nvSpPr>
            <p:cNvPr id="213" name="Text Box 96">
              <a:extLst>
                <a:ext uri="{FF2B5EF4-FFF2-40B4-BE49-F238E27FC236}">
                  <a16:creationId xmlns:a16="http://schemas.microsoft.com/office/drawing/2014/main" id="{670D4CB0-4AA1-A543-B54D-737C6CF976F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39" y="821"/>
              <a:ext cx="660" cy="5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x-none" sz="1800"/>
                <a:t>network</a:t>
              </a: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x-none" sz="1800"/>
                <a:t>link</a:t>
              </a: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x-none" sz="1800"/>
                <a:t>physical</a:t>
              </a:r>
            </a:p>
          </p:txBody>
        </p:sp>
        <p:sp>
          <p:nvSpPr>
            <p:cNvPr id="214" name="Line 97">
              <a:extLst>
                <a:ext uri="{FF2B5EF4-FFF2-40B4-BE49-F238E27FC236}">
                  <a16:creationId xmlns:a16="http://schemas.microsoft.com/office/drawing/2014/main" id="{AE61AB05-16E0-214E-88B0-418E557E81B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370" y="1031"/>
              <a:ext cx="789" cy="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5" name="Line 98">
              <a:extLst>
                <a:ext uri="{FF2B5EF4-FFF2-40B4-BE49-F238E27FC236}">
                  <a16:creationId xmlns:a16="http://schemas.microsoft.com/office/drawing/2014/main" id="{B8DD7C18-3635-1645-9C15-BFF96FEBB43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382" y="1211"/>
              <a:ext cx="789" cy="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16" name="Line 99">
            <a:extLst>
              <a:ext uri="{FF2B5EF4-FFF2-40B4-BE49-F238E27FC236}">
                <a16:creationId xmlns:a16="http://schemas.microsoft.com/office/drawing/2014/main" id="{A51C288A-E83F-BB4A-9954-435CB171A92A}"/>
              </a:ext>
            </a:extLst>
          </p:cNvPr>
          <p:cNvSpPr>
            <a:spLocks noChangeShapeType="1"/>
          </p:cNvSpPr>
          <p:nvPr/>
        </p:nvSpPr>
        <p:spPr bwMode="auto">
          <a:xfrm>
            <a:off x="4248345" y="1519447"/>
            <a:ext cx="6350" cy="10287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7" name="Line 100">
            <a:extLst>
              <a:ext uri="{FF2B5EF4-FFF2-40B4-BE49-F238E27FC236}">
                <a16:creationId xmlns:a16="http://schemas.microsoft.com/office/drawing/2014/main" id="{B989D7FD-E03B-CC4F-B66B-CA02641B17F8}"/>
              </a:ext>
            </a:extLst>
          </p:cNvPr>
          <p:cNvSpPr>
            <a:spLocks noChangeShapeType="1"/>
          </p:cNvSpPr>
          <p:nvPr/>
        </p:nvSpPr>
        <p:spPr bwMode="auto">
          <a:xfrm>
            <a:off x="7474145" y="2929147"/>
            <a:ext cx="6350" cy="27305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8" name="Line 101">
            <a:extLst>
              <a:ext uri="{FF2B5EF4-FFF2-40B4-BE49-F238E27FC236}">
                <a16:creationId xmlns:a16="http://schemas.microsoft.com/office/drawing/2014/main" id="{29142689-6303-7C41-AF9B-0E53F49585D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858195" y="2897397"/>
            <a:ext cx="0" cy="61595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9" name="Line 102">
            <a:extLst>
              <a:ext uri="{FF2B5EF4-FFF2-40B4-BE49-F238E27FC236}">
                <a16:creationId xmlns:a16="http://schemas.microsoft.com/office/drawing/2014/main" id="{ED6C0320-9453-7144-9CA7-0C05E985EB5C}"/>
              </a:ext>
            </a:extLst>
          </p:cNvPr>
          <p:cNvSpPr>
            <a:spLocks noChangeShapeType="1"/>
          </p:cNvSpPr>
          <p:nvPr/>
        </p:nvSpPr>
        <p:spPr bwMode="auto">
          <a:xfrm>
            <a:off x="6851845" y="2916447"/>
            <a:ext cx="625475" cy="3175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0" name="Line 103">
            <a:extLst>
              <a:ext uri="{FF2B5EF4-FFF2-40B4-BE49-F238E27FC236}">
                <a16:creationId xmlns:a16="http://schemas.microsoft.com/office/drawing/2014/main" id="{E0B8942E-D2E2-4146-84A5-0A0DCDC76688}"/>
              </a:ext>
            </a:extLst>
          </p:cNvPr>
          <p:cNvSpPr>
            <a:spLocks noChangeShapeType="1"/>
          </p:cNvSpPr>
          <p:nvPr/>
        </p:nvSpPr>
        <p:spPr bwMode="auto">
          <a:xfrm>
            <a:off x="7474145" y="5646947"/>
            <a:ext cx="787400" cy="9525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1" name="Line 104">
            <a:extLst>
              <a:ext uri="{FF2B5EF4-FFF2-40B4-BE49-F238E27FC236}">
                <a16:creationId xmlns:a16="http://schemas.microsoft.com/office/drawing/2014/main" id="{141242D4-52AE-FB49-8A60-31EC4D60864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261545" y="4488072"/>
            <a:ext cx="12700" cy="11684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2" name="Line 105">
            <a:extLst>
              <a:ext uri="{FF2B5EF4-FFF2-40B4-BE49-F238E27FC236}">
                <a16:creationId xmlns:a16="http://schemas.microsoft.com/office/drawing/2014/main" id="{28E80232-F81A-7C40-AD93-79AA46D0AFE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280095" y="2564022"/>
            <a:ext cx="1403350" cy="28575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3" name="Line 106">
            <a:extLst>
              <a:ext uri="{FF2B5EF4-FFF2-40B4-BE49-F238E27FC236}">
                <a16:creationId xmlns:a16="http://schemas.microsoft.com/office/drawing/2014/main" id="{54F4B90C-49B5-834B-9273-A175C7ABB0C0}"/>
              </a:ext>
            </a:extLst>
          </p:cNvPr>
          <p:cNvSpPr>
            <a:spLocks noChangeShapeType="1"/>
          </p:cNvSpPr>
          <p:nvPr/>
        </p:nvSpPr>
        <p:spPr bwMode="auto">
          <a:xfrm>
            <a:off x="5654870" y="2579897"/>
            <a:ext cx="1212850" cy="9652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24" name="Group 107">
            <a:extLst>
              <a:ext uri="{FF2B5EF4-FFF2-40B4-BE49-F238E27FC236}">
                <a16:creationId xmlns:a16="http://schemas.microsoft.com/office/drawing/2014/main" id="{8C2432B2-D4A0-E24A-A698-643874B1954B}"/>
              </a:ext>
            </a:extLst>
          </p:cNvPr>
          <p:cNvGrpSpPr>
            <a:grpSpLocks/>
          </p:cNvGrpSpPr>
          <p:nvPr/>
        </p:nvGrpSpPr>
        <p:grpSpPr bwMode="auto">
          <a:xfrm>
            <a:off x="7969445" y="4059447"/>
            <a:ext cx="704850" cy="382588"/>
            <a:chOff x="4712" y="2088"/>
            <a:chExt cx="444" cy="241"/>
          </a:xfrm>
        </p:grpSpPr>
        <p:sp>
          <p:nvSpPr>
            <p:cNvPr id="225" name="Rectangle 108">
              <a:extLst>
                <a:ext uri="{FF2B5EF4-FFF2-40B4-BE49-F238E27FC236}">
                  <a16:creationId xmlns:a16="http://schemas.microsoft.com/office/drawing/2014/main" id="{03D81080-4394-B34D-AA7B-FB5D2C7C0F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12" y="2088"/>
              <a:ext cx="444" cy="24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x-none" altLang="x-none" sz="500">
                <a:latin typeface="Times New Roman" charset="0"/>
              </a:endParaRPr>
            </a:p>
          </p:txBody>
        </p:sp>
        <p:sp>
          <p:nvSpPr>
            <p:cNvPr id="226" name="Text Box 109">
              <a:extLst>
                <a:ext uri="{FF2B5EF4-FFF2-40B4-BE49-F238E27FC236}">
                  <a16:creationId xmlns:a16="http://schemas.microsoft.com/office/drawing/2014/main" id="{647267D2-3E63-744A-8521-508649D752C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26" y="2098"/>
              <a:ext cx="417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x-none" sz="1800">
                  <a:solidFill>
                    <a:srgbClr val="FF0000"/>
                  </a:solidFill>
                </a:rPr>
                <a:t>data</a:t>
              </a:r>
              <a:endParaRPr lang="en-US" altLang="x-none" sz="2400">
                <a:latin typeface="Times New Roman" charset="0"/>
              </a:endParaRPr>
            </a:p>
          </p:txBody>
        </p:sp>
      </p:grpSp>
      <p:grpSp>
        <p:nvGrpSpPr>
          <p:cNvPr id="227" name="Group 110">
            <a:extLst>
              <a:ext uri="{FF2B5EF4-FFF2-40B4-BE49-F238E27FC236}">
                <a16:creationId xmlns:a16="http://schemas.microsoft.com/office/drawing/2014/main" id="{42CA9DDC-83F4-E147-AC46-BE8D7865F50E}"/>
              </a:ext>
            </a:extLst>
          </p:cNvPr>
          <p:cNvGrpSpPr>
            <a:grpSpLocks/>
          </p:cNvGrpSpPr>
          <p:nvPr/>
        </p:nvGrpSpPr>
        <p:grpSpPr bwMode="auto">
          <a:xfrm>
            <a:off x="3918145" y="1138447"/>
            <a:ext cx="704850" cy="382588"/>
            <a:chOff x="4712" y="2088"/>
            <a:chExt cx="444" cy="241"/>
          </a:xfrm>
        </p:grpSpPr>
        <p:sp>
          <p:nvSpPr>
            <p:cNvPr id="228" name="Rectangle 111">
              <a:extLst>
                <a:ext uri="{FF2B5EF4-FFF2-40B4-BE49-F238E27FC236}">
                  <a16:creationId xmlns:a16="http://schemas.microsoft.com/office/drawing/2014/main" id="{68F52046-724A-2B4C-869A-6E2F8EDBEA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12" y="2088"/>
              <a:ext cx="444" cy="24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x-none" altLang="x-none" sz="500">
                <a:latin typeface="Times New Roman" charset="0"/>
              </a:endParaRPr>
            </a:p>
          </p:txBody>
        </p:sp>
        <p:sp>
          <p:nvSpPr>
            <p:cNvPr id="229" name="Text Box 112">
              <a:extLst>
                <a:ext uri="{FF2B5EF4-FFF2-40B4-BE49-F238E27FC236}">
                  <a16:creationId xmlns:a16="http://schemas.microsoft.com/office/drawing/2014/main" id="{3128FD20-14AF-FF4E-BE80-7BF6202562B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26" y="2098"/>
              <a:ext cx="417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x-none" sz="1800">
                  <a:solidFill>
                    <a:srgbClr val="FF0000"/>
                  </a:solidFill>
                </a:rPr>
                <a:t>data</a:t>
              </a:r>
              <a:endParaRPr lang="en-US" altLang="x-none" sz="2400">
                <a:latin typeface="Times New Roman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99617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500"/>
                            </p:stCondLst>
                            <p:childTnLst>
                              <p:par>
                                <p:cTn id="16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0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0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500"/>
                            </p:stCondLst>
                            <p:childTnLst>
                              <p:par>
                                <p:cTn id="23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5" dur="20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6500"/>
                            </p:stCondLst>
                            <p:childTnLst>
                              <p:par>
                                <p:cTn id="27" presetID="17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20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0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0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0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8500"/>
                            </p:stCondLst>
                            <p:childTnLst>
                              <p:par>
                                <p:cTn id="34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20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20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0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0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500"/>
                            </p:stCondLst>
                            <p:childTnLst>
                              <p:par>
                                <p:cTn id="41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200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00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200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200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2500"/>
                            </p:stCondLst>
                            <p:childTnLst>
                              <p:par>
                                <p:cTn id="48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20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20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4500"/>
                            </p:stCondLst>
                            <p:childTnLst>
                              <p:par>
                                <p:cTn id="55" presetID="17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20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20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20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6500"/>
                            </p:stCondLst>
                            <p:childTnLst>
                              <p:par>
                                <p:cTn id="6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20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6" grpId="0" animBg="1"/>
      <p:bldP spid="217" grpId="0" animBg="1"/>
      <p:bldP spid="218" grpId="0" animBg="1"/>
      <p:bldP spid="219" grpId="0" animBg="1"/>
      <p:bldP spid="220" grpId="0" animBg="1"/>
      <p:bldP spid="221" grpId="0" animBg="1"/>
      <p:bldP spid="222" grpId="0" animBg="1"/>
      <p:bldP spid="223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TextBox 114">
            <a:extLst>
              <a:ext uri="{FF2B5EF4-FFF2-40B4-BE49-F238E27FC236}">
                <a16:creationId xmlns:a16="http://schemas.microsoft.com/office/drawing/2014/main" id="{1366F1D1-2E03-3746-8F3B-E8FA7999B0F0}"/>
              </a:ext>
            </a:extLst>
          </p:cNvPr>
          <p:cNvSpPr txBox="1"/>
          <p:nvPr/>
        </p:nvSpPr>
        <p:spPr>
          <a:xfrm>
            <a:off x="740229" y="914400"/>
            <a:ext cx="10612817" cy="53536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lvl="0">
              <a:lnSpc>
                <a:spcPct val="114000"/>
              </a:lnSpc>
              <a:buClr>
                <a:schemeClr val="accent1"/>
              </a:buClr>
            </a:pPr>
            <a:r>
              <a:rPr lang="en-US" altLang="zh-CN" sz="2800" dirty="0">
                <a:latin typeface="Comic Sans MS" panose="030F0902030302020204" pitchFamily="66" charset="0"/>
                <a:ea typeface="ＭＳ Ｐゴシック" charset="-128"/>
              </a:rPr>
              <a:t>Each layer takes data from above</a:t>
            </a:r>
          </a:p>
          <a:p>
            <a:pPr marL="457200" lvl="0" indent="-457200">
              <a:lnSpc>
                <a:spcPct val="114000"/>
              </a:lnSpc>
              <a:buClr>
                <a:schemeClr val="accent1"/>
              </a:buClr>
              <a:buFont typeface="Wingdings" pitchFamily="2" charset="2"/>
              <a:buChar char="q"/>
            </a:pPr>
            <a:r>
              <a:rPr lang="en-US" altLang="zh-CN" sz="2800" dirty="0">
                <a:latin typeface="Comic Sans MS" panose="030F0902030302020204" pitchFamily="66" charset="0"/>
                <a:ea typeface="ＭＳ Ｐゴシック" charset="-128"/>
              </a:rPr>
              <a:t>adds header (meta) information to its peer to</a:t>
            </a:r>
            <a:br>
              <a:rPr lang="en-US" altLang="zh-CN" sz="2800" dirty="0">
                <a:latin typeface="Comic Sans MS" panose="030F0902030302020204" pitchFamily="66" charset="0"/>
                <a:ea typeface="ＭＳ Ｐゴシック" charset="-128"/>
              </a:rPr>
            </a:br>
            <a:r>
              <a:rPr lang="en-US" altLang="zh-CN" sz="2800" dirty="0">
                <a:latin typeface="Comic Sans MS" panose="030F0902030302020204" pitchFamily="66" charset="0"/>
                <a:ea typeface="ＭＳ Ｐゴシック" charset="-128"/>
              </a:rPr>
              <a:t>create new data unit</a:t>
            </a:r>
          </a:p>
          <a:p>
            <a:pPr marL="457200" lvl="0" indent="-457200">
              <a:lnSpc>
                <a:spcPct val="114000"/>
              </a:lnSpc>
              <a:buClr>
                <a:schemeClr val="accent1"/>
              </a:buClr>
              <a:buFont typeface="Wingdings" pitchFamily="2" charset="2"/>
              <a:buChar char="q"/>
            </a:pPr>
            <a:r>
              <a:rPr lang="en-US" altLang="zh-CN" sz="2800" dirty="0">
                <a:latin typeface="Comic Sans MS" panose="030F0902030302020204" pitchFamily="66" charset="0"/>
                <a:ea typeface="ＭＳ Ｐゴシック" charset="-128"/>
              </a:rPr>
              <a:t>passes new data unit to layer below</a:t>
            </a:r>
          </a:p>
          <a:p>
            <a:pPr marL="914400" lvl="1" indent="-457200">
              <a:lnSpc>
                <a:spcPct val="114000"/>
              </a:lnSpc>
              <a:buClr>
                <a:schemeClr val="accent1"/>
              </a:buClr>
              <a:buFont typeface="Courier New" panose="02070309020205020404" pitchFamily="49" charset="0"/>
              <a:buChar char="o"/>
            </a:pPr>
            <a:endParaRPr lang="en-US" altLang="zh-CN" sz="2800" dirty="0">
              <a:solidFill>
                <a:srgbClr val="FF0000"/>
              </a:solidFill>
              <a:latin typeface="Comic Sans MS" panose="030F0902030302020204" pitchFamily="66" charset="0"/>
              <a:ea typeface="ＭＳ Ｐゴシック" charset="-128"/>
            </a:endParaRPr>
          </a:p>
          <a:p>
            <a:pPr>
              <a:lnSpc>
                <a:spcPct val="114000"/>
              </a:lnSpc>
            </a:pPr>
            <a:endParaRPr lang="en-US" dirty="0">
              <a:latin typeface="Comic Sans MS" panose="030F0902030302020204" pitchFamily="66" charset="0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CC3487D-D6D5-A04C-94F1-8FE8E59FD7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74348" y="224047"/>
            <a:ext cx="8785578" cy="914400"/>
          </a:xfrm>
        </p:spPr>
        <p:txBody>
          <a:bodyPr/>
          <a:lstStyle/>
          <a:p>
            <a:r>
              <a:rPr lang="en-US" sz="3600" dirty="0">
                <a:solidFill>
                  <a:schemeClr val="accent1"/>
                </a:solidFill>
                <a:latin typeface="Comic Sans MS" panose="030F0902030302020204" pitchFamily="66" charset="0"/>
              </a:rPr>
              <a:t>Protocol Layering and Meta Data</a:t>
            </a:r>
            <a:endParaRPr lang="en-US" sz="3600" i="1" dirty="0">
              <a:solidFill>
                <a:srgbClr val="FF0000"/>
              </a:solidFill>
              <a:latin typeface="Comic Sans MS" panose="030F0902030302020204" pitchFamily="66" charset="0"/>
            </a:endParaRP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2138ACD-20AD-9E49-9CD8-656901E254A0}"/>
              </a:ext>
            </a:extLst>
          </p:cNvPr>
          <p:cNvSpPr txBox="1">
            <a:spLocks/>
          </p:cNvSpPr>
          <p:nvPr/>
        </p:nvSpPr>
        <p:spPr>
          <a:xfrm>
            <a:off x="11488848" y="6039465"/>
            <a:ext cx="703152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1pPr>
            <a:lvl2pPr marL="742950" indent="-28575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2pPr>
            <a:lvl3pPr marL="1143000" indent="-22860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3pPr>
            <a:lvl4pPr marL="1600200" indent="-22860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4pPr>
            <a:lvl5pPr marL="2057400" indent="-22860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5pPr>
            <a:lvl6pPr marL="25146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6pPr>
            <a:lvl7pPr marL="29718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7pPr>
            <a:lvl8pPr marL="34290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8pPr>
            <a:lvl9pPr marL="38862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9pPr>
          </a:lstStyle>
          <a:p>
            <a:pPr algn="r"/>
            <a:fld id="{7CBD4323-42A0-E54E-9D59-E221C7814D01}" type="slidenum">
              <a:rPr lang="en-US" altLang="x-none" sz="1600" smtClean="0">
                <a:latin typeface="Tahoma" charset="0"/>
              </a:rPr>
              <a:pPr algn="r"/>
              <a:t>48</a:t>
            </a:fld>
            <a:endParaRPr lang="en-US" altLang="x-none" sz="1600" dirty="0">
              <a:latin typeface="Tahoma" charset="0"/>
            </a:endParaRPr>
          </a:p>
        </p:txBody>
      </p:sp>
      <p:pic>
        <p:nvPicPr>
          <p:cNvPr id="112" name="Picture 111">
            <a:extLst>
              <a:ext uri="{FF2B5EF4-FFF2-40B4-BE49-F238E27FC236}">
                <a16:creationId xmlns:a16="http://schemas.microsoft.com/office/drawing/2014/main" id="{E9209130-36C3-CB4A-8DFD-697C232660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1037" y="2934330"/>
            <a:ext cx="5791200" cy="3463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544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TextBox 114">
            <a:extLst>
              <a:ext uri="{FF2B5EF4-FFF2-40B4-BE49-F238E27FC236}">
                <a16:creationId xmlns:a16="http://schemas.microsoft.com/office/drawing/2014/main" id="{1366F1D1-2E03-3746-8F3B-E8FA7999B0F0}"/>
              </a:ext>
            </a:extLst>
          </p:cNvPr>
          <p:cNvSpPr txBox="1"/>
          <p:nvPr/>
        </p:nvSpPr>
        <p:spPr>
          <a:xfrm>
            <a:off x="740229" y="1420837"/>
            <a:ext cx="10612817" cy="484722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lvl="0">
              <a:lnSpc>
                <a:spcPct val="114000"/>
              </a:lnSpc>
              <a:buClr>
                <a:schemeClr val="accent1"/>
              </a:buClr>
            </a:pPr>
            <a:endParaRPr lang="en-US" altLang="zh-CN" sz="2800" dirty="0">
              <a:latin typeface="Comic Sans MS" panose="030F0902030302020204" pitchFamily="66" charset="0"/>
              <a:ea typeface="ＭＳ Ｐゴシック" charset="-128"/>
            </a:endParaRPr>
          </a:p>
          <a:p>
            <a:pPr marL="914400" lvl="1" indent="-457200">
              <a:lnSpc>
                <a:spcPct val="114000"/>
              </a:lnSpc>
              <a:buClr>
                <a:schemeClr val="accent1"/>
              </a:buClr>
              <a:buFont typeface="Courier New" panose="02070309020205020404" pitchFamily="49" charset="0"/>
              <a:buChar char="o"/>
            </a:pPr>
            <a:endParaRPr lang="en-US" altLang="zh-CN" sz="2800" dirty="0">
              <a:solidFill>
                <a:srgbClr val="FF0000"/>
              </a:solidFill>
              <a:latin typeface="Comic Sans MS" panose="030F0902030302020204" pitchFamily="66" charset="0"/>
              <a:ea typeface="ＭＳ Ｐゴシック" charset="-128"/>
            </a:endParaRPr>
          </a:p>
          <a:p>
            <a:pPr>
              <a:lnSpc>
                <a:spcPct val="114000"/>
              </a:lnSpc>
            </a:pPr>
            <a:endParaRPr lang="en-US" dirty="0">
              <a:latin typeface="Comic Sans MS" panose="030F0902030302020204" pitchFamily="66" charset="0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CC3487D-D6D5-A04C-94F1-8FE8E59FD7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74348" y="224047"/>
            <a:ext cx="8785578" cy="914400"/>
          </a:xfrm>
        </p:spPr>
        <p:txBody>
          <a:bodyPr/>
          <a:lstStyle/>
          <a:p>
            <a:r>
              <a:rPr lang="en-US" sz="3600" dirty="0">
                <a:solidFill>
                  <a:schemeClr val="accent1"/>
                </a:solidFill>
                <a:latin typeface="Comic Sans MS" panose="030F0902030302020204" pitchFamily="66" charset="0"/>
              </a:rPr>
              <a:t>Packet as a Stack in a Layered Architecture</a:t>
            </a:r>
            <a:endParaRPr lang="en-US" sz="3600" i="1" dirty="0">
              <a:solidFill>
                <a:srgbClr val="FF0000"/>
              </a:solidFill>
              <a:latin typeface="Comic Sans MS" panose="030F0902030302020204" pitchFamily="66" charset="0"/>
            </a:endParaRP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2138ACD-20AD-9E49-9CD8-656901E254A0}"/>
              </a:ext>
            </a:extLst>
          </p:cNvPr>
          <p:cNvSpPr txBox="1">
            <a:spLocks/>
          </p:cNvSpPr>
          <p:nvPr/>
        </p:nvSpPr>
        <p:spPr>
          <a:xfrm>
            <a:off x="11488848" y="6039465"/>
            <a:ext cx="703152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1pPr>
            <a:lvl2pPr marL="742950" indent="-28575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2pPr>
            <a:lvl3pPr marL="1143000" indent="-22860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3pPr>
            <a:lvl4pPr marL="1600200" indent="-22860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4pPr>
            <a:lvl5pPr marL="2057400" indent="-22860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5pPr>
            <a:lvl6pPr marL="25146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6pPr>
            <a:lvl7pPr marL="29718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7pPr>
            <a:lvl8pPr marL="34290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8pPr>
            <a:lvl9pPr marL="38862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9pPr>
          </a:lstStyle>
          <a:p>
            <a:pPr algn="r"/>
            <a:fld id="{7CBD4323-42A0-E54E-9D59-E221C7814D01}" type="slidenum">
              <a:rPr lang="en-US" altLang="x-none" sz="1600" smtClean="0">
                <a:latin typeface="Tahoma" charset="0"/>
              </a:rPr>
              <a:pPr algn="r"/>
              <a:t>49</a:t>
            </a:fld>
            <a:endParaRPr lang="en-US" altLang="x-none" sz="1600" dirty="0">
              <a:latin typeface="Tahoma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839E07F-C314-EF4D-B0AD-D3DFA72B10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39573" y="3982065"/>
            <a:ext cx="1703388" cy="381000"/>
          </a:xfrm>
          <a:prstGeom prst="rect">
            <a:avLst/>
          </a:prstGeom>
          <a:solidFill>
            <a:srgbClr val="FFFFCC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x-none" altLang="x-none" sz="500">
              <a:latin typeface="Times New Roman" charset="0"/>
            </a:endParaRPr>
          </a:p>
        </p:txBody>
      </p:sp>
      <p:sp>
        <p:nvSpPr>
          <p:cNvPr id="8" name="Text Box 5">
            <a:extLst>
              <a:ext uri="{FF2B5EF4-FFF2-40B4-BE49-F238E27FC236}">
                <a16:creationId xmlns:a16="http://schemas.microsoft.com/office/drawing/2014/main" id="{8A4526DF-1B66-C940-ADFD-C07C24CF40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72911" y="3966190"/>
            <a:ext cx="156686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x-none" sz="2000" b="1">
                <a:latin typeface="Arial" charset="0"/>
              </a:rPr>
              <a:t>Application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6D880FC-132E-634E-832D-978396D05C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39573" y="4363065"/>
            <a:ext cx="1703388" cy="381000"/>
          </a:xfrm>
          <a:prstGeom prst="rect">
            <a:avLst/>
          </a:prstGeom>
          <a:solidFill>
            <a:srgbClr val="FFFFCC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x-none" altLang="x-none" sz="500">
              <a:latin typeface="Times New Roman" charset="0"/>
            </a:endParaRPr>
          </a:p>
        </p:txBody>
      </p:sp>
      <p:sp>
        <p:nvSpPr>
          <p:cNvPr id="10" name="Text Box 7">
            <a:extLst>
              <a:ext uri="{FF2B5EF4-FFF2-40B4-BE49-F238E27FC236}">
                <a16:creationId xmlns:a16="http://schemas.microsoft.com/office/drawing/2014/main" id="{7360C5B7-0BEC-014B-9017-6F3A17E452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20548" y="4347190"/>
            <a:ext cx="137001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x-none" sz="2000" b="1" dirty="0">
                <a:latin typeface="Arial" charset="0"/>
              </a:rPr>
              <a:t>Transport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29AF371-2F5C-404E-A9C8-0AC62C2A5D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39573" y="4744065"/>
            <a:ext cx="1703388" cy="381000"/>
          </a:xfrm>
          <a:prstGeom prst="rect">
            <a:avLst/>
          </a:prstGeom>
          <a:solidFill>
            <a:srgbClr val="99CCF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x-none" altLang="x-none" sz="500">
              <a:latin typeface="Times New Roman" charset="0"/>
            </a:endParaRPr>
          </a:p>
        </p:txBody>
      </p:sp>
      <p:sp>
        <p:nvSpPr>
          <p:cNvPr id="12" name="Text Box 9">
            <a:extLst>
              <a:ext uri="{FF2B5EF4-FFF2-40B4-BE49-F238E27FC236}">
                <a16:creationId xmlns:a16="http://schemas.microsoft.com/office/drawing/2014/main" id="{C1C889A9-6419-814F-AC03-5985A4FE17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20548" y="4728190"/>
            <a:ext cx="118586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x-none" sz="2000" b="1">
                <a:latin typeface="Arial" charset="0"/>
              </a:rPr>
              <a:t>Network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43D5192-F97B-4B47-83E0-595FCC8EA3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39573" y="5125065"/>
            <a:ext cx="1703388" cy="381000"/>
          </a:xfrm>
          <a:prstGeom prst="rect">
            <a:avLst/>
          </a:prstGeom>
          <a:solidFill>
            <a:srgbClr val="99CCF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x-none" altLang="x-none" sz="500">
              <a:latin typeface="Times New Roman" charset="0"/>
            </a:endParaRPr>
          </a:p>
        </p:txBody>
      </p:sp>
      <p:sp>
        <p:nvSpPr>
          <p:cNvPr id="14" name="Text Box 11">
            <a:extLst>
              <a:ext uri="{FF2B5EF4-FFF2-40B4-BE49-F238E27FC236}">
                <a16:creationId xmlns:a16="http://schemas.microsoft.com/office/drawing/2014/main" id="{E4651F1D-3DFA-C846-9BFA-E3E86E025F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20548" y="5109190"/>
            <a:ext cx="11715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x-none" sz="2000" b="1">
                <a:latin typeface="Arial" charset="0"/>
              </a:rPr>
              <a:t>Datalink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37B030F-6717-054E-A438-51B8F80F77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39573" y="5506065"/>
            <a:ext cx="1703388" cy="381000"/>
          </a:xfrm>
          <a:prstGeom prst="rect">
            <a:avLst/>
          </a:prstGeom>
          <a:solidFill>
            <a:srgbClr val="99CCF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x-none" altLang="x-none" sz="500">
              <a:latin typeface="Times New Roman" charset="0"/>
            </a:endParaRPr>
          </a:p>
        </p:txBody>
      </p:sp>
      <p:sp>
        <p:nvSpPr>
          <p:cNvPr id="16" name="Text Box 13">
            <a:extLst>
              <a:ext uri="{FF2B5EF4-FFF2-40B4-BE49-F238E27FC236}">
                <a16:creationId xmlns:a16="http://schemas.microsoft.com/office/drawing/2014/main" id="{0ACDA7D6-59A3-0441-9CCB-1BA4AD38AF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3561" y="5490190"/>
            <a:ext cx="121443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x-none" sz="2000" b="1">
                <a:latin typeface="Arial" charset="0"/>
              </a:rPr>
              <a:t>Physical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8813D6E-F93C-DE4C-ABD6-8890E2D46E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49773" y="3982065"/>
            <a:ext cx="1703388" cy="381000"/>
          </a:xfrm>
          <a:prstGeom prst="rect">
            <a:avLst/>
          </a:prstGeom>
          <a:solidFill>
            <a:srgbClr val="FFFFCC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x-none" altLang="x-none" sz="500">
              <a:latin typeface="Times New Roman" charset="0"/>
            </a:endParaRPr>
          </a:p>
        </p:txBody>
      </p:sp>
      <p:sp>
        <p:nvSpPr>
          <p:cNvPr id="18" name="Text Box 15">
            <a:extLst>
              <a:ext uri="{FF2B5EF4-FFF2-40B4-BE49-F238E27FC236}">
                <a16:creationId xmlns:a16="http://schemas.microsoft.com/office/drawing/2014/main" id="{5237A440-C9CE-CC44-8CA9-C8390AA803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83111" y="3966190"/>
            <a:ext cx="156686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x-none" sz="2000" b="1">
                <a:latin typeface="Arial" charset="0"/>
              </a:rPr>
              <a:t>Application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3689CC5-0022-FB4C-9765-C0E2154E41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49773" y="4363065"/>
            <a:ext cx="1703388" cy="381000"/>
          </a:xfrm>
          <a:prstGeom prst="rect">
            <a:avLst/>
          </a:prstGeom>
          <a:solidFill>
            <a:srgbClr val="FFFFCC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x-none" altLang="x-none" sz="500">
              <a:latin typeface="Times New Roman" charset="0"/>
            </a:endParaRPr>
          </a:p>
        </p:txBody>
      </p:sp>
      <p:sp>
        <p:nvSpPr>
          <p:cNvPr id="20" name="Text Box 17">
            <a:extLst>
              <a:ext uri="{FF2B5EF4-FFF2-40B4-BE49-F238E27FC236}">
                <a16:creationId xmlns:a16="http://schemas.microsoft.com/office/drawing/2014/main" id="{99B19838-BA05-AC49-9F74-DFB904F998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30748" y="4347190"/>
            <a:ext cx="137001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x-none" sz="2000" b="1">
                <a:latin typeface="Arial" charset="0"/>
              </a:rPr>
              <a:t>Transport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677F7A7-6B55-3448-8C64-F4C494FAE5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49773" y="4744065"/>
            <a:ext cx="1703388" cy="381000"/>
          </a:xfrm>
          <a:prstGeom prst="rect">
            <a:avLst/>
          </a:prstGeom>
          <a:solidFill>
            <a:srgbClr val="99CCF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x-none" altLang="x-none" sz="500">
              <a:latin typeface="Times New Roman" charset="0"/>
            </a:endParaRPr>
          </a:p>
        </p:txBody>
      </p:sp>
      <p:sp>
        <p:nvSpPr>
          <p:cNvPr id="22" name="Text Box 19">
            <a:extLst>
              <a:ext uri="{FF2B5EF4-FFF2-40B4-BE49-F238E27FC236}">
                <a16:creationId xmlns:a16="http://schemas.microsoft.com/office/drawing/2014/main" id="{BAA4F7AB-98CA-B340-9E58-2D4EC34262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30748" y="4728190"/>
            <a:ext cx="118586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x-none" sz="2000" b="1">
                <a:latin typeface="Arial" charset="0"/>
              </a:rPr>
              <a:t>Network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C76175B-9A9A-8647-9192-6F69D15E15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49773" y="5125065"/>
            <a:ext cx="1703388" cy="381000"/>
          </a:xfrm>
          <a:prstGeom prst="rect">
            <a:avLst/>
          </a:prstGeom>
          <a:solidFill>
            <a:srgbClr val="99CCF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x-none" altLang="x-none" sz="500">
              <a:latin typeface="Times New Roman" charset="0"/>
            </a:endParaRPr>
          </a:p>
        </p:txBody>
      </p:sp>
      <p:sp>
        <p:nvSpPr>
          <p:cNvPr id="24" name="Text Box 21">
            <a:extLst>
              <a:ext uri="{FF2B5EF4-FFF2-40B4-BE49-F238E27FC236}">
                <a16:creationId xmlns:a16="http://schemas.microsoft.com/office/drawing/2014/main" id="{70831A3D-B8C8-F94D-8410-8530DCBD15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30748" y="5109190"/>
            <a:ext cx="11715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x-none" sz="2000" b="1">
                <a:latin typeface="Arial" charset="0"/>
              </a:rPr>
              <a:t>Datalink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ED78CB2-D0F7-EF40-8C39-8E7EC17CA3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49773" y="5506065"/>
            <a:ext cx="1703388" cy="381000"/>
          </a:xfrm>
          <a:prstGeom prst="rect">
            <a:avLst/>
          </a:prstGeom>
          <a:solidFill>
            <a:srgbClr val="99CCF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x-none" altLang="x-none" sz="500">
              <a:latin typeface="Times New Roman" charset="0"/>
            </a:endParaRPr>
          </a:p>
        </p:txBody>
      </p:sp>
      <p:sp>
        <p:nvSpPr>
          <p:cNvPr id="26" name="Text Box 23">
            <a:extLst>
              <a:ext uri="{FF2B5EF4-FFF2-40B4-BE49-F238E27FC236}">
                <a16:creationId xmlns:a16="http://schemas.microsoft.com/office/drawing/2014/main" id="{B2092271-07DC-414E-9113-5A77723001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03761" y="5490190"/>
            <a:ext cx="121443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x-none" sz="2000" b="1">
                <a:latin typeface="Arial" charset="0"/>
              </a:rPr>
              <a:t>Physical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030F9A9-E2F2-6A47-A321-BC5B323DD6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79586" y="4744065"/>
            <a:ext cx="1703387" cy="381000"/>
          </a:xfrm>
          <a:prstGeom prst="rect">
            <a:avLst/>
          </a:prstGeom>
          <a:solidFill>
            <a:srgbClr val="99CCF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x-none" altLang="x-none" sz="500">
              <a:latin typeface="Times New Roman" charset="0"/>
            </a:endParaRPr>
          </a:p>
        </p:txBody>
      </p:sp>
      <p:sp>
        <p:nvSpPr>
          <p:cNvPr id="28" name="Text Box 25">
            <a:extLst>
              <a:ext uri="{FF2B5EF4-FFF2-40B4-BE49-F238E27FC236}">
                <a16:creationId xmlns:a16="http://schemas.microsoft.com/office/drawing/2014/main" id="{F21B4A33-0D81-C54B-AE20-D9EE1807B6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60561" y="4728190"/>
            <a:ext cx="118586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x-none" sz="2000" b="1">
                <a:latin typeface="Arial" charset="0"/>
              </a:rPr>
              <a:t>Network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9EC2774-5883-5448-A42F-C37782D365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79586" y="5125065"/>
            <a:ext cx="1703387" cy="381000"/>
          </a:xfrm>
          <a:prstGeom prst="rect">
            <a:avLst/>
          </a:prstGeom>
          <a:solidFill>
            <a:srgbClr val="99CCF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x-none" altLang="x-none" sz="500">
              <a:latin typeface="Times New Roman" charset="0"/>
            </a:endParaRPr>
          </a:p>
        </p:txBody>
      </p:sp>
      <p:sp>
        <p:nvSpPr>
          <p:cNvPr id="30" name="Text Box 27">
            <a:extLst>
              <a:ext uri="{FF2B5EF4-FFF2-40B4-BE49-F238E27FC236}">
                <a16:creationId xmlns:a16="http://schemas.microsoft.com/office/drawing/2014/main" id="{8236C8D3-BFCB-3243-B332-F7D7DBB8BF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60561" y="5109190"/>
            <a:ext cx="11715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x-none" sz="2000" b="1">
                <a:latin typeface="Arial" charset="0"/>
              </a:rPr>
              <a:t>Datalink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AC86220-A44C-484E-9433-86D2E1EA4D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79586" y="5506065"/>
            <a:ext cx="1703387" cy="381000"/>
          </a:xfrm>
          <a:prstGeom prst="rect">
            <a:avLst/>
          </a:prstGeom>
          <a:solidFill>
            <a:srgbClr val="99CCF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x-none" altLang="x-none" sz="500">
              <a:latin typeface="Times New Roman" charset="0"/>
            </a:endParaRPr>
          </a:p>
        </p:txBody>
      </p:sp>
      <p:sp>
        <p:nvSpPr>
          <p:cNvPr id="32" name="Text Box 29">
            <a:extLst>
              <a:ext uri="{FF2B5EF4-FFF2-40B4-BE49-F238E27FC236}">
                <a16:creationId xmlns:a16="http://schemas.microsoft.com/office/drawing/2014/main" id="{B02B54C7-79FE-C14B-8AED-830442BC40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33573" y="5490190"/>
            <a:ext cx="12144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x-none" sz="2000" b="1">
                <a:latin typeface="Arial" charset="0"/>
              </a:rPr>
              <a:t>Physical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21A1CBB-C657-F54D-98F5-4C39290CEE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10973" y="5887065"/>
            <a:ext cx="7543800" cy="381000"/>
          </a:xfrm>
          <a:prstGeom prst="rect">
            <a:avLst/>
          </a:prstGeom>
          <a:solidFill>
            <a:srgbClr val="EAEAEA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x-none" altLang="x-none" sz="500">
              <a:latin typeface="Times New Roman" charset="0"/>
            </a:endParaRPr>
          </a:p>
        </p:txBody>
      </p:sp>
      <p:sp>
        <p:nvSpPr>
          <p:cNvPr id="34" name="Text Box 31">
            <a:extLst>
              <a:ext uri="{FF2B5EF4-FFF2-40B4-BE49-F238E27FC236}">
                <a16:creationId xmlns:a16="http://schemas.microsoft.com/office/drawing/2014/main" id="{BB5CB2DE-A9F8-7849-A242-AECB77FFB5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77973" y="5871190"/>
            <a:ext cx="22574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x-none" sz="2000" b="1">
                <a:latin typeface="Arial" charset="0"/>
              </a:rPr>
              <a:t>Physical medium</a:t>
            </a:r>
          </a:p>
        </p:txBody>
      </p:sp>
      <p:cxnSp>
        <p:nvCxnSpPr>
          <p:cNvPr id="35" name="AutoShape 32">
            <a:extLst>
              <a:ext uri="{FF2B5EF4-FFF2-40B4-BE49-F238E27FC236}">
                <a16:creationId xmlns:a16="http://schemas.microsoft.com/office/drawing/2014/main" id="{CAFEA526-853F-DA4F-B6F6-9F69E1A0F657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155661" y="5696565"/>
            <a:ext cx="911225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prstDash val="sysDot"/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6" name="AutoShape 33">
            <a:extLst>
              <a:ext uri="{FF2B5EF4-FFF2-40B4-BE49-F238E27FC236}">
                <a16:creationId xmlns:a16="http://schemas.microsoft.com/office/drawing/2014/main" id="{88C7BCC5-2268-3B4B-916A-62626641F674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155661" y="5315565"/>
            <a:ext cx="911225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prstDash val="sysDot"/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7" name="AutoShape 34">
            <a:extLst>
              <a:ext uri="{FF2B5EF4-FFF2-40B4-BE49-F238E27FC236}">
                <a16:creationId xmlns:a16="http://schemas.microsoft.com/office/drawing/2014/main" id="{CC92807E-C811-D74B-9371-834127F2F1ED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155661" y="4934565"/>
            <a:ext cx="911225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prstDash val="sysDot"/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8" name="AutoShape 35">
            <a:extLst>
              <a:ext uri="{FF2B5EF4-FFF2-40B4-BE49-F238E27FC236}">
                <a16:creationId xmlns:a16="http://schemas.microsoft.com/office/drawing/2014/main" id="{3B2AE3FA-DAFD-E44B-9D17-6C44AD6F117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795673" y="5696565"/>
            <a:ext cx="1041400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prstDash val="sysDot"/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9" name="AutoShape 36">
            <a:extLst>
              <a:ext uri="{FF2B5EF4-FFF2-40B4-BE49-F238E27FC236}">
                <a16:creationId xmlns:a16="http://schemas.microsoft.com/office/drawing/2014/main" id="{7D36A91B-06CD-B843-BC80-5A338B18AADA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795673" y="5315565"/>
            <a:ext cx="1041400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prstDash val="sysDot"/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0" name="AutoShape 37">
            <a:extLst>
              <a:ext uri="{FF2B5EF4-FFF2-40B4-BE49-F238E27FC236}">
                <a16:creationId xmlns:a16="http://schemas.microsoft.com/office/drawing/2014/main" id="{32D0C1F7-F1B4-5749-9EFC-ED6683A2912C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795673" y="4934565"/>
            <a:ext cx="1041400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prstDash val="sysDot"/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" name="AutoShape 38">
            <a:extLst>
              <a:ext uri="{FF2B5EF4-FFF2-40B4-BE49-F238E27FC236}">
                <a16:creationId xmlns:a16="http://schemas.microsoft.com/office/drawing/2014/main" id="{2062AA85-0376-A246-8B47-FD672D76D3F1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155661" y="4553565"/>
            <a:ext cx="3681412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prstDash val="sysDot"/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2" name="AutoShape 39">
            <a:extLst>
              <a:ext uri="{FF2B5EF4-FFF2-40B4-BE49-F238E27FC236}">
                <a16:creationId xmlns:a16="http://schemas.microsoft.com/office/drawing/2014/main" id="{A983A881-7E55-944C-8E9C-E0FACE433D7B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155661" y="4172565"/>
            <a:ext cx="3681412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prstDash val="sysDot"/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635325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CC3487D-D6D5-A04C-94F1-8FE8E59FD7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74348" y="187835"/>
            <a:ext cx="10061002" cy="914400"/>
          </a:xfrm>
        </p:spPr>
        <p:txBody>
          <a:bodyPr/>
          <a:lstStyle/>
          <a:p>
            <a:r>
              <a:rPr lang="en-US" sz="3200" dirty="0">
                <a:solidFill>
                  <a:schemeClr val="accent1"/>
                </a:solidFill>
                <a:latin typeface="Comic Sans MS" panose="030F0902030302020204" pitchFamily="66" charset="0"/>
              </a:rPr>
              <a:t>Access: Fiber to the x</a:t>
            </a:r>
            <a:endParaRPr lang="en-US" sz="3200" dirty="0">
              <a:solidFill>
                <a:srgbClr val="FF0000"/>
              </a:solidFill>
              <a:latin typeface="Comic Sans MS" panose="030F0902030302020204" pitchFamily="66" charset="0"/>
            </a:endParaRP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2138ACD-20AD-9E49-9CD8-656901E254A0}"/>
              </a:ext>
            </a:extLst>
          </p:cNvPr>
          <p:cNvSpPr txBox="1">
            <a:spLocks/>
          </p:cNvSpPr>
          <p:nvPr/>
        </p:nvSpPr>
        <p:spPr>
          <a:xfrm>
            <a:off x="11488848" y="6039465"/>
            <a:ext cx="703152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1pPr>
            <a:lvl2pPr marL="742950" indent="-28575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2pPr>
            <a:lvl3pPr marL="1143000" indent="-22860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3pPr>
            <a:lvl4pPr marL="1600200" indent="-22860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4pPr>
            <a:lvl5pPr marL="2057400" indent="-22860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5pPr>
            <a:lvl6pPr marL="25146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6pPr>
            <a:lvl7pPr marL="29718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7pPr>
            <a:lvl8pPr marL="34290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8pPr>
            <a:lvl9pPr marL="38862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9pPr>
          </a:lstStyle>
          <a:p>
            <a:pPr algn="r"/>
            <a:fld id="{7CBD4323-42A0-E54E-9D59-E221C7814D01}" type="slidenum">
              <a:rPr lang="en-US" altLang="x-none" sz="1600" smtClean="0">
                <a:latin typeface="Tahoma" charset="0"/>
              </a:rPr>
              <a:pPr algn="r"/>
              <a:t>5</a:t>
            </a:fld>
            <a:endParaRPr lang="en-US" altLang="x-none" sz="1600" dirty="0">
              <a:latin typeface="Tahoma" charset="0"/>
            </a:endParaRPr>
          </a:p>
        </p:txBody>
      </p:sp>
      <p:pic>
        <p:nvPicPr>
          <p:cNvPr id="341" name="Picture 2">
            <a:extLst>
              <a:ext uri="{FF2B5EF4-FFF2-40B4-BE49-F238E27FC236}">
                <a16:creationId xmlns:a16="http://schemas.microsoft.com/office/drawing/2014/main" id="{F047A6D7-7973-074D-8871-C851776CAF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85549" y="883265"/>
            <a:ext cx="4038600" cy="538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2" name="Rectangle 3">
            <a:extLst>
              <a:ext uri="{FF2B5EF4-FFF2-40B4-BE49-F238E27FC236}">
                <a16:creationId xmlns:a16="http://schemas.microsoft.com/office/drawing/2014/main" id="{A47B6378-678A-CA43-B18F-789CEAF077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0202" y="6137096"/>
            <a:ext cx="2657475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x-none" sz="1100" dirty="0"/>
              <a:t>http://</a:t>
            </a:r>
            <a:r>
              <a:rPr lang="en-US" altLang="x-none" sz="1100" dirty="0" err="1"/>
              <a:t>en.wikipedia.org</a:t>
            </a:r>
            <a:r>
              <a:rPr lang="en-US" altLang="x-none" sz="1100" dirty="0"/>
              <a:t>/wiki/</a:t>
            </a:r>
            <a:r>
              <a:rPr lang="en-US" altLang="x-none" sz="1100" dirty="0" err="1"/>
              <a:t>Fiber_to_the_x</a:t>
            </a:r>
            <a:endParaRPr lang="en-US" altLang="x-none" sz="1100" dirty="0"/>
          </a:p>
        </p:txBody>
      </p:sp>
    </p:spTree>
    <p:extLst>
      <p:ext uri="{BB962C8B-B14F-4D97-AF65-F5344CB8AC3E}">
        <p14:creationId xmlns:p14="http://schemas.microsoft.com/office/powerpoint/2010/main" val="4273380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TextBox 114">
            <a:extLst>
              <a:ext uri="{FF2B5EF4-FFF2-40B4-BE49-F238E27FC236}">
                <a16:creationId xmlns:a16="http://schemas.microsoft.com/office/drawing/2014/main" id="{1366F1D1-2E03-3746-8F3B-E8FA7999B0F0}"/>
              </a:ext>
            </a:extLst>
          </p:cNvPr>
          <p:cNvSpPr txBox="1"/>
          <p:nvPr/>
        </p:nvSpPr>
        <p:spPr>
          <a:xfrm>
            <a:off x="740229" y="1420837"/>
            <a:ext cx="10612817" cy="484722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457200" lvl="0" indent="-457200">
              <a:lnSpc>
                <a:spcPct val="114000"/>
              </a:lnSpc>
              <a:buClr>
                <a:schemeClr val="accent1"/>
              </a:buClr>
              <a:buFont typeface="Wingdings" pitchFamily="2" charset="2"/>
              <a:buChar char="q"/>
            </a:pPr>
            <a:r>
              <a:rPr lang="en-US" altLang="zh-CN" sz="2800" dirty="0">
                <a:latin typeface="Comic Sans MS" panose="030F0902030302020204" pitchFamily="66" charset="0"/>
                <a:ea typeface="ＭＳ Ｐゴシック" charset="-128"/>
              </a:rPr>
              <a:t>A packet as a stack container</a:t>
            </a:r>
          </a:p>
          <a:p>
            <a:pPr lvl="0">
              <a:lnSpc>
                <a:spcPct val="114000"/>
              </a:lnSpc>
              <a:buClr>
                <a:schemeClr val="accent1"/>
              </a:buClr>
            </a:pPr>
            <a:endParaRPr lang="en-US" altLang="zh-CN" sz="2800" dirty="0">
              <a:latin typeface="Comic Sans MS" panose="030F0902030302020204" pitchFamily="66" charset="0"/>
              <a:ea typeface="ＭＳ Ｐゴシック" charset="-128"/>
            </a:endParaRPr>
          </a:p>
          <a:p>
            <a:pPr lvl="0">
              <a:lnSpc>
                <a:spcPct val="114000"/>
              </a:lnSpc>
              <a:buClr>
                <a:schemeClr val="accent1"/>
              </a:buClr>
            </a:pPr>
            <a:endParaRPr lang="en-US" altLang="zh-CN" sz="2800" dirty="0">
              <a:latin typeface="Comic Sans MS" panose="030F0902030302020204" pitchFamily="66" charset="0"/>
              <a:ea typeface="ＭＳ Ｐゴシック" charset="-128"/>
            </a:endParaRPr>
          </a:p>
          <a:p>
            <a:pPr lvl="0">
              <a:lnSpc>
                <a:spcPct val="114000"/>
              </a:lnSpc>
              <a:buClr>
                <a:schemeClr val="accent1"/>
              </a:buClr>
            </a:pPr>
            <a:endParaRPr lang="en-US" altLang="zh-CN" sz="2800" dirty="0">
              <a:latin typeface="Comic Sans MS" panose="030F0902030302020204" pitchFamily="66" charset="0"/>
              <a:ea typeface="ＭＳ Ｐゴシック" charset="-128"/>
            </a:endParaRPr>
          </a:p>
          <a:p>
            <a:pPr lvl="0">
              <a:lnSpc>
                <a:spcPct val="114000"/>
              </a:lnSpc>
              <a:buClr>
                <a:schemeClr val="accent1"/>
              </a:buClr>
            </a:pPr>
            <a:endParaRPr lang="en-US" altLang="zh-CN" sz="2800" dirty="0">
              <a:latin typeface="Comic Sans MS" panose="030F0902030302020204" pitchFamily="66" charset="0"/>
              <a:ea typeface="ＭＳ Ｐゴシック" charset="-128"/>
            </a:endParaRPr>
          </a:p>
          <a:p>
            <a:pPr marL="457200" lvl="0" indent="-457200">
              <a:lnSpc>
                <a:spcPct val="114000"/>
              </a:lnSpc>
              <a:buClr>
                <a:schemeClr val="accent1"/>
              </a:buClr>
              <a:buFont typeface="Wingdings" pitchFamily="2" charset="2"/>
              <a:buChar char="q"/>
            </a:pPr>
            <a:r>
              <a:rPr lang="en-US" altLang="zh-CN" sz="2800" dirty="0">
                <a:latin typeface="Comic Sans MS" panose="030F0902030302020204" pitchFamily="66" charset="0"/>
                <a:ea typeface="ＭＳ Ｐゴシック" charset="-128"/>
              </a:rPr>
              <a:t>Each layer needs multiplexing and demultiplexing to serve layer above</a:t>
            </a:r>
          </a:p>
          <a:p>
            <a:pPr marL="914400" lvl="1" indent="-457200">
              <a:lnSpc>
                <a:spcPct val="114000"/>
              </a:lnSpc>
              <a:buClr>
                <a:schemeClr val="accent1"/>
              </a:buClr>
              <a:buFont typeface="Courier New" panose="02070309020205020404" pitchFamily="49" charset="0"/>
              <a:buChar char="o"/>
            </a:pPr>
            <a:endParaRPr lang="en-US" altLang="zh-CN" sz="2800" dirty="0">
              <a:solidFill>
                <a:srgbClr val="FF0000"/>
              </a:solidFill>
              <a:latin typeface="Comic Sans MS" panose="030F0902030302020204" pitchFamily="66" charset="0"/>
              <a:ea typeface="ＭＳ Ｐゴシック" charset="-128"/>
            </a:endParaRPr>
          </a:p>
          <a:p>
            <a:pPr>
              <a:lnSpc>
                <a:spcPct val="114000"/>
              </a:lnSpc>
            </a:pPr>
            <a:endParaRPr lang="en-US" dirty="0">
              <a:latin typeface="Comic Sans MS" panose="030F0902030302020204" pitchFamily="66" charset="0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CC3487D-D6D5-A04C-94F1-8FE8E59FD7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74348" y="224047"/>
            <a:ext cx="8785578" cy="914400"/>
          </a:xfrm>
        </p:spPr>
        <p:txBody>
          <a:bodyPr/>
          <a:lstStyle/>
          <a:p>
            <a:r>
              <a:rPr lang="en-US" sz="3600" dirty="0">
                <a:solidFill>
                  <a:schemeClr val="accent1"/>
                </a:solidFill>
                <a:latin typeface="Comic Sans MS" panose="030F0902030302020204" pitchFamily="66" charset="0"/>
              </a:rPr>
              <a:t>Some Implications of Layered Architecture</a:t>
            </a:r>
            <a:endParaRPr lang="en-US" sz="3600" i="1" dirty="0">
              <a:solidFill>
                <a:srgbClr val="FF0000"/>
              </a:solidFill>
              <a:latin typeface="Comic Sans MS" panose="030F0902030302020204" pitchFamily="66" charset="0"/>
            </a:endParaRP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2138ACD-20AD-9E49-9CD8-656901E254A0}"/>
              </a:ext>
            </a:extLst>
          </p:cNvPr>
          <p:cNvSpPr txBox="1">
            <a:spLocks/>
          </p:cNvSpPr>
          <p:nvPr/>
        </p:nvSpPr>
        <p:spPr>
          <a:xfrm>
            <a:off x="11488848" y="6039465"/>
            <a:ext cx="703152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1pPr>
            <a:lvl2pPr marL="742950" indent="-28575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2pPr>
            <a:lvl3pPr marL="1143000" indent="-22860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3pPr>
            <a:lvl4pPr marL="1600200" indent="-22860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4pPr>
            <a:lvl5pPr marL="2057400" indent="-22860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5pPr>
            <a:lvl6pPr marL="25146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6pPr>
            <a:lvl7pPr marL="29718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7pPr>
            <a:lvl8pPr marL="34290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8pPr>
            <a:lvl9pPr marL="38862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9pPr>
          </a:lstStyle>
          <a:p>
            <a:pPr algn="r"/>
            <a:fld id="{7CBD4323-42A0-E54E-9D59-E221C7814D01}" type="slidenum">
              <a:rPr lang="en-US" altLang="x-none" sz="1600" smtClean="0">
                <a:latin typeface="Tahoma" charset="0"/>
              </a:rPr>
              <a:pPr algn="r"/>
              <a:t>50</a:t>
            </a:fld>
            <a:endParaRPr lang="en-US" altLang="x-none" sz="1600" dirty="0">
              <a:latin typeface="Tahoma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BBD09C6-B29D-C840-9256-C969CD54FCA9}"/>
              </a:ext>
            </a:extLst>
          </p:cNvPr>
          <p:cNvSpPr/>
          <p:nvPr/>
        </p:nvSpPr>
        <p:spPr bwMode="auto">
          <a:xfrm>
            <a:off x="5072019" y="3058755"/>
            <a:ext cx="928254" cy="494805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err="1">
                <a:latin typeface="Times New Roman" pitchFamily="18" charset="0"/>
              </a:rPr>
              <a:t>H</a:t>
            </a:r>
            <a:r>
              <a:rPr kumimoji="0" 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n</a:t>
            </a:r>
            <a:endParaRPr kumimoji="0" 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61D680D-2C3A-7447-A04D-64D46B78378D}"/>
              </a:ext>
            </a:extLst>
          </p:cNvPr>
          <p:cNvSpPr/>
          <p:nvPr/>
        </p:nvSpPr>
        <p:spPr bwMode="auto">
          <a:xfrm>
            <a:off x="5072019" y="2524255"/>
            <a:ext cx="928254" cy="494805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Hn-1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318B268-B718-CB4A-9CAF-FD556F36D7EB}"/>
              </a:ext>
            </a:extLst>
          </p:cNvPr>
          <p:cNvSpPr/>
          <p:nvPr/>
        </p:nvSpPr>
        <p:spPr bwMode="auto">
          <a:xfrm>
            <a:off x="5072019" y="1983737"/>
            <a:ext cx="928254" cy="494805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mr-IN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…</a:t>
            </a:r>
            <a:endParaRPr kumimoji="0" 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7B7EBB9-72D1-1048-B339-6EDAD6587FF9}"/>
              </a:ext>
            </a:extLst>
          </p:cNvPr>
          <p:cNvSpPr/>
          <p:nvPr/>
        </p:nvSpPr>
        <p:spPr bwMode="auto">
          <a:xfrm>
            <a:off x="5072019" y="5944463"/>
            <a:ext cx="928254" cy="494805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Ln-1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C3F5AD9-0698-CE48-AD8E-D0C66FBAA80C}"/>
              </a:ext>
            </a:extLst>
          </p:cNvPr>
          <p:cNvSpPr txBox="1"/>
          <p:nvPr/>
        </p:nvSpPr>
        <p:spPr>
          <a:xfrm>
            <a:off x="6505414" y="5296336"/>
            <a:ext cx="30115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Has a field to indicate which higher layer requires the service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555E59E-625C-A147-B3AC-F304214EB2E8}"/>
              </a:ext>
            </a:extLst>
          </p:cNvPr>
          <p:cNvCxnSpPr>
            <a:endCxn id="9" idx="3"/>
          </p:cNvCxnSpPr>
          <p:nvPr/>
        </p:nvCxnSpPr>
        <p:spPr bwMode="auto">
          <a:xfrm flipH="1">
            <a:off x="6000273" y="5716657"/>
            <a:ext cx="712528" cy="475209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AB2B2F16-6238-1741-A106-1A908E1380E6}"/>
              </a:ext>
            </a:extLst>
          </p:cNvPr>
          <p:cNvSpPr/>
          <p:nvPr/>
        </p:nvSpPr>
        <p:spPr bwMode="auto">
          <a:xfrm>
            <a:off x="5072019" y="5417398"/>
            <a:ext cx="928254" cy="494805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Ln</a:t>
            </a:r>
          </a:p>
        </p:txBody>
      </p:sp>
    </p:spTree>
    <p:extLst>
      <p:ext uri="{BB962C8B-B14F-4D97-AF65-F5344CB8AC3E}">
        <p14:creationId xmlns:p14="http://schemas.microsoft.com/office/powerpoint/2010/main" val="3081403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  <p:bldP spid="9" grpId="0" animBg="1"/>
      <p:bldP spid="10" grpId="0"/>
      <p:bldP spid="12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CC3487D-D6D5-A04C-94F1-8FE8E59FD7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3600" dirty="0">
                <a:solidFill>
                  <a:schemeClr val="accent1"/>
                </a:solidFill>
                <a:latin typeface="Comic Sans MS" panose="030F0902030302020204" pitchFamily="66" charset="0"/>
              </a:rPr>
              <a:t>Out</a:t>
            </a:r>
            <a:r>
              <a:rPr lang="en-US" altLang="zh-CN" sz="3600" dirty="0">
                <a:solidFill>
                  <a:schemeClr val="accent1"/>
                </a:solidFill>
                <a:latin typeface="Comic Sans MS" panose="030F0902030302020204" pitchFamily="66" charset="0"/>
              </a:rPr>
              <a:t>line</a:t>
            </a:r>
            <a:endParaRPr lang="en-US" sz="3600" dirty="0">
              <a:solidFill>
                <a:schemeClr val="accent1"/>
              </a:solidFill>
              <a:latin typeface="Comic Sans MS" panose="030F0902030302020204" pitchFamily="66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61F447-33B6-554C-B073-6B688B696773}"/>
              </a:ext>
            </a:extLst>
          </p:cNvPr>
          <p:cNvSpPr txBox="1"/>
          <p:nvPr/>
        </p:nvSpPr>
        <p:spPr>
          <a:xfrm>
            <a:off x="740229" y="1371600"/>
            <a:ext cx="10929257" cy="48964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457200" indent="-457200">
              <a:lnSpc>
                <a:spcPct val="150000"/>
              </a:lnSpc>
              <a:buClr>
                <a:schemeClr val="tx1"/>
              </a:buClr>
              <a:buFont typeface="Wingdings" pitchFamily="2" charset="2"/>
              <a:buChar char="q"/>
            </a:pPr>
            <a:r>
              <a:rPr lang="en-US" altLang="zh-CN" sz="2800" dirty="0">
                <a:latin typeface="Comic Sans MS" panose="030F0902030302020204" pitchFamily="66" charset="0"/>
                <a:ea typeface="ＭＳ Ｐゴシック" charset="-128"/>
              </a:rPr>
              <a:t>Recap</a:t>
            </a:r>
            <a:endParaRPr lang="en-US" altLang="ja-JP" sz="2800" dirty="0">
              <a:latin typeface="Comic Sans MS" panose="030F0902030302020204" pitchFamily="66" charset="0"/>
              <a:ea typeface="ＭＳ Ｐゴシック" charset="-128"/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q"/>
            </a:pPr>
            <a:r>
              <a:rPr lang="en-US" altLang="zh-CN" sz="2800" dirty="0">
                <a:latin typeface="Comic Sans MS" panose="030F0902030302020204" pitchFamily="66" charset="0"/>
                <a:ea typeface="ＭＳ Ｐゴシック" charset="-128"/>
              </a:rPr>
              <a:t>Layered</a:t>
            </a:r>
            <a:r>
              <a:rPr lang="zh-CN" altLang="en-US" sz="2800" dirty="0">
                <a:latin typeface="Comic Sans MS" panose="030F0902030302020204" pitchFamily="66" charset="0"/>
                <a:ea typeface="ＭＳ Ｐゴシック" charset="-128"/>
              </a:rPr>
              <a:t> </a:t>
            </a:r>
            <a:r>
              <a:rPr lang="en-US" altLang="zh-CN" sz="2800" dirty="0">
                <a:latin typeface="Comic Sans MS" panose="030F0902030302020204" pitchFamily="66" charset="0"/>
                <a:ea typeface="ＭＳ Ｐゴシック" charset="-128"/>
              </a:rPr>
              <a:t>architecture</a:t>
            </a:r>
            <a:endParaRPr lang="en-US" altLang="x-none" sz="2800" dirty="0">
              <a:latin typeface="Comic Sans MS" panose="030F0902030302020204" pitchFamily="66" charset="0"/>
              <a:ea typeface="ＭＳ Ｐゴシック" charset="-128"/>
            </a:endParaRPr>
          </a:p>
          <a:p>
            <a:pPr marL="914400" lvl="1" indent="-457200">
              <a:buClr>
                <a:schemeClr val="tx1"/>
              </a:buClr>
              <a:buSzPct val="85000"/>
              <a:buFont typeface="Wingdings" pitchFamily="2" charset="2"/>
              <a:buChar char="q"/>
            </a:pPr>
            <a:r>
              <a:rPr lang="en-US" altLang="x-none" sz="2800" dirty="0">
                <a:latin typeface="Comic Sans MS" panose="030F0902030302020204" pitchFamily="66" charset="0"/>
                <a:ea typeface="ＭＳ Ｐゴシック" charset="-128"/>
              </a:rPr>
              <a:t>what is layering?</a:t>
            </a:r>
          </a:p>
          <a:p>
            <a:pPr marL="914400" lvl="1" indent="-457200">
              <a:buSzPct val="85000"/>
              <a:buFont typeface="Wingdings" pitchFamily="2" charset="2"/>
              <a:buChar char="q"/>
            </a:pPr>
            <a:r>
              <a:rPr lang="en-US" altLang="x-none" sz="2800" dirty="0">
                <a:latin typeface="Comic Sans MS" panose="030F0902030302020204" pitchFamily="66" charset="0"/>
                <a:ea typeface="ＭＳ Ｐゴシック" charset="-128"/>
              </a:rPr>
              <a:t>why </a:t>
            </a:r>
            <a:r>
              <a:rPr lang="en-US" altLang="zh-CN" sz="2800" dirty="0">
                <a:latin typeface="Comic Sans MS" panose="030F0902030302020204" pitchFamily="66" charset="0"/>
                <a:ea typeface="ＭＳ Ｐゴシック" charset="-128"/>
              </a:rPr>
              <a:t>l</a:t>
            </a:r>
            <a:r>
              <a:rPr lang="en-US" altLang="x-none" sz="2800" dirty="0">
                <a:latin typeface="Comic Sans MS" panose="030F0902030302020204" pitchFamily="66" charset="0"/>
                <a:ea typeface="ＭＳ Ｐゴシック" charset="-128"/>
              </a:rPr>
              <a:t>ayering?</a:t>
            </a:r>
          </a:p>
          <a:p>
            <a:pPr marL="914400" lvl="1" indent="-457200">
              <a:buSzPct val="85000"/>
              <a:buFont typeface="Wingdings" pitchFamily="2" charset="2"/>
              <a:buChar char="q"/>
            </a:pPr>
            <a:r>
              <a:rPr lang="en-US" altLang="x-none" sz="2800" i="1" dirty="0">
                <a:solidFill>
                  <a:srgbClr val="C00000"/>
                </a:solidFill>
                <a:latin typeface="Comic Sans MS" panose="030F0902030302020204" pitchFamily="66" charset="0"/>
                <a:ea typeface="ＭＳ Ｐゴシック" charset="-128"/>
              </a:rPr>
              <a:t>ISO/OSI layering and Internet layering</a:t>
            </a:r>
          </a:p>
          <a:p>
            <a:pPr lvl="1">
              <a:buClr>
                <a:schemeClr val="tx1"/>
              </a:buClr>
              <a:buSzPct val="85000"/>
            </a:pPr>
            <a:endParaRPr lang="en-US" altLang="x-none" sz="2800" dirty="0">
              <a:latin typeface="Comic Sans MS" panose="030F0902030302020204" pitchFamily="66" charset="0"/>
              <a:ea typeface="ＭＳ Ｐゴシック" charset="-128"/>
            </a:endParaRPr>
          </a:p>
          <a:p>
            <a:endParaRPr lang="en-US" dirty="0">
              <a:latin typeface="Comic Sans MS" panose="030F0902030302020204" pitchFamily="66" charset="0"/>
            </a:endParaRP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2138ACD-20AD-9E49-9CD8-656901E254A0}"/>
              </a:ext>
            </a:extLst>
          </p:cNvPr>
          <p:cNvSpPr txBox="1">
            <a:spLocks/>
          </p:cNvSpPr>
          <p:nvPr/>
        </p:nvSpPr>
        <p:spPr>
          <a:xfrm>
            <a:off x="11488848" y="6039465"/>
            <a:ext cx="703152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1pPr>
            <a:lvl2pPr marL="742950" indent="-28575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2pPr>
            <a:lvl3pPr marL="1143000" indent="-22860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3pPr>
            <a:lvl4pPr marL="1600200" indent="-22860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4pPr>
            <a:lvl5pPr marL="2057400" indent="-22860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5pPr>
            <a:lvl6pPr marL="25146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6pPr>
            <a:lvl7pPr marL="29718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7pPr>
            <a:lvl8pPr marL="34290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8pPr>
            <a:lvl9pPr marL="38862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9pPr>
          </a:lstStyle>
          <a:p>
            <a:pPr algn="r"/>
            <a:fld id="{7CBD4323-42A0-E54E-9D59-E221C7814D01}" type="slidenum">
              <a:rPr lang="en-US" altLang="x-none" sz="1600" smtClean="0">
                <a:latin typeface="Tahoma" charset="0"/>
              </a:rPr>
              <a:pPr algn="r"/>
              <a:t>51</a:t>
            </a:fld>
            <a:endParaRPr lang="en-US" altLang="x-none" sz="1600" dirty="0">
              <a:latin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6599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TextBox 114">
            <a:extLst>
              <a:ext uri="{FF2B5EF4-FFF2-40B4-BE49-F238E27FC236}">
                <a16:creationId xmlns:a16="http://schemas.microsoft.com/office/drawing/2014/main" id="{1366F1D1-2E03-3746-8F3B-E8FA7999B0F0}"/>
              </a:ext>
            </a:extLst>
          </p:cNvPr>
          <p:cNvSpPr txBox="1"/>
          <p:nvPr/>
        </p:nvSpPr>
        <p:spPr>
          <a:xfrm>
            <a:off x="740229" y="1420837"/>
            <a:ext cx="10612817" cy="484722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457200" indent="-457200">
              <a:lnSpc>
                <a:spcPct val="114000"/>
              </a:lnSpc>
              <a:buClr>
                <a:schemeClr val="accent1"/>
              </a:buClr>
              <a:buFont typeface="Wingdings" pitchFamily="2" charset="2"/>
              <a:buChar char="q"/>
            </a:pPr>
            <a:r>
              <a:rPr lang="en-US" altLang="zh-CN" sz="2800" dirty="0">
                <a:latin typeface="Comic Sans MS" panose="030F0902030302020204" pitchFamily="66" charset="0"/>
                <a:ea typeface="ＭＳ Ｐゴシック" charset="-128"/>
              </a:rPr>
              <a:t>Seven layers</a:t>
            </a:r>
          </a:p>
          <a:p>
            <a:pPr marL="914400" lvl="1" indent="-457200">
              <a:lnSpc>
                <a:spcPct val="114000"/>
              </a:lnSpc>
              <a:buClr>
                <a:schemeClr val="accent1"/>
              </a:buClr>
              <a:buFont typeface="Courier New" panose="02070309020205020404" pitchFamily="49" charset="0"/>
              <a:buChar char="o"/>
            </a:pPr>
            <a:r>
              <a:rPr lang="en-US" altLang="zh-CN" sz="2800" dirty="0">
                <a:latin typeface="Comic Sans MS" panose="030F0902030302020204" pitchFamily="66" charset="0"/>
                <a:ea typeface="ＭＳ Ｐゴシック" charset="-128"/>
              </a:rPr>
              <a:t>highest four layers are implemented in host</a:t>
            </a:r>
          </a:p>
          <a:p>
            <a:pPr marL="457200" indent="-457200">
              <a:lnSpc>
                <a:spcPct val="114000"/>
              </a:lnSpc>
              <a:buClr>
                <a:schemeClr val="accent1"/>
              </a:buClr>
              <a:buFont typeface="Wingdings" pitchFamily="2" charset="2"/>
              <a:buChar char="q"/>
            </a:pPr>
            <a:endParaRPr lang="en-US" altLang="zh-CN" sz="2800" dirty="0">
              <a:latin typeface="Comic Sans MS" panose="030F0902030302020204" pitchFamily="66" charset="0"/>
              <a:ea typeface="ＭＳ Ｐゴシック" charset="-128"/>
            </a:endParaRPr>
          </a:p>
          <a:p>
            <a:pPr lvl="0">
              <a:lnSpc>
                <a:spcPct val="114000"/>
              </a:lnSpc>
              <a:buClr>
                <a:schemeClr val="accent1"/>
              </a:buClr>
            </a:pPr>
            <a:endParaRPr lang="en-US" altLang="zh-CN" sz="2800" dirty="0">
              <a:latin typeface="Comic Sans MS" panose="030F0902030302020204" pitchFamily="66" charset="0"/>
              <a:ea typeface="ＭＳ Ｐゴシック" charset="-128"/>
            </a:endParaRPr>
          </a:p>
          <a:p>
            <a:pPr lvl="0">
              <a:lnSpc>
                <a:spcPct val="114000"/>
              </a:lnSpc>
              <a:buClr>
                <a:schemeClr val="accent1"/>
              </a:buClr>
            </a:pPr>
            <a:endParaRPr lang="en-US" altLang="zh-CN" sz="2800" dirty="0">
              <a:latin typeface="Comic Sans MS" panose="030F0902030302020204" pitchFamily="66" charset="0"/>
              <a:ea typeface="ＭＳ Ｐゴシック" charset="-128"/>
            </a:endParaRPr>
          </a:p>
          <a:p>
            <a:pPr lvl="0">
              <a:lnSpc>
                <a:spcPct val="114000"/>
              </a:lnSpc>
              <a:buClr>
                <a:schemeClr val="accent1"/>
              </a:buClr>
            </a:pPr>
            <a:endParaRPr lang="en-US" altLang="zh-CN" sz="2800" dirty="0">
              <a:latin typeface="Comic Sans MS" panose="030F0902030302020204" pitchFamily="66" charset="0"/>
              <a:ea typeface="ＭＳ Ｐゴシック" charset="-128"/>
            </a:endParaRPr>
          </a:p>
          <a:p>
            <a:pPr lvl="0">
              <a:lnSpc>
                <a:spcPct val="114000"/>
              </a:lnSpc>
              <a:buClr>
                <a:schemeClr val="accent1"/>
              </a:buClr>
            </a:pPr>
            <a:endParaRPr lang="en-US" altLang="zh-CN" sz="2800" dirty="0">
              <a:latin typeface="Comic Sans MS" panose="030F0902030302020204" pitchFamily="66" charset="0"/>
              <a:ea typeface="ＭＳ Ｐゴシック" charset="-128"/>
            </a:endParaRPr>
          </a:p>
          <a:p>
            <a:pPr marL="914400" lvl="1" indent="-457200">
              <a:lnSpc>
                <a:spcPct val="114000"/>
              </a:lnSpc>
              <a:buClr>
                <a:schemeClr val="accent1"/>
              </a:buClr>
              <a:buFont typeface="Courier New" panose="02070309020205020404" pitchFamily="49" charset="0"/>
              <a:buChar char="o"/>
            </a:pPr>
            <a:endParaRPr lang="en-US" altLang="zh-CN" sz="2800" dirty="0">
              <a:solidFill>
                <a:srgbClr val="FF0000"/>
              </a:solidFill>
              <a:latin typeface="Comic Sans MS" panose="030F0902030302020204" pitchFamily="66" charset="0"/>
              <a:ea typeface="ＭＳ Ｐゴシック" charset="-128"/>
            </a:endParaRPr>
          </a:p>
          <a:p>
            <a:pPr>
              <a:lnSpc>
                <a:spcPct val="114000"/>
              </a:lnSpc>
            </a:pPr>
            <a:endParaRPr lang="en-US" dirty="0">
              <a:latin typeface="Comic Sans MS" panose="030F0902030302020204" pitchFamily="66" charset="0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CC3487D-D6D5-A04C-94F1-8FE8E59FD7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74348" y="224047"/>
            <a:ext cx="8785578" cy="914400"/>
          </a:xfrm>
        </p:spPr>
        <p:txBody>
          <a:bodyPr/>
          <a:lstStyle/>
          <a:p>
            <a:r>
              <a:rPr lang="en-US" sz="3600" dirty="0">
                <a:solidFill>
                  <a:schemeClr val="accent1"/>
                </a:solidFill>
                <a:latin typeface="Comic Sans MS" panose="030F0902030302020204" pitchFamily="66" charset="0"/>
              </a:rPr>
              <a:t>ISO/OSI Reference Model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2138ACD-20AD-9E49-9CD8-656901E254A0}"/>
              </a:ext>
            </a:extLst>
          </p:cNvPr>
          <p:cNvSpPr txBox="1">
            <a:spLocks/>
          </p:cNvSpPr>
          <p:nvPr/>
        </p:nvSpPr>
        <p:spPr>
          <a:xfrm>
            <a:off x="11488848" y="6039465"/>
            <a:ext cx="703152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1pPr>
            <a:lvl2pPr marL="742950" indent="-28575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2pPr>
            <a:lvl3pPr marL="1143000" indent="-22860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3pPr>
            <a:lvl4pPr marL="1600200" indent="-22860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4pPr>
            <a:lvl5pPr marL="2057400" indent="-22860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5pPr>
            <a:lvl6pPr marL="25146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6pPr>
            <a:lvl7pPr marL="29718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7pPr>
            <a:lvl8pPr marL="34290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8pPr>
            <a:lvl9pPr marL="38862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9pPr>
          </a:lstStyle>
          <a:p>
            <a:pPr algn="r"/>
            <a:fld id="{7CBD4323-42A0-E54E-9D59-E221C7814D01}" type="slidenum">
              <a:rPr lang="en-US" altLang="x-none" sz="1600" smtClean="0">
                <a:latin typeface="Tahoma" charset="0"/>
              </a:rPr>
              <a:pPr algn="r"/>
              <a:t>52</a:t>
            </a:fld>
            <a:endParaRPr lang="en-US" altLang="x-none" sz="1600" dirty="0">
              <a:latin typeface="Tahoma" charset="0"/>
            </a:endParaRPr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7EF4F660-7065-124B-BD68-2D8A38E7B5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54923" y="2991465"/>
            <a:ext cx="1703388" cy="381000"/>
          </a:xfrm>
          <a:prstGeom prst="rect">
            <a:avLst/>
          </a:prstGeom>
          <a:solidFill>
            <a:srgbClr val="FFFFCC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endParaRPr lang="x-none" altLang="x-none" sz="500">
              <a:solidFill>
                <a:srgbClr val="000000"/>
              </a:solidFill>
            </a:endParaRPr>
          </a:p>
        </p:txBody>
      </p:sp>
      <p:sp>
        <p:nvSpPr>
          <p:cNvPr id="14" name="Text Box 7">
            <a:extLst>
              <a:ext uri="{FF2B5EF4-FFF2-40B4-BE49-F238E27FC236}">
                <a16:creationId xmlns:a16="http://schemas.microsoft.com/office/drawing/2014/main" id="{575CD4B0-D149-584E-A260-76574E1E5B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31123" y="2991465"/>
            <a:ext cx="156686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l"/>
            <a:r>
              <a:rPr lang="en-US" altLang="x-none" sz="2000" b="1">
                <a:solidFill>
                  <a:srgbClr val="000000"/>
                </a:solidFill>
                <a:latin typeface="Arial" charset="0"/>
              </a:rPr>
              <a:t>Application</a:t>
            </a:r>
          </a:p>
        </p:txBody>
      </p:sp>
      <p:sp>
        <p:nvSpPr>
          <p:cNvPr id="15" name="Rectangle 8">
            <a:extLst>
              <a:ext uri="{FF2B5EF4-FFF2-40B4-BE49-F238E27FC236}">
                <a16:creationId xmlns:a16="http://schemas.microsoft.com/office/drawing/2014/main" id="{38BCE9B6-FDAB-2243-9628-0A19680016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54923" y="3372465"/>
            <a:ext cx="1703388" cy="381000"/>
          </a:xfrm>
          <a:prstGeom prst="rect">
            <a:avLst/>
          </a:prstGeom>
          <a:solidFill>
            <a:srgbClr val="FFFFCC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endParaRPr lang="x-none" altLang="x-none" sz="500">
              <a:solidFill>
                <a:srgbClr val="000000"/>
              </a:solidFill>
            </a:endParaRPr>
          </a:p>
        </p:txBody>
      </p:sp>
      <p:sp>
        <p:nvSpPr>
          <p:cNvPr id="16" name="Text Box 9">
            <a:extLst>
              <a:ext uri="{FF2B5EF4-FFF2-40B4-BE49-F238E27FC236}">
                <a16:creationId xmlns:a16="http://schemas.microsoft.com/office/drawing/2014/main" id="{86D08E3F-6B02-E348-A571-6C0D1F4382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85086" y="3356590"/>
            <a:ext cx="172243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l"/>
            <a:r>
              <a:rPr lang="en-US" altLang="x-none" sz="2000" b="1" dirty="0">
                <a:solidFill>
                  <a:srgbClr val="000000"/>
                </a:solidFill>
                <a:latin typeface="Arial" charset="0"/>
              </a:rPr>
              <a:t>Presentation</a:t>
            </a:r>
          </a:p>
        </p:txBody>
      </p:sp>
      <p:sp>
        <p:nvSpPr>
          <p:cNvPr id="17" name="Rectangle 10">
            <a:extLst>
              <a:ext uri="{FF2B5EF4-FFF2-40B4-BE49-F238E27FC236}">
                <a16:creationId xmlns:a16="http://schemas.microsoft.com/office/drawing/2014/main" id="{EBD20713-4C8B-2A4D-86C9-594291A0CA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54923" y="3753465"/>
            <a:ext cx="1703388" cy="381000"/>
          </a:xfrm>
          <a:prstGeom prst="rect">
            <a:avLst/>
          </a:prstGeom>
          <a:solidFill>
            <a:srgbClr val="FFFFCC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endParaRPr lang="x-none" altLang="x-none" sz="500">
              <a:solidFill>
                <a:srgbClr val="000000"/>
              </a:solidFill>
            </a:endParaRPr>
          </a:p>
        </p:txBody>
      </p:sp>
      <p:sp>
        <p:nvSpPr>
          <p:cNvPr id="18" name="Text Box 11">
            <a:extLst>
              <a:ext uri="{FF2B5EF4-FFF2-40B4-BE49-F238E27FC236}">
                <a16:creationId xmlns:a16="http://schemas.microsoft.com/office/drawing/2014/main" id="{5AD08917-EA79-7140-A00C-9BD833BC21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13686" y="3737590"/>
            <a:ext cx="11588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l"/>
            <a:r>
              <a:rPr lang="en-US" altLang="x-none" sz="2000" b="1">
                <a:solidFill>
                  <a:srgbClr val="000000"/>
                </a:solidFill>
                <a:latin typeface="Arial" charset="0"/>
              </a:rPr>
              <a:t>Session</a:t>
            </a:r>
          </a:p>
        </p:txBody>
      </p:sp>
      <p:sp>
        <p:nvSpPr>
          <p:cNvPr id="19" name="Rectangle 12">
            <a:extLst>
              <a:ext uri="{FF2B5EF4-FFF2-40B4-BE49-F238E27FC236}">
                <a16:creationId xmlns:a16="http://schemas.microsoft.com/office/drawing/2014/main" id="{52A7F9DF-9532-874A-988F-26469DCF75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54923" y="4134465"/>
            <a:ext cx="1703388" cy="381000"/>
          </a:xfrm>
          <a:prstGeom prst="rect">
            <a:avLst/>
          </a:prstGeom>
          <a:solidFill>
            <a:srgbClr val="FFFFCC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endParaRPr lang="x-none" altLang="x-none" sz="500">
              <a:solidFill>
                <a:srgbClr val="000000"/>
              </a:solidFill>
            </a:endParaRPr>
          </a:p>
        </p:txBody>
      </p:sp>
      <p:sp>
        <p:nvSpPr>
          <p:cNvPr id="20" name="Text Box 13">
            <a:extLst>
              <a:ext uri="{FF2B5EF4-FFF2-40B4-BE49-F238E27FC236}">
                <a16:creationId xmlns:a16="http://schemas.microsoft.com/office/drawing/2014/main" id="{046769A8-A072-0E4F-ABCB-73DB3BC2FE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35898" y="4118590"/>
            <a:ext cx="137001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l"/>
            <a:r>
              <a:rPr lang="en-US" altLang="x-none" sz="2000" b="1">
                <a:solidFill>
                  <a:srgbClr val="000000"/>
                </a:solidFill>
                <a:latin typeface="Arial" charset="0"/>
              </a:rPr>
              <a:t>Transport</a:t>
            </a:r>
          </a:p>
        </p:txBody>
      </p:sp>
      <p:sp>
        <p:nvSpPr>
          <p:cNvPr id="21" name="Rectangle 14">
            <a:extLst>
              <a:ext uri="{FF2B5EF4-FFF2-40B4-BE49-F238E27FC236}">
                <a16:creationId xmlns:a16="http://schemas.microsoft.com/office/drawing/2014/main" id="{CC7F3BFE-729C-1747-A485-0643583091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54923" y="4515465"/>
            <a:ext cx="1703388" cy="381000"/>
          </a:xfrm>
          <a:prstGeom prst="rect">
            <a:avLst/>
          </a:prstGeom>
          <a:solidFill>
            <a:srgbClr val="99CCF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endParaRPr lang="x-none" altLang="x-none" sz="500">
              <a:solidFill>
                <a:srgbClr val="000000"/>
              </a:solidFill>
            </a:endParaRPr>
          </a:p>
        </p:txBody>
      </p:sp>
      <p:sp>
        <p:nvSpPr>
          <p:cNvPr id="22" name="Text Box 15">
            <a:extLst>
              <a:ext uri="{FF2B5EF4-FFF2-40B4-BE49-F238E27FC236}">
                <a16:creationId xmlns:a16="http://schemas.microsoft.com/office/drawing/2014/main" id="{6DB7433D-0883-CB43-9670-2A1D5F0CF1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35898" y="4499590"/>
            <a:ext cx="118586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l"/>
            <a:r>
              <a:rPr lang="en-US" altLang="x-none" sz="2000" b="1">
                <a:solidFill>
                  <a:srgbClr val="000000"/>
                </a:solidFill>
                <a:latin typeface="Arial" charset="0"/>
              </a:rPr>
              <a:t>Network</a:t>
            </a:r>
          </a:p>
        </p:txBody>
      </p:sp>
      <p:sp>
        <p:nvSpPr>
          <p:cNvPr id="23" name="Rectangle 16">
            <a:extLst>
              <a:ext uri="{FF2B5EF4-FFF2-40B4-BE49-F238E27FC236}">
                <a16:creationId xmlns:a16="http://schemas.microsoft.com/office/drawing/2014/main" id="{12B7EACA-A112-5442-AE7C-9DEF4F4BF2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54923" y="4896465"/>
            <a:ext cx="1703388" cy="381000"/>
          </a:xfrm>
          <a:prstGeom prst="rect">
            <a:avLst/>
          </a:prstGeom>
          <a:solidFill>
            <a:srgbClr val="99CCF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endParaRPr lang="x-none" altLang="x-none" sz="500">
              <a:solidFill>
                <a:srgbClr val="000000"/>
              </a:solidFill>
            </a:endParaRPr>
          </a:p>
        </p:txBody>
      </p:sp>
      <p:sp>
        <p:nvSpPr>
          <p:cNvPr id="24" name="Text Box 17">
            <a:extLst>
              <a:ext uri="{FF2B5EF4-FFF2-40B4-BE49-F238E27FC236}">
                <a16:creationId xmlns:a16="http://schemas.microsoft.com/office/drawing/2014/main" id="{C0DCD43B-4304-A440-BC9D-80DD6CBF74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35898" y="4880590"/>
            <a:ext cx="11715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l"/>
            <a:r>
              <a:rPr lang="en-US" altLang="x-none" sz="2000" b="1">
                <a:solidFill>
                  <a:srgbClr val="000000"/>
                </a:solidFill>
                <a:latin typeface="Arial" charset="0"/>
              </a:rPr>
              <a:t>Datalink</a:t>
            </a:r>
          </a:p>
        </p:txBody>
      </p:sp>
      <p:sp>
        <p:nvSpPr>
          <p:cNvPr id="25" name="Rectangle 18">
            <a:extLst>
              <a:ext uri="{FF2B5EF4-FFF2-40B4-BE49-F238E27FC236}">
                <a16:creationId xmlns:a16="http://schemas.microsoft.com/office/drawing/2014/main" id="{97FF4513-2F5C-B34D-97CE-E3A2B6B8EF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54923" y="5277465"/>
            <a:ext cx="1703388" cy="381000"/>
          </a:xfrm>
          <a:prstGeom prst="rect">
            <a:avLst/>
          </a:prstGeom>
          <a:solidFill>
            <a:srgbClr val="99CCF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endParaRPr lang="x-none" altLang="x-none" sz="500">
              <a:solidFill>
                <a:srgbClr val="000000"/>
              </a:solidFill>
            </a:endParaRPr>
          </a:p>
        </p:txBody>
      </p:sp>
      <p:sp>
        <p:nvSpPr>
          <p:cNvPr id="26" name="Text Box 19">
            <a:extLst>
              <a:ext uri="{FF2B5EF4-FFF2-40B4-BE49-F238E27FC236}">
                <a16:creationId xmlns:a16="http://schemas.microsoft.com/office/drawing/2014/main" id="{14CBF931-BB38-A342-85EB-CE2712CF28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08911" y="5261590"/>
            <a:ext cx="121443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l"/>
            <a:r>
              <a:rPr lang="en-US" altLang="x-none" sz="2000" b="1">
                <a:solidFill>
                  <a:srgbClr val="000000"/>
                </a:solidFill>
                <a:latin typeface="Arial" charset="0"/>
              </a:rPr>
              <a:t>Physical</a:t>
            </a:r>
          </a:p>
        </p:txBody>
      </p:sp>
      <p:sp>
        <p:nvSpPr>
          <p:cNvPr id="27" name="Rectangle 20">
            <a:extLst>
              <a:ext uri="{FF2B5EF4-FFF2-40B4-BE49-F238E27FC236}">
                <a16:creationId xmlns:a16="http://schemas.microsoft.com/office/drawing/2014/main" id="{83F7A1BE-1E7B-E147-A091-F652BD5679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65123" y="2991465"/>
            <a:ext cx="1703388" cy="381000"/>
          </a:xfrm>
          <a:prstGeom prst="rect">
            <a:avLst/>
          </a:prstGeom>
          <a:solidFill>
            <a:srgbClr val="FFFFCC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endParaRPr lang="x-none" altLang="x-none" sz="500">
              <a:solidFill>
                <a:srgbClr val="000000"/>
              </a:solidFill>
            </a:endParaRPr>
          </a:p>
        </p:txBody>
      </p:sp>
      <p:sp>
        <p:nvSpPr>
          <p:cNvPr id="28" name="Text Box 21">
            <a:extLst>
              <a:ext uri="{FF2B5EF4-FFF2-40B4-BE49-F238E27FC236}">
                <a16:creationId xmlns:a16="http://schemas.microsoft.com/office/drawing/2014/main" id="{78E73E31-32D1-EE43-92EB-1FFACF5113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98461" y="2991465"/>
            <a:ext cx="156686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l"/>
            <a:r>
              <a:rPr lang="en-US" altLang="x-none" sz="2000" b="1">
                <a:solidFill>
                  <a:srgbClr val="000000"/>
                </a:solidFill>
                <a:latin typeface="Arial" charset="0"/>
              </a:rPr>
              <a:t>Application</a:t>
            </a:r>
          </a:p>
        </p:txBody>
      </p:sp>
      <p:sp>
        <p:nvSpPr>
          <p:cNvPr id="29" name="Rectangle 22">
            <a:extLst>
              <a:ext uri="{FF2B5EF4-FFF2-40B4-BE49-F238E27FC236}">
                <a16:creationId xmlns:a16="http://schemas.microsoft.com/office/drawing/2014/main" id="{551C04A9-984D-3649-BACA-82047231F5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65123" y="3372465"/>
            <a:ext cx="1703388" cy="381000"/>
          </a:xfrm>
          <a:prstGeom prst="rect">
            <a:avLst/>
          </a:prstGeom>
          <a:solidFill>
            <a:srgbClr val="FFFFCC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endParaRPr lang="x-none" altLang="x-none" sz="500">
              <a:solidFill>
                <a:srgbClr val="000000"/>
              </a:solidFill>
            </a:endParaRPr>
          </a:p>
        </p:txBody>
      </p:sp>
      <p:sp>
        <p:nvSpPr>
          <p:cNvPr id="30" name="Text Box 23">
            <a:extLst>
              <a:ext uri="{FF2B5EF4-FFF2-40B4-BE49-F238E27FC236}">
                <a16:creationId xmlns:a16="http://schemas.microsoft.com/office/drawing/2014/main" id="{F8E413DF-5698-2E45-97AA-7FD87D06E9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95286" y="3356590"/>
            <a:ext cx="172243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l"/>
            <a:r>
              <a:rPr lang="en-US" altLang="x-none" sz="2000" b="1">
                <a:solidFill>
                  <a:srgbClr val="000000"/>
                </a:solidFill>
                <a:latin typeface="Arial" charset="0"/>
              </a:rPr>
              <a:t>Presentation</a:t>
            </a:r>
          </a:p>
        </p:txBody>
      </p:sp>
      <p:sp>
        <p:nvSpPr>
          <p:cNvPr id="31" name="Rectangle 24">
            <a:extLst>
              <a:ext uri="{FF2B5EF4-FFF2-40B4-BE49-F238E27FC236}">
                <a16:creationId xmlns:a16="http://schemas.microsoft.com/office/drawing/2014/main" id="{86C9B088-F02F-6146-AF88-0C10CB0060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65123" y="3753465"/>
            <a:ext cx="1703388" cy="381000"/>
          </a:xfrm>
          <a:prstGeom prst="rect">
            <a:avLst/>
          </a:prstGeom>
          <a:solidFill>
            <a:srgbClr val="FFFFCC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endParaRPr lang="x-none" altLang="x-none" sz="500">
              <a:solidFill>
                <a:srgbClr val="000000"/>
              </a:solidFill>
            </a:endParaRPr>
          </a:p>
        </p:txBody>
      </p:sp>
      <p:sp>
        <p:nvSpPr>
          <p:cNvPr id="32" name="Text Box 25">
            <a:extLst>
              <a:ext uri="{FF2B5EF4-FFF2-40B4-BE49-F238E27FC236}">
                <a16:creationId xmlns:a16="http://schemas.microsoft.com/office/drawing/2014/main" id="{28930907-3500-5D4E-A827-3AEE48C55B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23886" y="3737590"/>
            <a:ext cx="11588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l"/>
            <a:r>
              <a:rPr lang="en-US" altLang="x-none" sz="2000" b="1">
                <a:solidFill>
                  <a:srgbClr val="000000"/>
                </a:solidFill>
                <a:latin typeface="Arial" charset="0"/>
              </a:rPr>
              <a:t>Session</a:t>
            </a:r>
          </a:p>
        </p:txBody>
      </p:sp>
      <p:sp>
        <p:nvSpPr>
          <p:cNvPr id="33" name="Rectangle 26">
            <a:extLst>
              <a:ext uri="{FF2B5EF4-FFF2-40B4-BE49-F238E27FC236}">
                <a16:creationId xmlns:a16="http://schemas.microsoft.com/office/drawing/2014/main" id="{C7636B79-8C1D-774C-BAF0-30111887EC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65123" y="4134465"/>
            <a:ext cx="1703388" cy="381000"/>
          </a:xfrm>
          <a:prstGeom prst="rect">
            <a:avLst/>
          </a:prstGeom>
          <a:solidFill>
            <a:srgbClr val="FFFFCC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endParaRPr lang="x-none" altLang="x-none" sz="500">
              <a:solidFill>
                <a:srgbClr val="000000"/>
              </a:solidFill>
            </a:endParaRPr>
          </a:p>
        </p:txBody>
      </p:sp>
      <p:sp>
        <p:nvSpPr>
          <p:cNvPr id="34" name="Text Box 27">
            <a:extLst>
              <a:ext uri="{FF2B5EF4-FFF2-40B4-BE49-F238E27FC236}">
                <a16:creationId xmlns:a16="http://schemas.microsoft.com/office/drawing/2014/main" id="{DCD3AC78-4653-4B48-A133-96EB8DBD2D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46098" y="4118590"/>
            <a:ext cx="137001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l"/>
            <a:r>
              <a:rPr lang="en-US" altLang="x-none" sz="2000" b="1">
                <a:solidFill>
                  <a:srgbClr val="000000"/>
                </a:solidFill>
                <a:latin typeface="Arial" charset="0"/>
              </a:rPr>
              <a:t>Transport</a:t>
            </a:r>
          </a:p>
        </p:txBody>
      </p:sp>
      <p:sp>
        <p:nvSpPr>
          <p:cNvPr id="35" name="Rectangle 28">
            <a:extLst>
              <a:ext uri="{FF2B5EF4-FFF2-40B4-BE49-F238E27FC236}">
                <a16:creationId xmlns:a16="http://schemas.microsoft.com/office/drawing/2014/main" id="{44CE48D2-B4F5-0D4C-AB1F-494111470D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65123" y="4515465"/>
            <a:ext cx="1703388" cy="381000"/>
          </a:xfrm>
          <a:prstGeom prst="rect">
            <a:avLst/>
          </a:prstGeom>
          <a:solidFill>
            <a:srgbClr val="99CCF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endParaRPr lang="x-none" altLang="x-none" sz="500">
              <a:solidFill>
                <a:srgbClr val="000000"/>
              </a:solidFill>
            </a:endParaRPr>
          </a:p>
        </p:txBody>
      </p:sp>
      <p:sp>
        <p:nvSpPr>
          <p:cNvPr id="36" name="Text Box 29">
            <a:extLst>
              <a:ext uri="{FF2B5EF4-FFF2-40B4-BE49-F238E27FC236}">
                <a16:creationId xmlns:a16="http://schemas.microsoft.com/office/drawing/2014/main" id="{DD5E8568-D663-3547-BEEF-3081F94032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46098" y="4499590"/>
            <a:ext cx="118586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l"/>
            <a:r>
              <a:rPr lang="en-US" altLang="x-none" sz="2000" b="1">
                <a:solidFill>
                  <a:srgbClr val="000000"/>
                </a:solidFill>
                <a:latin typeface="Arial" charset="0"/>
              </a:rPr>
              <a:t>Network</a:t>
            </a:r>
          </a:p>
        </p:txBody>
      </p:sp>
      <p:sp>
        <p:nvSpPr>
          <p:cNvPr id="37" name="Rectangle 30">
            <a:extLst>
              <a:ext uri="{FF2B5EF4-FFF2-40B4-BE49-F238E27FC236}">
                <a16:creationId xmlns:a16="http://schemas.microsoft.com/office/drawing/2014/main" id="{B7F571A3-8F6F-DA46-BEE8-FA86EB22FB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65123" y="4896465"/>
            <a:ext cx="1703388" cy="381000"/>
          </a:xfrm>
          <a:prstGeom prst="rect">
            <a:avLst/>
          </a:prstGeom>
          <a:solidFill>
            <a:srgbClr val="99CCF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endParaRPr lang="x-none" altLang="x-none" sz="500">
              <a:solidFill>
                <a:srgbClr val="000000"/>
              </a:solidFill>
            </a:endParaRPr>
          </a:p>
        </p:txBody>
      </p:sp>
      <p:sp>
        <p:nvSpPr>
          <p:cNvPr id="38" name="Text Box 31">
            <a:extLst>
              <a:ext uri="{FF2B5EF4-FFF2-40B4-BE49-F238E27FC236}">
                <a16:creationId xmlns:a16="http://schemas.microsoft.com/office/drawing/2014/main" id="{0FEF6F4D-9716-794E-A408-7F1C15CAD7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46098" y="4880590"/>
            <a:ext cx="11715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l"/>
            <a:r>
              <a:rPr lang="en-US" altLang="x-none" sz="2000" b="1">
                <a:solidFill>
                  <a:srgbClr val="000000"/>
                </a:solidFill>
                <a:latin typeface="Arial" charset="0"/>
              </a:rPr>
              <a:t>Datalink</a:t>
            </a:r>
          </a:p>
        </p:txBody>
      </p:sp>
      <p:sp>
        <p:nvSpPr>
          <p:cNvPr id="39" name="Rectangle 32">
            <a:extLst>
              <a:ext uri="{FF2B5EF4-FFF2-40B4-BE49-F238E27FC236}">
                <a16:creationId xmlns:a16="http://schemas.microsoft.com/office/drawing/2014/main" id="{5FA5E07A-21FB-7348-958B-C55DA80D79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65123" y="5277465"/>
            <a:ext cx="1703388" cy="381000"/>
          </a:xfrm>
          <a:prstGeom prst="rect">
            <a:avLst/>
          </a:prstGeom>
          <a:solidFill>
            <a:srgbClr val="99CCF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endParaRPr lang="x-none" altLang="x-none" sz="500">
              <a:solidFill>
                <a:srgbClr val="000000"/>
              </a:solidFill>
            </a:endParaRPr>
          </a:p>
        </p:txBody>
      </p:sp>
      <p:sp>
        <p:nvSpPr>
          <p:cNvPr id="40" name="Text Box 33">
            <a:extLst>
              <a:ext uri="{FF2B5EF4-FFF2-40B4-BE49-F238E27FC236}">
                <a16:creationId xmlns:a16="http://schemas.microsoft.com/office/drawing/2014/main" id="{2BFF1FFB-7DF5-C04C-AD6F-9A4A4A2F91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19111" y="5261590"/>
            <a:ext cx="121443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l"/>
            <a:r>
              <a:rPr lang="en-US" altLang="x-none" sz="2000" b="1">
                <a:solidFill>
                  <a:srgbClr val="000000"/>
                </a:solidFill>
                <a:latin typeface="Arial" charset="0"/>
              </a:rPr>
              <a:t>Physical</a:t>
            </a:r>
          </a:p>
        </p:txBody>
      </p:sp>
      <p:sp>
        <p:nvSpPr>
          <p:cNvPr id="41" name="Rectangle 34">
            <a:extLst>
              <a:ext uri="{FF2B5EF4-FFF2-40B4-BE49-F238E27FC236}">
                <a16:creationId xmlns:a16="http://schemas.microsoft.com/office/drawing/2014/main" id="{6DF572CB-F586-F84D-AD7F-DEFE170C9D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4936" y="4515465"/>
            <a:ext cx="1703387" cy="381000"/>
          </a:xfrm>
          <a:prstGeom prst="rect">
            <a:avLst/>
          </a:prstGeom>
          <a:solidFill>
            <a:srgbClr val="99CCF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endParaRPr lang="x-none" altLang="x-none" sz="500">
              <a:solidFill>
                <a:srgbClr val="000000"/>
              </a:solidFill>
            </a:endParaRPr>
          </a:p>
        </p:txBody>
      </p:sp>
      <p:sp>
        <p:nvSpPr>
          <p:cNvPr id="42" name="Text Box 35">
            <a:extLst>
              <a:ext uri="{FF2B5EF4-FFF2-40B4-BE49-F238E27FC236}">
                <a16:creationId xmlns:a16="http://schemas.microsoft.com/office/drawing/2014/main" id="{94E2FBF0-795F-6249-9187-F680BCB67C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75911" y="4499590"/>
            <a:ext cx="118586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l"/>
            <a:r>
              <a:rPr lang="en-US" altLang="x-none" sz="2000" b="1">
                <a:solidFill>
                  <a:srgbClr val="000000"/>
                </a:solidFill>
                <a:latin typeface="Arial" charset="0"/>
              </a:rPr>
              <a:t>Network</a:t>
            </a:r>
          </a:p>
        </p:txBody>
      </p:sp>
      <p:sp>
        <p:nvSpPr>
          <p:cNvPr id="43" name="Rectangle 36">
            <a:extLst>
              <a:ext uri="{FF2B5EF4-FFF2-40B4-BE49-F238E27FC236}">
                <a16:creationId xmlns:a16="http://schemas.microsoft.com/office/drawing/2014/main" id="{5591BBDF-9E33-9141-97AC-AAAF19F361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4936" y="4896465"/>
            <a:ext cx="1703387" cy="381000"/>
          </a:xfrm>
          <a:prstGeom prst="rect">
            <a:avLst/>
          </a:prstGeom>
          <a:solidFill>
            <a:srgbClr val="99CCF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endParaRPr lang="x-none" altLang="x-none" sz="500">
              <a:solidFill>
                <a:srgbClr val="000000"/>
              </a:solidFill>
            </a:endParaRPr>
          </a:p>
        </p:txBody>
      </p:sp>
      <p:sp>
        <p:nvSpPr>
          <p:cNvPr id="44" name="Text Box 37">
            <a:extLst>
              <a:ext uri="{FF2B5EF4-FFF2-40B4-BE49-F238E27FC236}">
                <a16:creationId xmlns:a16="http://schemas.microsoft.com/office/drawing/2014/main" id="{259D2DFE-67FE-F745-B813-F06E56804E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75911" y="4880590"/>
            <a:ext cx="11715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l"/>
            <a:r>
              <a:rPr lang="en-US" altLang="x-none" sz="2000" b="1">
                <a:solidFill>
                  <a:srgbClr val="000000"/>
                </a:solidFill>
                <a:latin typeface="Arial" charset="0"/>
              </a:rPr>
              <a:t>Datalink</a:t>
            </a:r>
          </a:p>
        </p:txBody>
      </p:sp>
      <p:sp>
        <p:nvSpPr>
          <p:cNvPr id="45" name="Rectangle 38">
            <a:extLst>
              <a:ext uri="{FF2B5EF4-FFF2-40B4-BE49-F238E27FC236}">
                <a16:creationId xmlns:a16="http://schemas.microsoft.com/office/drawing/2014/main" id="{0F23998C-7A32-0440-81F4-756091A4F7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4936" y="5277465"/>
            <a:ext cx="1703387" cy="381000"/>
          </a:xfrm>
          <a:prstGeom prst="rect">
            <a:avLst/>
          </a:prstGeom>
          <a:solidFill>
            <a:srgbClr val="99CCF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endParaRPr lang="x-none" altLang="x-none" sz="500">
              <a:solidFill>
                <a:srgbClr val="000000"/>
              </a:solidFill>
            </a:endParaRPr>
          </a:p>
        </p:txBody>
      </p:sp>
      <p:sp>
        <p:nvSpPr>
          <p:cNvPr id="46" name="Text Box 39">
            <a:extLst>
              <a:ext uri="{FF2B5EF4-FFF2-40B4-BE49-F238E27FC236}">
                <a16:creationId xmlns:a16="http://schemas.microsoft.com/office/drawing/2014/main" id="{BBEB22B7-DEF5-9B46-A97F-8EF907D206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48923" y="5261590"/>
            <a:ext cx="12144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l"/>
            <a:r>
              <a:rPr lang="en-US" altLang="x-none" sz="2000" b="1">
                <a:solidFill>
                  <a:srgbClr val="000000"/>
                </a:solidFill>
                <a:latin typeface="Arial" charset="0"/>
              </a:rPr>
              <a:t>Physical</a:t>
            </a:r>
          </a:p>
        </p:txBody>
      </p:sp>
      <p:sp>
        <p:nvSpPr>
          <p:cNvPr id="47" name="Rectangle 40">
            <a:extLst>
              <a:ext uri="{FF2B5EF4-FFF2-40B4-BE49-F238E27FC236}">
                <a16:creationId xmlns:a16="http://schemas.microsoft.com/office/drawing/2014/main" id="{648AB739-3ED6-DB43-B550-9B79B24478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26323" y="5658465"/>
            <a:ext cx="7543800" cy="381000"/>
          </a:xfrm>
          <a:prstGeom prst="rect">
            <a:avLst/>
          </a:prstGeom>
          <a:solidFill>
            <a:srgbClr val="EAEAEA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endParaRPr lang="x-none" altLang="x-none" sz="500">
              <a:solidFill>
                <a:srgbClr val="000000"/>
              </a:solidFill>
            </a:endParaRPr>
          </a:p>
        </p:txBody>
      </p:sp>
      <p:sp>
        <p:nvSpPr>
          <p:cNvPr id="48" name="Text Box 41">
            <a:extLst>
              <a:ext uri="{FF2B5EF4-FFF2-40B4-BE49-F238E27FC236}">
                <a16:creationId xmlns:a16="http://schemas.microsoft.com/office/drawing/2014/main" id="{346868B9-CD28-F444-8057-03DCCB9DFF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93323" y="5642590"/>
            <a:ext cx="22574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l"/>
            <a:r>
              <a:rPr lang="en-US" altLang="x-none" sz="2000" b="1">
                <a:solidFill>
                  <a:srgbClr val="000000"/>
                </a:solidFill>
                <a:latin typeface="Arial" charset="0"/>
              </a:rPr>
              <a:t>Physical medium</a:t>
            </a:r>
          </a:p>
        </p:txBody>
      </p:sp>
      <p:cxnSp>
        <p:nvCxnSpPr>
          <p:cNvPr id="49" name="AutoShape 42">
            <a:extLst>
              <a:ext uri="{FF2B5EF4-FFF2-40B4-BE49-F238E27FC236}">
                <a16:creationId xmlns:a16="http://schemas.microsoft.com/office/drawing/2014/main" id="{DC185FE3-1373-8F45-A4FA-B7891966B286}"/>
              </a:ext>
            </a:extLst>
          </p:cNvPr>
          <p:cNvCxnSpPr>
            <a:cxnSpLocks noChangeShapeType="1"/>
            <a:stCxn id="25" idx="3"/>
            <a:endCxn id="45" idx="1"/>
          </p:cNvCxnSpPr>
          <p:nvPr/>
        </p:nvCxnSpPr>
        <p:spPr bwMode="auto">
          <a:xfrm>
            <a:off x="4471011" y="5467965"/>
            <a:ext cx="911225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prstDash val="sysDot"/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0" name="AutoShape 43">
            <a:extLst>
              <a:ext uri="{FF2B5EF4-FFF2-40B4-BE49-F238E27FC236}">
                <a16:creationId xmlns:a16="http://schemas.microsoft.com/office/drawing/2014/main" id="{F240B205-75A3-7244-BA31-46E1017C40C5}"/>
              </a:ext>
            </a:extLst>
          </p:cNvPr>
          <p:cNvCxnSpPr>
            <a:cxnSpLocks noChangeShapeType="1"/>
            <a:stCxn id="23" idx="3"/>
            <a:endCxn id="43" idx="1"/>
          </p:cNvCxnSpPr>
          <p:nvPr/>
        </p:nvCxnSpPr>
        <p:spPr bwMode="auto">
          <a:xfrm>
            <a:off x="4471011" y="5086965"/>
            <a:ext cx="911225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prstDash val="sysDot"/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1" name="AutoShape 44">
            <a:extLst>
              <a:ext uri="{FF2B5EF4-FFF2-40B4-BE49-F238E27FC236}">
                <a16:creationId xmlns:a16="http://schemas.microsoft.com/office/drawing/2014/main" id="{EFFAA16E-C945-4A40-9D39-4958EA97D67D}"/>
              </a:ext>
            </a:extLst>
          </p:cNvPr>
          <p:cNvCxnSpPr>
            <a:cxnSpLocks noChangeShapeType="1"/>
            <a:stCxn id="21" idx="3"/>
            <a:endCxn id="41" idx="1"/>
          </p:cNvCxnSpPr>
          <p:nvPr/>
        </p:nvCxnSpPr>
        <p:spPr bwMode="auto">
          <a:xfrm>
            <a:off x="4471011" y="4705965"/>
            <a:ext cx="911225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prstDash val="sysDot"/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2" name="AutoShape 45">
            <a:extLst>
              <a:ext uri="{FF2B5EF4-FFF2-40B4-BE49-F238E27FC236}">
                <a16:creationId xmlns:a16="http://schemas.microsoft.com/office/drawing/2014/main" id="{75BA683A-962A-7D49-B404-8BDA6488A7B1}"/>
              </a:ext>
            </a:extLst>
          </p:cNvPr>
          <p:cNvCxnSpPr>
            <a:cxnSpLocks noChangeShapeType="1"/>
            <a:stCxn id="45" idx="3"/>
            <a:endCxn id="39" idx="1"/>
          </p:cNvCxnSpPr>
          <p:nvPr/>
        </p:nvCxnSpPr>
        <p:spPr bwMode="auto">
          <a:xfrm>
            <a:off x="7111023" y="5467965"/>
            <a:ext cx="1041400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prstDash val="sysDot"/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3" name="AutoShape 46">
            <a:extLst>
              <a:ext uri="{FF2B5EF4-FFF2-40B4-BE49-F238E27FC236}">
                <a16:creationId xmlns:a16="http://schemas.microsoft.com/office/drawing/2014/main" id="{7067C389-2FB9-6C4C-977A-E166420EEE7B}"/>
              </a:ext>
            </a:extLst>
          </p:cNvPr>
          <p:cNvCxnSpPr>
            <a:cxnSpLocks noChangeShapeType="1"/>
            <a:stCxn id="43" idx="3"/>
            <a:endCxn id="37" idx="1"/>
          </p:cNvCxnSpPr>
          <p:nvPr/>
        </p:nvCxnSpPr>
        <p:spPr bwMode="auto">
          <a:xfrm>
            <a:off x="7111023" y="5086965"/>
            <a:ext cx="1041400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prstDash val="sysDot"/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4" name="AutoShape 47">
            <a:extLst>
              <a:ext uri="{FF2B5EF4-FFF2-40B4-BE49-F238E27FC236}">
                <a16:creationId xmlns:a16="http://schemas.microsoft.com/office/drawing/2014/main" id="{2D45E671-0431-AD4E-B815-924BF08D6B56}"/>
              </a:ext>
            </a:extLst>
          </p:cNvPr>
          <p:cNvCxnSpPr>
            <a:cxnSpLocks noChangeShapeType="1"/>
            <a:stCxn id="41" idx="3"/>
            <a:endCxn id="35" idx="1"/>
          </p:cNvCxnSpPr>
          <p:nvPr/>
        </p:nvCxnSpPr>
        <p:spPr bwMode="auto">
          <a:xfrm>
            <a:off x="7111023" y="4705965"/>
            <a:ext cx="1041400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prstDash val="sysDot"/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5" name="AutoShape 48">
            <a:extLst>
              <a:ext uri="{FF2B5EF4-FFF2-40B4-BE49-F238E27FC236}">
                <a16:creationId xmlns:a16="http://schemas.microsoft.com/office/drawing/2014/main" id="{E69A2C7A-E354-384D-9DDB-879B865FCC56}"/>
              </a:ext>
            </a:extLst>
          </p:cNvPr>
          <p:cNvCxnSpPr>
            <a:cxnSpLocks noChangeShapeType="1"/>
            <a:stCxn id="19" idx="3"/>
            <a:endCxn id="33" idx="1"/>
          </p:cNvCxnSpPr>
          <p:nvPr/>
        </p:nvCxnSpPr>
        <p:spPr bwMode="auto">
          <a:xfrm>
            <a:off x="4471011" y="4324965"/>
            <a:ext cx="3681412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prstDash val="sysDot"/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6" name="AutoShape 49">
            <a:extLst>
              <a:ext uri="{FF2B5EF4-FFF2-40B4-BE49-F238E27FC236}">
                <a16:creationId xmlns:a16="http://schemas.microsoft.com/office/drawing/2014/main" id="{DE334998-8430-F842-8ED1-4D7E7752CC81}"/>
              </a:ext>
            </a:extLst>
          </p:cNvPr>
          <p:cNvCxnSpPr>
            <a:cxnSpLocks noChangeShapeType="1"/>
            <a:stCxn id="17" idx="3"/>
            <a:endCxn id="31" idx="1"/>
          </p:cNvCxnSpPr>
          <p:nvPr/>
        </p:nvCxnSpPr>
        <p:spPr bwMode="auto">
          <a:xfrm>
            <a:off x="4471011" y="3943965"/>
            <a:ext cx="3681412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prstDash val="sysDot"/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7" name="AutoShape 50">
            <a:extLst>
              <a:ext uri="{FF2B5EF4-FFF2-40B4-BE49-F238E27FC236}">
                <a16:creationId xmlns:a16="http://schemas.microsoft.com/office/drawing/2014/main" id="{6C1F808E-319E-DE4A-9C0A-E0D013933E0D}"/>
              </a:ext>
            </a:extLst>
          </p:cNvPr>
          <p:cNvCxnSpPr>
            <a:cxnSpLocks noChangeShapeType="1"/>
            <a:stCxn id="13" idx="3"/>
            <a:endCxn id="28" idx="1"/>
          </p:cNvCxnSpPr>
          <p:nvPr/>
        </p:nvCxnSpPr>
        <p:spPr bwMode="auto">
          <a:xfrm>
            <a:off x="4471011" y="3181965"/>
            <a:ext cx="3727450" cy="7938"/>
          </a:xfrm>
          <a:prstGeom prst="straightConnector1">
            <a:avLst/>
          </a:prstGeom>
          <a:noFill/>
          <a:ln w="19050">
            <a:solidFill>
              <a:schemeClr val="tx1"/>
            </a:solidFill>
            <a:prstDash val="sysDot"/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8" name="AutoShape 51">
            <a:extLst>
              <a:ext uri="{FF2B5EF4-FFF2-40B4-BE49-F238E27FC236}">
                <a16:creationId xmlns:a16="http://schemas.microsoft.com/office/drawing/2014/main" id="{264F9037-2074-E149-8670-A3A2B38EDD59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469423" y="3574078"/>
            <a:ext cx="3687763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prstDash val="sysDot"/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3314087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TextBox 114">
            <a:extLst>
              <a:ext uri="{FF2B5EF4-FFF2-40B4-BE49-F238E27FC236}">
                <a16:creationId xmlns:a16="http://schemas.microsoft.com/office/drawing/2014/main" id="{1366F1D1-2E03-3746-8F3B-E8FA7999B0F0}"/>
              </a:ext>
            </a:extLst>
          </p:cNvPr>
          <p:cNvSpPr txBox="1"/>
          <p:nvPr/>
        </p:nvSpPr>
        <p:spPr>
          <a:xfrm>
            <a:off x="740229" y="1420837"/>
            <a:ext cx="10612817" cy="484722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457200" indent="-457200">
              <a:lnSpc>
                <a:spcPct val="114000"/>
              </a:lnSpc>
              <a:buClr>
                <a:schemeClr val="accent1"/>
              </a:buClr>
              <a:buFont typeface="Wingdings" pitchFamily="2" charset="2"/>
              <a:buChar char="q"/>
            </a:pPr>
            <a:r>
              <a:rPr lang="en-US" altLang="zh-CN" sz="2800" dirty="0">
                <a:latin typeface="Comic Sans MS" panose="030F0902030302020204" pitchFamily="66" charset="0"/>
                <a:ea typeface="ＭＳ Ｐゴシック" charset="-128"/>
              </a:rPr>
              <a:t>Five layers</a:t>
            </a:r>
          </a:p>
          <a:p>
            <a:pPr marL="914400" lvl="1" indent="-457200">
              <a:lnSpc>
                <a:spcPct val="114000"/>
              </a:lnSpc>
              <a:buClr>
                <a:schemeClr val="accent1"/>
              </a:buClr>
              <a:buFont typeface="Courier New" panose="02070309020205020404" pitchFamily="49" charset="0"/>
              <a:buChar char="o"/>
            </a:pPr>
            <a:r>
              <a:rPr lang="en-US" altLang="zh-CN" sz="2800" dirty="0">
                <a:latin typeface="Comic Sans MS" panose="030F0902030302020204" pitchFamily="66" charset="0"/>
                <a:ea typeface="ＭＳ Ｐゴシック" charset="-128"/>
              </a:rPr>
              <a:t>highest two layers are implemented in host</a:t>
            </a:r>
          </a:p>
          <a:p>
            <a:pPr marL="457200" indent="-457200">
              <a:lnSpc>
                <a:spcPct val="114000"/>
              </a:lnSpc>
              <a:buClr>
                <a:schemeClr val="accent1"/>
              </a:buClr>
              <a:buFont typeface="Wingdings" pitchFamily="2" charset="2"/>
              <a:buChar char="q"/>
            </a:pPr>
            <a:endParaRPr lang="en-US" altLang="zh-CN" sz="2800" dirty="0">
              <a:latin typeface="Comic Sans MS" panose="030F0902030302020204" pitchFamily="66" charset="0"/>
              <a:ea typeface="ＭＳ Ｐゴシック" charset="-128"/>
            </a:endParaRPr>
          </a:p>
          <a:p>
            <a:pPr lvl="0">
              <a:lnSpc>
                <a:spcPct val="114000"/>
              </a:lnSpc>
              <a:buClr>
                <a:schemeClr val="accent1"/>
              </a:buClr>
            </a:pPr>
            <a:endParaRPr lang="en-US" altLang="zh-CN" sz="2800" dirty="0">
              <a:latin typeface="Comic Sans MS" panose="030F0902030302020204" pitchFamily="66" charset="0"/>
              <a:ea typeface="ＭＳ Ｐゴシック" charset="-128"/>
            </a:endParaRPr>
          </a:p>
          <a:p>
            <a:pPr lvl="0">
              <a:lnSpc>
                <a:spcPct val="114000"/>
              </a:lnSpc>
              <a:buClr>
                <a:schemeClr val="accent1"/>
              </a:buClr>
            </a:pPr>
            <a:endParaRPr lang="en-US" altLang="zh-CN" sz="2800" dirty="0">
              <a:latin typeface="Comic Sans MS" panose="030F0902030302020204" pitchFamily="66" charset="0"/>
              <a:ea typeface="ＭＳ Ｐゴシック" charset="-128"/>
            </a:endParaRPr>
          </a:p>
          <a:p>
            <a:pPr lvl="0">
              <a:lnSpc>
                <a:spcPct val="114000"/>
              </a:lnSpc>
              <a:buClr>
                <a:schemeClr val="accent1"/>
              </a:buClr>
            </a:pPr>
            <a:endParaRPr lang="en-US" altLang="zh-CN" sz="2800" dirty="0">
              <a:latin typeface="Comic Sans MS" panose="030F0902030302020204" pitchFamily="66" charset="0"/>
              <a:ea typeface="ＭＳ Ｐゴシック" charset="-128"/>
            </a:endParaRPr>
          </a:p>
          <a:p>
            <a:pPr lvl="0">
              <a:lnSpc>
                <a:spcPct val="114000"/>
              </a:lnSpc>
              <a:buClr>
                <a:schemeClr val="accent1"/>
              </a:buClr>
            </a:pPr>
            <a:endParaRPr lang="en-US" altLang="zh-CN" sz="2800" dirty="0">
              <a:latin typeface="Comic Sans MS" panose="030F0902030302020204" pitchFamily="66" charset="0"/>
              <a:ea typeface="ＭＳ Ｐゴシック" charset="-128"/>
            </a:endParaRPr>
          </a:p>
          <a:p>
            <a:pPr marL="914400" lvl="1" indent="-457200">
              <a:lnSpc>
                <a:spcPct val="114000"/>
              </a:lnSpc>
              <a:buClr>
                <a:schemeClr val="accent1"/>
              </a:buClr>
              <a:buFont typeface="Courier New" panose="02070309020205020404" pitchFamily="49" charset="0"/>
              <a:buChar char="o"/>
            </a:pPr>
            <a:endParaRPr lang="en-US" altLang="zh-CN" sz="2800" dirty="0">
              <a:solidFill>
                <a:srgbClr val="FF0000"/>
              </a:solidFill>
              <a:latin typeface="Comic Sans MS" panose="030F0902030302020204" pitchFamily="66" charset="0"/>
              <a:ea typeface="ＭＳ Ｐゴシック" charset="-128"/>
            </a:endParaRPr>
          </a:p>
          <a:p>
            <a:pPr>
              <a:lnSpc>
                <a:spcPct val="114000"/>
              </a:lnSpc>
            </a:pPr>
            <a:endParaRPr lang="en-US" dirty="0">
              <a:latin typeface="Comic Sans MS" panose="030F0902030302020204" pitchFamily="66" charset="0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CC3487D-D6D5-A04C-94F1-8FE8E59FD7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74348" y="224047"/>
            <a:ext cx="8785578" cy="914400"/>
          </a:xfrm>
        </p:spPr>
        <p:txBody>
          <a:bodyPr/>
          <a:lstStyle/>
          <a:p>
            <a:r>
              <a:rPr lang="en-US" sz="3600" dirty="0">
                <a:solidFill>
                  <a:schemeClr val="accent1"/>
                </a:solidFill>
                <a:latin typeface="Comic Sans MS" panose="030F0902030302020204" pitchFamily="66" charset="0"/>
              </a:rPr>
              <a:t>Internet Layering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2138ACD-20AD-9E49-9CD8-656901E254A0}"/>
              </a:ext>
            </a:extLst>
          </p:cNvPr>
          <p:cNvSpPr txBox="1">
            <a:spLocks/>
          </p:cNvSpPr>
          <p:nvPr/>
        </p:nvSpPr>
        <p:spPr>
          <a:xfrm>
            <a:off x="11488848" y="6039465"/>
            <a:ext cx="703152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1pPr>
            <a:lvl2pPr marL="742950" indent="-28575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2pPr>
            <a:lvl3pPr marL="1143000" indent="-22860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3pPr>
            <a:lvl4pPr marL="1600200" indent="-22860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4pPr>
            <a:lvl5pPr marL="2057400" indent="-22860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5pPr>
            <a:lvl6pPr marL="25146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6pPr>
            <a:lvl7pPr marL="29718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7pPr>
            <a:lvl8pPr marL="34290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8pPr>
            <a:lvl9pPr marL="38862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9pPr>
          </a:lstStyle>
          <a:p>
            <a:pPr algn="r"/>
            <a:fld id="{7CBD4323-42A0-E54E-9D59-E221C7814D01}" type="slidenum">
              <a:rPr lang="en-US" altLang="x-none" sz="1600" smtClean="0">
                <a:latin typeface="Tahoma" charset="0"/>
              </a:rPr>
              <a:pPr algn="r"/>
              <a:t>53</a:t>
            </a:fld>
            <a:endParaRPr lang="en-US" altLang="x-none" sz="1600" dirty="0">
              <a:latin typeface="Tahoma" charset="0"/>
            </a:endParaRPr>
          </a:p>
        </p:txBody>
      </p:sp>
      <p:sp>
        <p:nvSpPr>
          <p:cNvPr id="59" name="Rectangle 4">
            <a:extLst>
              <a:ext uri="{FF2B5EF4-FFF2-40B4-BE49-F238E27FC236}">
                <a16:creationId xmlns:a16="http://schemas.microsoft.com/office/drawing/2014/main" id="{FE852168-28AD-7743-9A2C-8CFE43B976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45434" y="3250809"/>
            <a:ext cx="1703388" cy="381000"/>
          </a:xfrm>
          <a:prstGeom prst="rect">
            <a:avLst/>
          </a:prstGeom>
          <a:solidFill>
            <a:srgbClr val="FFFFCC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endParaRPr lang="x-none" altLang="x-none" sz="500">
              <a:solidFill>
                <a:srgbClr val="000000"/>
              </a:solidFill>
            </a:endParaRPr>
          </a:p>
        </p:txBody>
      </p:sp>
      <p:sp>
        <p:nvSpPr>
          <p:cNvPr id="60" name="Text Box 5">
            <a:extLst>
              <a:ext uri="{FF2B5EF4-FFF2-40B4-BE49-F238E27FC236}">
                <a16:creationId xmlns:a16="http://schemas.microsoft.com/office/drawing/2014/main" id="{AA240837-6188-F844-B32B-480CF2868E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78772" y="3234934"/>
            <a:ext cx="156686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l"/>
            <a:r>
              <a:rPr lang="en-US" altLang="x-none" sz="2000" b="1">
                <a:solidFill>
                  <a:srgbClr val="000000"/>
                </a:solidFill>
                <a:latin typeface="Arial" charset="0"/>
              </a:rPr>
              <a:t>Application</a:t>
            </a:r>
          </a:p>
        </p:txBody>
      </p:sp>
      <p:sp>
        <p:nvSpPr>
          <p:cNvPr id="61" name="Rectangle 6">
            <a:extLst>
              <a:ext uri="{FF2B5EF4-FFF2-40B4-BE49-F238E27FC236}">
                <a16:creationId xmlns:a16="http://schemas.microsoft.com/office/drawing/2014/main" id="{BF6DE9E4-97E9-084B-8D8B-F2153A3459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45434" y="3631809"/>
            <a:ext cx="1703388" cy="381000"/>
          </a:xfrm>
          <a:prstGeom prst="rect">
            <a:avLst/>
          </a:prstGeom>
          <a:solidFill>
            <a:srgbClr val="FFFFCC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endParaRPr lang="x-none" altLang="x-none" sz="500">
              <a:solidFill>
                <a:srgbClr val="000000"/>
              </a:solidFill>
            </a:endParaRPr>
          </a:p>
        </p:txBody>
      </p:sp>
      <p:sp>
        <p:nvSpPr>
          <p:cNvPr id="62" name="Text Box 7">
            <a:extLst>
              <a:ext uri="{FF2B5EF4-FFF2-40B4-BE49-F238E27FC236}">
                <a16:creationId xmlns:a16="http://schemas.microsoft.com/office/drawing/2014/main" id="{EA34808D-85D4-824B-9780-4880CA33CA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26409" y="3615934"/>
            <a:ext cx="137001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l"/>
            <a:r>
              <a:rPr lang="en-US" altLang="x-none" sz="2000" b="1">
                <a:solidFill>
                  <a:srgbClr val="000000"/>
                </a:solidFill>
                <a:latin typeface="Arial" charset="0"/>
              </a:rPr>
              <a:t>Transport</a:t>
            </a:r>
          </a:p>
        </p:txBody>
      </p:sp>
      <p:sp>
        <p:nvSpPr>
          <p:cNvPr id="63" name="Rectangle 8">
            <a:extLst>
              <a:ext uri="{FF2B5EF4-FFF2-40B4-BE49-F238E27FC236}">
                <a16:creationId xmlns:a16="http://schemas.microsoft.com/office/drawing/2014/main" id="{192545B4-C539-AC46-B23D-4C4E6FC56C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45434" y="4012809"/>
            <a:ext cx="1703388" cy="381000"/>
          </a:xfrm>
          <a:prstGeom prst="rect">
            <a:avLst/>
          </a:prstGeom>
          <a:solidFill>
            <a:srgbClr val="99CCF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endParaRPr lang="x-none" altLang="x-none" sz="500">
              <a:solidFill>
                <a:srgbClr val="000000"/>
              </a:solidFill>
            </a:endParaRPr>
          </a:p>
        </p:txBody>
      </p:sp>
      <p:sp>
        <p:nvSpPr>
          <p:cNvPr id="64" name="Text Box 9">
            <a:extLst>
              <a:ext uri="{FF2B5EF4-FFF2-40B4-BE49-F238E27FC236}">
                <a16:creationId xmlns:a16="http://schemas.microsoft.com/office/drawing/2014/main" id="{6C79F1CD-92C5-7145-8360-895C2CE85B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26409" y="3996934"/>
            <a:ext cx="118586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l"/>
            <a:r>
              <a:rPr lang="en-US" altLang="x-none" sz="2000" b="1">
                <a:solidFill>
                  <a:srgbClr val="000000"/>
                </a:solidFill>
                <a:latin typeface="Arial" charset="0"/>
              </a:rPr>
              <a:t>Network</a:t>
            </a:r>
          </a:p>
        </p:txBody>
      </p:sp>
      <p:sp>
        <p:nvSpPr>
          <p:cNvPr id="65" name="Rectangle 10">
            <a:extLst>
              <a:ext uri="{FF2B5EF4-FFF2-40B4-BE49-F238E27FC236}">
                <a16:creationId xmlns:a16="http://schemas.microsoft.com/office/drawing/2014/main" id="{0481E148-2D19-E14C-8B06-AE52004B0D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45434" y="4393809"/>
            <a:ext cx="1703388" cy="381000"/>
          </a:xfrm>
          <a:prstGeom prst="rect">
            <a:avLst/>
          </a:prstGeom>
          <a:solidFill>
            <a:srgbClr val="99CCF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endParaRPr lang="x-none" altLang="x-none" sz="500">
              <a:solidFill>
                <a:srgbClr val="000000"/>
              </a:solidFill>
            </a:endParaRPr>
          </a:p>
        </p:txBody>
      </p:sp>
      <p:sp>
        <p:nvSpPr>
          <p:cNvPr id="66" name="Text Box 11">
            <a:extLst>
              <a:ext uri="{FF2B5EF4-FFF2-40B4-BE49-F238E27FC236}">
                <a16:creationId xmlns:a16="http://schemas.microsoft.com/office/drawing/2014/main" id="{6550BE2B-8C53-CD4D-83D8-214D20C5BF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26409" y="4377934"/>
            <a:ext cx="11715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l"/>
            <a:r>
              <a:rPr lang="en-US" altLang="x-none" sz="2000" b="1">
                <a:solidFill>
                  <a:srgbClr val="000000"/>
                </a:solidFill>
                <a:latin typeface="Arial" charset="0"/>
              </a:rPr>
              <a:t>Datalink</a:t>
            </a:r>
          </a:p>
        </p:txBody>
      </p:sp>
      <p:sp>
        <p:nvSpPr>
          <p:cNvPr id="67" name="Rectangle 12">
            <a:extLst>
              <a:ext uri="{FF2B5EF4-FFF2-40B4-BE49-F238E27FC236}">
                <a16:creationId xmlns:a16="http://schemas.microsoft.com/office/drawing/2014/main" id="{1CEB9A41-ED22-4A41-9152-BB5DF8E322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45434" y="4774809"/>
            <a:ext cx="1703388" cy="381000"/>
          </a:xfrm>
          <a:prstGeom prst="rect">
            <a:avLst/>
          </a:prstGeom>
          <a:solidFill>
            <a:srgbClr val="99CCF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endParaRPr lang="x-none" altLang="x-none" sz="500">
              <a:solidFill>
                <a:srgbClr val="000000"/>
              </a:solidFill>
            </a:endParaRPr>
          </a:p>
        </p:txBody>
      </p:sp>
      <p:sp>
        <p:nvSpPr>
          <p:cNvPr id="68" name="Text Box 13">
            <a:extLst>
              <a:ext uri="{FF2B5EF4-FFF2-40B4-BE49-F238E27FC236}">
                <a16:creationId xmlns:a16="http://schemas.microsoft.com/office/drawing/2014/main" id="{1172FD62-9A49-3046-9BA8-D4CA528B22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9422" y="4758934"/>
            <a:ext cx="121443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l"/>
            <a:r>
              <a:rPr lang="en-US" altLang="x-none" sz="2000" b="1">
                <a:solidFill>
                  <a:srgbClr val="000000"/>
                </a:solidFill>
                <a:latin typeface="Arial" charset="0"/>
              </a:rPr>
              <a:t>Physical</a:t>
            </a:r>
          </a:p>
        </p:txBody>
      </p:sp>
      <p:sp>
        <p:nvSpPr>
          <p:cNvPr id="69" name="Rectangle 14">
            <a:extLst>
              <a:ext uri="{FF2B5EF4-FFF2-40B4-BE49-F238E27FC236}">
                <a16:creationId xmlns:a16="http://schemas.microsoft.com/office/drawing/2014/main" id="{79442757-DF9D-2548-B9FE-15EC61E232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55634" y="3250809"/>
            <a:ext cx="1703388" cy="381000"/>
          </a:xfrm>
          <a:prstGeom prst="rect">
            <a:avLst/>
          </a:prstGeom>
          <a:solidFill>
            <a:srgbClr val="FFFFCC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endParaRPr lang="x-none" altLang="x-none" sz="500">
              <a:solidFill>
                <a:srgbClr val="000000"/>
              </a:solidFill>
            </a:endParaRPr>
          </a:p>
        </p:txBody>
      </p:sp>
      <p:sp>
        <p:nvSpPr>
          <p:cNvPr id="70" name="Text Box 15">
            <a:extLst>
              <a:ext uri="{FF2B5EF4-FFF2-40B4-BE49-F238E27FC236}">
                <a16:creationId xmlns:a16="http://schemas.microsoft.com/office/drawing/2014/main" id="{2C239E31-9AA8-944D-B662-C42D10BE6E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88972" y="3234934"/>
            <a:ext cx="156686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l"/>
            <a:r>
              <a:rPr lang="en-US" altLang="x-none" sz="2000" b="1">
                <a:solidFill>
                  <a:srgbClr val="000000"/>
                </a:solidFill>
                <a:latin typeface="Arial" charset="0"/>
              </a:rPr>
              <a:t>Application</a:t>
            </a:r>
          </a:p>
        </p:txBody>
      </p:sp>
      <p:sp>
        <p:nvSpPr>
          <p:cNvPr id="71" name="Rectangle 16">
            <a:extLst>
              <a:ext uri="{FF2B5EF4-FFF2-40B4-BE49-F238E27FC236}">
                <a16:creationId xmlns:a16="http://schemas.microsoft.com/office/drawing/2014/main" id="{9D56EBD3-E98F-AD43-AB42-5C3C32AEAA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55634" y="3631809"/>
            <a:ext cx="1703388" cy="381000"/>
          </a:xfrm>
          <a:prstGeom prst="rect">
            <a:avLst/>
          </a:prstGeom>
          <a:solidFill>
            <a:srgbClr val="FFFFCC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endParaRPr lang="x-none" altLang="x-none" sz="500">
              <a:solidFill>
                <a:srgbClr val="000000"/>
              </a:solidFill>
            </a:endParaRPr>
          </a:p>
        </p:txBody>
      </p:sp>
      <p:sp>
        <p:nvSpPr>
          <p:cNvPr id="72" name="Text Box 17">
            <a:extLst>
              <a:ext uri="{FF2B5EF4-FFF2-40B4-BE49-F238E27FC236}">
                <a16:creationId xmlns:a16="http://schemas.microsoft.com/office/drawing/2014/main" id="{7D163595-DC5B-5B40-B4F9-F20F9C42F7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36609" y="3615934"/>
            <a:ext cx="137001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l"/>
            <a:r>
              <a:rPr lang="en-US" altLang="x-none" sz="2000" b="1">
                <a:solidFill>
                  <a:srgbClr val="000000"/>
                </a:solidFill>
                <a:latin typeface="Arial" charset="0"/>
              </a:rPr>
              <a:t>Transport</a:t>
            </a:r>
          </a:p>
        </p:txBody>
      </p:sp>
      <p:sp>
        <p:nvSpPr>
          <p:cNvPr id="73" name="Rectangle 18">
            <a:extLst>
              <a:ext uri="{FF2B5EF4-FFF2-40B4-BE49-F238E27FC236}">
                <a16:creationId xmlns:a16="http://schemas.microsoft.com/office/drawing/2014/main" id="{EB82EDED-657A-3C46-A132-4950F417CB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55634" y="4012809"/>
            <a:ext cx="1703388" cy="381000"/>
          </a:xfrm>
          <a:prstGeom prst="rect">
            <a:avLst/>
          </a:prstGeom>
          <a:solidFill>
            <a:srgbClr val="99CCF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endParaRPr lang="x-none" altLang="x-none" sz="500">
              <a:solidFill>
                <a:srgbClr val="000000"/>
              </a:solidFill>
            </a:endParaRPr>
          </a:p>
        </p:txBody>
      </p:sp>
      <p:sp>
        <p:nvSpPr>
          <p:cNvPr id="74" name="Text Box 19">
            <a:extLst>
              <a:ext uri="{FF2B5EF4-FFF2-40B4-BE49-F238E27FC236}">
                <a16:creationId xmlns:a16="http://schemas.microsoft.com/office/drawing/2014/main" id="{284625C3-63BC-E046-97B2-EFDCF7567E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36609" y="3996934"/>
            <a:ext cx="118586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l"/>
            <a:r>
              <a:rPr lang="en-US" altLang="x-none" sz="2000" b="1">
                <a:solidFill>
                  <a:srgbClr val="000000"/>
                </a:solidFill>
                <a:latin typeface="Arial" charset="0"/>
              </a:rPr>
              <a:t>Network</a:t>
            </a:r>
          </a:p>
        </p:txBody>
      </p:sp>
      <p:sp>
        <p:nvSpPr>
          <p:cNvPr id="75" name="Rectangle 20">
            <a:extLst>
              <a:ext uri="{FF2B5EF4-FFF2-40B4-BE49-F238E27FC236}">
                <a16:creationId xmlns:a16="http://schemas.microsoft.com/office/drawing/2014/main" id="{F018434A-7B53-854C-B2CE-2C42FEBCF2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55634" y="4393809"/>
            <a:ext cx="1703388" cy="381000"/>
          </a:xfrm>
          <a:prstGeom prst="rect">
            <a:avLst/>
          </a:prstGeom>
          <a:solidFill>
            <a:srgbClr val="99CCF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endParaRPr lang="x-none" altLang="x-none" sz="500">
              <a:solidFill>
                <a:srgbClr val="000000"/>
              </a:solidFill>
            </a:endParaRPr>
          </a:p>
        </p:txBody>
      </p:sp>
      <p:sp>
        <p:nvSpPr>
          <p:cNvPr id="76" name="Text Box 21">
            <a:extLst>
              <a:ext uri="{FF2B5EF4-FFF2-40B4-BE49-F238E27FC236}">
                <a16:creationId xmlns:a16="http://schemas.microsoft.com/office/drawing/2014/main" id="{DBD9A733-6A6F-E542-8CB7-17DEC00BCE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36609" y="4377934"/>
            <a:ext cx="11715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l"/>
            <a:r>
              <a:rPr lang="en-US" altLang="x-none" sz="2000" b="1">
                <a:solidFill>
                  <a:srgbClr val="000000"/>
                </a:solidFill>
                <a:latin typeface="Arial" charset="0"/>
              </a:rPr>
              <a:t>Datalink</a:t>
            </a:r>
          </a:p>
        </p:txBody>
      </p:sp>
      <p:sp>
        <p:nvSpPr>
          <p:cNvPr id="77" name="Rectangle 22">
            <a:extLst>
              <a:ext uri="{FF2B5EF4-FFF2-40B4-BE49-F238E27FC236}">
                <a16:creationId xmlns:a16="http://schemas.microsoft.com/office/drawing/2014/main" id="{ABAB5082-A7F0-3F4D-BA4D-0A0A67FF83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55634" y="4774809"/>
            <a:ext cx="1703388" cy="381000"/>
          </a:xfrm>
          <a:prstGeom prst="rect">
            <a:avLst/>
          </a:prstGeom>
          <a:solidFill>
            <a:srgbClr val="99CCF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endParaRPr lang="x-none" altLang="x-none" sz="500">
              <a:solidFill>
                <a:srgbClr val="000000"/>
              </a:solidFill>
            </a:endParaRPr>
          </a:p>
        </p:txBody>
      </p:sp>
      <p:sp>
        <p:nvSpPr>
          <p:cNvPr id="78" name="Text Box 23">
            <a:extLst>
              <a:ext uri="{FF2B5EF4-FFF2-40B4-BE49-F238E27FC236}">
                <a16:creationId xmlns:a16="http://schemas.microsoft.com/office/drawing/2014/main" id="{F61A7B3E-A3B6-8648-B01D-19A9708210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09622" y="4758934"/>
            <a:ext cx="121443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l"/>
            <a:r>
              <a:rPr lang="en-US" altLang="x-none" sz="2000" b="1">
                <a:solidFill>
                  <a:srgbClr val="000000"/>
                </a:solidFill>
                <a:latin typeface="Arial" charset="0"/>
              </a:rPr>
              <a:t>Physical</a:t>
            </a:r>
          </a:p>
        </p:txBody>
      </p:sp>
      <p:sp>
        <p:nvSpPr>
          <p:cNvPr id="79" name="Rectangle 24">
            <a:extLst>
              <a:ext uri="{FF2B5EF4-FFF2-40B4-BE49-F238E27FC236}">
                <a16:creationId xmlns:a16="http://schemas.microsoft.com/office/drawing/2014/main" id="{7D087541-E5D5-404D-BE5F-31A404D6D9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85447" y="4012809"/>
            <a:ext cx="1703387" cy="381000"/>
          </a:xfrm>
          <a:prstGeom prst="rect">
            <a:avLst/>
          </a:prstGeom>
          <a:solidFill>
            <a:srgbClr val="99CCF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endParaRPr lang="x-none" altLang="x-none" sz="500">
              <a:solidFill>
                <a:srgbClr val="000000"/>
              </a:solidFill>
            </a:endParaRPr>
          </a:p>
        </p:txBody>
      </p:sp>
      <p:sp>
        <p:nvSpPr>
          <p:cNvPr id="80" name="Text Box 25">
            <a:extLst>
              <a:ext uri="{FF2B5EF4-FFF2-40B4-BE49-F238E27FC236}">
                <a16:creationId xmlns:a16="http://schemas.microsoft.com/office/drawing/2014/main" id="{14F18E77-971A-4148-AD27-B8B4332A47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66422" y="3996934"/>
            <a:ext cx="118586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l"/>
            <a:r>
              <a:rPr lang="en-US" altLang="x-none" sz="2000" b="1">
                <a:solidFill>
                  <a:srgbClr val="000000"/>
                </a:solidFill>
                <a:latin typeface="Arial" charset="0"/>
              </a:rPr>
              <a:t>Network</a:t>
            </a:r>
          </a:p>
        </p:txBody>
      </p:sp>
      <p:sp>
        <p:nvSpPr>
          <p:cNvPr id="81" name="Rectangle 26">
            <a:extLst>
              <a:ext uri="{FF2B5EF4-FFF2-40B4-BE49-F238E27FC236}">
                <a16:creationId xmlns:a16="http://schemas.microsoft.com/office/drawing/2014/main" id="{75A710F5-4A11-0840-A5E1-36B8C9D50F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85447" y="4393809"/>
            <a:ext cx="1703387" cy="381000"/>
          </a:xfrm>
          <a:prstGeom prst="rect">
            <a:avLst/>
          </a:prstGeom>
          <a:solidFill>
            <a:srgbClr val="99CCF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endParaRPr lang="x-none" altLang="x-none" sz="500">
              <a:solidFill>
                <a:srgbClr val="000000"/>
              </a:solidFill>
            </a:endParaRPr>
          </a:p>
        </p:txBody>
      </p:sp>
      <p:sp>
        <p:nvSpPr>
          <p:cNvPr id="82" name="Text Box 27">
            <a:extLst>
              <a:ext uri="{FF2B5EF4-FFF2-40B4-BE49-F238E27FC236}">
                <a16:creationId xmlns:a16="http://schemas.microsoft.com/office/drawing/2014/main" id="{08AE6F9A-BEC5-7A44-8ADC-D2E71190BB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66422" y="4377934"/>
            <a:ext cx="11715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l"/>
            <a:r>
              <a:rPr lang="en-US" altLang="x-none" sz="2000" b="1">
                <a:solidFill>
                  <a:srgbClr val="000000"/>
                </a:solidFill>
                <a:latin typeface="Arial" charset="0"/>
              </a:rPr>
              <a:t>Datalink</a:t>
            </a:r>
          </a:p>
        </p:txBody>
      </p:sp>
      <p:sp>
        <p:nvSpPr>
          <p:cNvPr id="83" name="Rectangle 28">
            <a:extLst>
              <a:ext uri="{FF2B5EF4-FFF2-40B4-BE49-F238E27FC236}">
                <a16:creationId xmlns:a16="http://schemas.microsoft.com/office/drawing/2014/main" id="{5A6B7D7D-B7C7-3349-A7C7-70C831A16E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85447" y="4774809"/>
            <a:ext cx="1703387" cy="381000"/>
          </a:xfrm>
          <a:prstGeom prst="rect">
            <a:avLst/>
          </a:prstGeom>
          <a:solidFill>
            <a:srgbClr val="99CCF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endParaRPr lang="x-none" altLang="x-none" sz="500">
              <a:solidFill>
                <a:srgbClr val="000000"/>
              </a:solidFill>
            </a:endParaRPr>
          </a:p>
        </p:txBody>
      </p:sp>
      <p:sp>
        <p:nvSpPr>
          <p:cNvPr id="84" name="Text Box 29">
            <a:extLst>
              <a:ext uri="{FF2B5EF4-FFF2-40B4-BE49-F238E27FC236}">
                <a16:creationId xmlns:a16="http://schemas.microsoft.com/office/drawing/2014/main" id="{A715DDA6-25A3-0842-BE34-5FA32E813C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39434" y="4758934"/>
            <a:ext cx="12144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l"/>
            <a:r>
              <a:rPr lang="en-US" altLang="x-none" sz="2000" b="1">
                <a:solidFill>
                  <a:srgbClr val="000000"/>
                </a:solidFill>
                <a:latin typeface="Arial" charset="0"/>
              </a:rPr>
              <a:t>Physical</a:t>
            </a:r>
          </a:p>
        </p:txBody>
      </p:sp>
      <p:sp>
        <p:nvSpPr>
          <p:cNvPr id="85" name="Rectangle 30">
            <a:extLst>
              <a:ext uri="{FF2B5EF4-FFF2-40B4-BE49-F238E27FC236}">
                <a16:creationId xmlns:a16="http://schemas.microsoft.com/office/drawing/2014/main" id="{21C4822C-F4C5-D64B-B7F1-D1F4C2A770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16834" y="5155809"/>
            <a:ext cx="7543800" cy="381000"/>
          </a:xfrm>
          <a:prstGeom prst="rect">
            <a:avLst/>
          </a:prstGeom>
          <a:solidFill>
            <a:srgbClr val="EAEAEA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endParaRPr lang="x-none" altLang="x-none" sz="500">
              <a:solidFill>
                <a:srgbClr val="000000"/>
              </a:solidFill>
            </a:endParaRPr>
          </a:p>
        </p:txBody>
      </p:sp>
      <p:sp>
        <p:nvSpPr>
          <p:cNvPr id="86" name="Text Box 31">
            <a:extLst>
              <a:ext uri="{FF2B5EF4-FFF2-40B4-BE49-F238E27FC236}">
                <a16:creationId xmlns:a16="http://schemas.microsoft.com/office/drawing/2014/main" id="{4FF74654-A1C8-8F4B-91ED-9BF2DD6E61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83834" y="5139934"/>
            <a:ext cx="22574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l"/>
            <a:r>
              <a:rPr lang="en-US" altLang="x-none" sz="2000" b="1">
                <a:solidFill>
                  <a:srgbClr val="000000"/>
                </a:solidFill>
                <a:latin typeface="Arial" charset="0"/>
              </a:rPr>
              <a:t>Physical medium</a:t>
            </a:r>
          </a:p>
        </p:txBody>
      </p:sp>
      <p:cxnSp>
        <p:nvCxnSpPr>
          <p:cNvPr id="87" name="AutoShape 32">
            <a:extLst>
              <a:ext uri="{FF2B5EF4-FFF2-40B4-BE49-F238E27FC236}">
                <a16:creationId xmlns:a16="http://schemas.microsoft.com/office/drawing/2014/main" id="{C0800B0C-A2DC-7443-989E-10F480FABC98}"/>
              </a:ext>
            </a:extLst>
          </p:cNvPr>
          <p:cNvCxnSpPr>
            <a:cxnSpLocks noChangeShapeType="1"/>
            <a:stCxn id="67" idx="3"/>
            <a:endCxn id="83" idx="1"/>
          </p:cNvCxnSpPr>
          <p:nvPr/>
        </p:nvCxnSpPr>
        <p:spPr bwMode="auto">
          <a:xfrm>
            <a:off x="4161522" y="4965309"/>
            <a:ext cx="911225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prstDash val="sysDot"/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8" name="AutoShape 33">
            <a:extLst>
              <a:ext uri="{FF2B5EF4-FFF2-40B4-BE49-F238E27FC236}">
                <a16:creationId xmlns:a16="http://schemas.microsoft.com/office/drawing/2014/main" id="{BA1089BE-23E5-434E-B510-B47D8C515FEE}"/>
              </a:ext>
            </a:extLst>
          </p:cNvPr>
          <p:cNvCxnSpPr>
            <a:cxnSpLocks noChangeShapeType="1"/>
            <a:stCxn id="65" idx="3"/>
            <a:endCxn id="81" idx="1"/>
          </p:cNvCxnSpPr>
          <p:nvPr/>
        </p:nvCxnSpPr>
        <p:spPr bwMode="auto">
          <a:xfrm>
            <a:off x="4161522" y="4584309"/>
            <a:ext cx="911225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prstDash val="sysDot"/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9" name="AutoShape 34">
            <a:extLst>
              <a:ext uri="{FF2B5EF4-FFF2-40B4-BE49-F238E27FC236}">
                <a16:creationId xmlns:a16="http://schemas.microsoft.com/office/drawing/2014/main" id="{D41EF75D-3713-8447-A953-7B6F29F0481E}"/>
              </a:ext>
            </a:extLst>
          </p:cNvPr>
          <p:cNvCxnSpPr>
            <a:cxnSpLocks noChangeShapeType="1"/>
            <a:stCxn id="63" idx="3"/>
            <a:endCxn id="79" idx="1"/>
          </p:cNvCxnSpPr>
          <p:nvPr/>
        </p:nvCxnSpPr>
        <p:spPr bwMode="auto">
          <a:xfrm>
            <a:off x="4161522" y="4203309"/>
            <a:ext cx="911225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prstDash val="sysDot"/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0" name="AutoShape 35">
            <a:extLst>
              <a:ext uri="{FF2B5EF4-FFF2-40B4-BE49-F238E27FC236}">
                <a16:creationId xmlns:a16="http://schemas.microsoft.com/office/drawing/2014/main" id="{A9E2B9E8-FB33-D344-9B49-BA055F2FEC73}"/>
              </a:ext>
            </a:extLst>
          </p:cNvPr>
          <p:cNvCxnSpPr>
            <a:cxnSpLocks noChangeShapeType="1"/>
            <a:stCxn id="83" idx="3"/>
            <a:endCxn id="77" idx="1"/>
          </p:cNvCxnSpPr>
          <p:nvPr/>
        </p:nvCxnSpPr>
        <p:spPr bwMode="auto">
          <a:xfrm>
            <a:off x="6801534" y="4965309"/>
            <a:ext cx="1041400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prstDash val="sysDot"/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1" name="AutoShape 36">
            <a:extLst>
              <a:ext uri="{FF2B5EF4-FFF2-40B4-BE49-F238E27FC236}">
                <a16:creationId xmlns:a16="http://schemas.microsoft.com/office/drawing/2014/main" id="{51E4E42A-0E5A-4646-A976-B55649087736}"/>
              </a:ext>
            </a:extLst>
          </p:cNvPr>
          <p:cNvCxnSpPr>
            <a:cxnSpLocks noChangeShapeType="1"/>
            <a:stCxn id="81" idx="3"/>
            <a:endCxn id="75" idx="1"/>
          </p:cNvCxnSpPr>
          <p:nvPr/>
        </p:nvCxnSpPr>
        <p:spPr bwMode="auto">
          <a:xfrm>
            <a:off x="6801534" y="4584309"/>
            <a:ext cx="1041400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prstDash val="sysDot"/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2" name="AutoShape 37">
            <a:extLst>
              <a:ext uri="{FF2B5EF4-FFF2-40B4-BE49-F238E27FC236}">
                <a16:creationId xmlns:a16="http://schemas.microsoft.com/office/drawing/2014/main" id="{D65D7A8E-1865-934C-9177-10FBF87F2DAC}"/>
              </a:ext>
            </a:extLst>
          </p:cNvPr>
          <p:cNvCxnSpPr>
            <a:cxnSpLocks noChangeShapeType="1"/>
            <a:stCxn id="79" idx="3"/>
            <a:endCxn id="73" idx="1"/>
          </p:cNvCxnSpPr>
          <p:nvPr/>
        </p:nvCxnSpPr>
        <p:spPr bwMode="auto">
          <a:xfrm>
            <a:off x="6801534" y="4203309"/>
            <a:ext cx="1041400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prstDash val="sysDot"/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3" name="AutoShape 38">
            <a:extLst>
              <a:ext uri="{FF2B5EF4-FFF2-40B4-BE49-F238E27FC236}">
                <a16:creationId xmlns:a16="http://schemas.microsoft.com/office/drawing/2014/main" id="{3D2CE8A5-45F4-554D-8AAB-6A35AE5AC49E}"/>
              </a:ext>
            </a:extLst>
          </p:cNvPr>
          <p:cNvCxnSpPr>
            <a:cxnSpLocks noChangeShapeType="1"/>
            <a:stCxn id="61" idx="3"/>
            <a:endCxn id="71" idx="1"/>
          </p:cNvCxnSpPr>
          <p:nvPr/>
        </p:nvCxnSpPr>
        <p:spPr bwMode="auto">
          <a:xfrm>
            <a:off x="4161522" y="3822309"/>
            <a:ext cx="3681412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prstDash val="sysDot"/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4" name="AutoShape 39">
            <a:extLst>
              <a:ext uri="{FF2B5EF4-FFF2-40B4-BE49-F238E27FC236}">
                <a16:creationId xmlns:a16="http://schemas.microsoft.com/office/drawing/2014/main" id="{407C5113-33D7-274D-A242-F378E0C769B9}"/>
              </a:ext>
            </a:extLst>
          </p:cNvPr>
          <p:cNvCxnSpPr>
            <a:cxnSpLocks noChangeShapeType="1"/>
            <a:stCxn id="59" idx="3"/>
            <a:endCxn id="69" idx="1"/>
          </p:cNvCxnSpPr>
          <p:nvPr/>
        </p:nvCxnSpPr>
        <p:spPr bwMode="auto">
          <a:xfrm>
            <a:off x="4161522" y="3441309"/>
            <a:ext cx="3681412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prstDash val="sysDot"/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2560574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CC3487D-D6D5-A04C-94F1-8FE8E59FD7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74348" y="224047"/>
            <a:ext cx="8785578" cy="914400"/>
          </a:xfrm>
        </p:spPr>
        <p:txBody>
          <a:bodyPr/>
          <a:lstStyle/>
          <a:p>
            <a:r>
              <a:rPr lang="en-US" sz="3600" dirty="0">
                <a:solidFill>
                  <a:schemeClr val="accent1"/>
                </a:solidFill>
                <a:latin typeface="Comic Sans MS" panose="030F0902030302020204" pitchFamily="66" charset="0"/>
              </a:rPr>
              <a:t>Internet Protocol Layers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2138ACD-20AD-9E49-9CD8-656901E254A0}"/>
              </a:ext>
            </a:extLst>
          </p:cNvPr>
          <p:cNvSpPr txBox="1">
            <a:spLocks/>
          </p:cNvSpPr>
          <p:nvPr/>
        </p:nvSpPr>
        <p:spPr>
          <a:xfrm>
            <a:off x="11488848" y="6039465"/>
            <a:ext cx="703152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1pPr>
            <a:lvl2pPr marL="742950" indent="-28575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2pPr>
            <a:lvl3pPr marL="1143000" indent="-22860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3pPr>
            <a:lvl4pPr marL="1600200" indent="-22860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4pPr>
            <a:lvl5pPr marL="2057400" indent="-22860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5pPr>
            <a:lvl6pPr marL="25146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6pPr>
            <a:lvl7pPr marL="29718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7pPr>
            <a:lvl8pPr marL="34290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8pPr>
            <a:lvl9pPr marL="38862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9pPr>
          </a:lstStyle>
          <a:p>
            <a:pPr algn="r"/>
            <a:fld id="{7CBD4323-42A0-E54E-9D59-E221C7814D01}" type="slidenum">
              <a:rPr lang="en-US" altLang="x-none" sz="1600" smtClean="0">
                <a:latin typeface="Tahoma" charset="0"/>
              </a:rPr>
              <a:pPr algn="r"/>
              <a:t>54</a:t>
            </a:fld>
            <a:endParaRPr lang="en-US" altLang="x-none" sz="1600" dirty="0">
              <a:latin typeface="Tahoma" charset="0"/>
            </a:endParaRPr>
          </a:p>
        </p:txBody>
      </p:sp>
      <p:sp>
        <p:nvSpPr>
          <p:cNvPr id="41" name="Rectangle 4">
            <a:extLst>
              <a:ext uri="{FF2B5EF4-FFF2-40B4-BE49-F238E27FC236}">
                <a16:creationId xmlns:a16="http://schemas.microsoft.com/office/drawing/2014/main" id="{F15CB913-24CF-0F44-B912-32681F0453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13837" y="1962761"/>
            <a:ext cx="1892300" cy="3530600"/>
          </a:xfrm>
          <a:prstGeom prst="rect">
            <a:avLst/>
          </a:prstGeom>
          <a:solidFill>
            <a:schemeClr val="accent2"/>
          </a:solidFill>
          <a:ln w="38100">
            <a:solidFill>
              <a:schemeClr val="accent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endParaRPr lang="x-none" altLang="x-none" sz="500">
              <a:solidFill>
                <a:srgbClr val="000000"/>
              </a:solidFill>
            </a:endParaRPr>
          </a:p>
        </p:txBody>
      </p:sp>
      <p:grpSp>
        <p:nvGrpSpPr>
          <p:cNvPr id="42" name="Group 7">
            <a:extLst>
              <a:ext uri="{FF2B5EF4-FFF2-40B4-BE49-F238E27FC236}">
                <a16:creationId xmlns:a16="http://schemas.microsoft.com/office/drawing/2014/main" id="{CDF9A613-6D8B-4D45-BFB1-66D1B91191E1}"/>
              </a:ext>
            </a:extLst>
          </p:cNvPr>
          <p:cNvGrpSpPr>
            <a:grpSpLocks/>
          </p:cNvGrpSpPr>
          <p:nvPr/>
        </p:nvGrpSpPr>
        <p:grpSpPr bwMode="auto">
          <a:xfrm>
            <a:off x="8843987" y="2077061"/>
            <a:ext cx="1898650" cy="3530600"/>
            <a:chOff x="3076" y="888"/>
            <a:chExt cx="1196" cy="2224"/>
          </a:xfrm>
        </p:grpSpPr>
        <p:sp>
          <p:nvSpPr>
            <p:cNvPr id="43" name="Rectangle 8">
              <a:extLst>
                <a:ext uri="{FF2B5EF4-FFF2-40B4-BE49-F238E27FC236}">
                  <a16:creationId xmlns:a16="http://schemas.microsoft.com/office/drawing/2014/main" id="{6A295074-FCA7-5C4C-96AA-661166C890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80" y="888"/>
              <a:ext cx="1192" cy="222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 sz="500">
                <a:solidFill>
                  <a:srgbClr val="000000"/>
                </a:solidFill>
              </a:endParaRPr>
            </a:p>
          </p:txBody>
        </p:sp>
        <p:sp>
          <p:nvSpPr>
            <p:cNvPr id="44" name="Text Box 9">
              <a:extLst>
                <a:ext uri="{FF2B5EF4-FFF2-40B4-BE49-F238E27FC236}">
                  <a16:creationId xmlns:a16="http://schemas.microsoft.com/office/drawing/2014/main" id="{A2AEFA61-E2C1-334F-A3F7-752589323DF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50" y="949"/>
              <a:ext cx="1070" cy="2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r>
                <a:rPr lang="en-US" altLang="x-none">
                  <a:solidFill>
                    <a:srgbClr val="000000"/>
                  </a:solidFill>
                  <a:latin typeface="Comic Sans MS" charset="0"/>
                </a:rPr>
                <a:t>application</a:t>
              </a:r>
            </a:p>
            <a:p>
              <a:endParaRPr lang="en-US" altLang="x-none">
                <a:solidFill>
                  <a:srgbClr val="000000"/>
                </a:solidFill>
                <a:latin typeface="Comic Sans MS" charset="0"/>
              </a:endParaRPr>
            </a:p>
            <a:p>
              <a:r>
                <a:rPr lang="en-US" altLang="x-none">
                  <a:solidFill>
                    <a:srgbClr val="000000"/>
                  </a:solidFill>
                  <a:latin typeface="Comic Sans MS" charset="0"/>
                </a:rPr>
                <a:t>transport</a:t>
              </a:r>
            </a:p>
            <a:p>
              <a:endParaRPr lang="en-US" altLang="x-none">
                <a:solidFill>
                  <a:srgbClr val="000000"/>
                </a:solidFill>
                <a:latin typeface="Comic Sans MS" charset="0"/>
              </a:endParaRPr>
            </a:p>
            <a:p>
              <a:r>
                <a:rPr lang="en-US" altLang="x-none">
                  <a:solidFill>
                    <a:srgbClr val="000000"/>
                  </a:solidFill>
                  <a:latin typeface="Comic Sans MS" charset="0"/>
                </a:rPr>
                <a:t>network</a:t>
              </a:r>
            </a:p>
            <a:p>
              <a:endParaRPr lang="en-US" altLang="x-none">
                <a:solidFill>
                  <a:srgbClr val="000000"/>
                </a:solidFill>
                <a:latin typeface="Comic Sans MS" charset="0"/>
              </a:endParaRPr>
            </a:p>
            <a:p>
              <a:r>
                <a:rPr lang="en-US" altLang="x-none">
                  <a:solidFill>
                    <a:srgbClr val="000000"/>
                  </a:solidFill>
                  <a:latin typeface="Comic Sans MS" charset="0"/>
                </a:rPr>
                <a:t>link</a:t>
              </a:r>
            </a:p>
            <a:p>
              <a:endParaRPr lang="en-US" altLang="x-none">
                <a:solidFill>
                  <a:srgbClr val="000000"/>
                </a:solidFill>
                <a:latin typeface="Comic Sans MS" charset="0"/>
              </a:endParaRPr>
            </a:p>
            <a:p>
              <a:r>
                <a:rPr lang="en-US" altLang="x-none">
                  <a:solidFill>
                    <a:srgbClr val="000000"/>
                  </a:solidFill>
                  <a:latin typeface="Comic Sans MS" charset="0"/>
                </a:rPr>
                <a:t>physical</a:t>
              </a:r>
            </a:p>
          </p:txBody>
        </p:sp>
        <p:sp>
          <p:nvSpPr>
            <p:cNvPr id="45" name="Line 10">
              <a:extLst>
                <a:ext uri="{FF2B5EF4-FFF2-40B4-BE49-F238E27FC236}">
                  <a16:creationId xmlns:a16="http://schemas.microsoft.com/office/drawing/2014/main" id="{DBD7F336-A92E-7644-8524-116A00DFC8C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76" y="1324"/>
              <a:ext cx="1188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" name="Line 11">
              <a:extLst>
                <a:ext uri="{FF2B5EF4-FFF2-40B4-BE49-F238E27FC236}">
                  <a16:creationId xmlns:a16="http://schemas.microsoft.com/office/drawing/2014/main" id="{2A2366C1-88F9-084D-8FEF-CC840D98920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76" y="1768"/>
              <a:ext cx="1188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" name="Line 12">
              <a:extLst>
                <a:ext uri="{FF2B5EF4-FFF2-40B4-BE49-F238E27FC236}">
                  <a16:creationId xmlns:a16="http://schemas.microsoft.com/office/drawing/2014/main" id="{EE9FEAE1-366F-D948-BDA8-0B784DB0536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76" y="2216"/>
              <a:ext cx="1188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" name="Line 13">
              <a:extLst>
                <a:ext uri="{FF2B5EF4-FFF2-40B4-BE49-F238E27FC236}">
                  <a16:creationId xmlns:a16="http://schemas.microsoft.com/office/drawing/2014/main" id="{D76FD334-553B-B544-BEF5-6FBFE7E570A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76" y="2664"/>
              <a:ext cx="1188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49" name="Rectangle 6">
            <a:extLst>
              <a:ext uri="{FF2B5EF4-FFF2-40B4-BE49-F238E27FC236}">
                <a16:creationId xmlns:a16="http://schemas.microsoft.com/office/drawing/2014/main" id="{DB7C5097-FFB6-6E4B-89CC-0CF9BC3C45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0134" y="1276961"/>
            <a:ext cx="5715000" cy="490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l">
              <a:spcBef>
                <a:spcPct val="20000"/>
              </a:spcBef>
              <a:buClr>
                <a:srgbClr val="3333CC"/>
              </a:buClr>
              <a:buSzPct val="85000"/>
              <a:buFont typeface="Wingdings" pitchFamily="2" charset="2"/>
              <a:buChar char="q"/>
            </a:pPr>
            <a:r>
              <a:rPr lang="en-US" altLang="x-none" sz="2000" dirty="0">
                <a:solidFill>
                  <a:srgbClr val="FF0000"/>
                </a:solidFill>
                <a:latin typeface="Comic Sans MS" charset="0"/>
              </a:rPr>
              <a:t>Five layers</a:t>
            </a:r>
          </a:p>
          <a:p>
            <a:pPr lvl="1" algn="l">
              <a:spcBef>
                <a:spcPct val="20000"/>
              </a:spcBef>
              <a:buClr>
                <a:srgbClr val="3333CC"/>
              </a:buClr>
              <a:buSzPct val="75000"/>
              <a:buFont typeface="Courier New" panose="02070309020205020404" pitchFamily="49" charset="0"/>
              <a:buChar char="o"/>
            </a:pPr>
            <a:r>
              <a:rPr lang="en-US" altLang="x-none" sz="1800" dirty="0">
                <a:solidFill>
                  <a:srgbClr val="FF0000"/>
                </a:solidFill>
                <a:latin typeface="Comic Sans MS" charset="0"/>
              </a:rPr>
              <a:t>Application:</a:t>
            </a:r>
            <a:r>
              <a:rPr lang="en-US" altLang="x-none" sz="1800" dirty="0">
                <a:solidFill>
                  <a:srgbClr val="000000"/>
                </a:solidFill>
                <a:latin typeface="Comic Sans MS" charset="0"/>
              </a:rPr>
              <a:t> applications</a:t>
            </a:r>
          </a:p>
          <a:p>
            <a:pPr lvl="2" algn="l">
              <a:spcBef>
                <a:spcPct val="20000"/>
              </a:spcBef>
              <a:buFontTx/>
              <a:buChar char="•"/>
            </a:pPr>
            <a:r>
              <a:rPr lang="en-US" altLang="x-none" sz="2000" dirty="0">
                <a:solidFill>
                  <a:srgbClr val="000000"/>
                </a:solidFill>
                <a:latin typeface="Comic Sans MS" charset="0"/>
              </a:rPr>
              <a:t>ftp, smtp, http</a:t>
            </a:r>
            <a:r>
              <a:rPr lang="en-US" altLang="zh-CN" sz="2000" dirty="0">
                <a:solidFill>
                  <a:srgbClr val="000000"/>
                </a:solidFill>
                <a:latin typeface="Comic Sans MS" charset="0"/>
                <a:ea typeface="宋体" charset="-122"/>
              </a:rPr>
              <a:t>, p2p, IP telephony, blockchain,</a:t>
            </a:r>
            <a:r>
              <a:rPr lang="zh-CN" altLang="en-US" sz="2000" dirty="0">
                <a:solidFill>
                  <a:srgbClr val="000000"/>
                </a:solidFill>
                <a:latin typeface="Comic Sans MS" charset="0"/>
                <a:ea typeface="宋体" charset="-122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omic Sans MS" charset="0"/>
                <a:ea typeface="宋体" charset="-122"/>
              </a:rPr>
              <a:t>MapReduce,</a:t>
            </a:r>
            <a:r>
              <a:rPr lang="zh-CN" altLang="en-US" sz="2000" dirty="0">
                <a:solidFill>
                  <a:srgbClr val="000000"/>
                </a:solidFill>
                <a:latin typeface="Comic Sans MS" charset="0"/>
                <a:ea typeface="宋体" charset="-122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omic Sans MS" charset="0"/>
                <a:ea typeface="宋体" charset="-122"/>
              </a:rPr>
              <a:t>…</a:t>
            </a:r>
            <a:endParaRPr lang="en-US" altLang="x-none" sz="2000" dirty="0">
              <a:solidFill>
                <a:srgbClr val="000000"/>
              </a:solidFill>
              <a:latin typeface="Comic Sans MS" charset="0"/>
            </a:endParaRPr>
          </a:p>
          <a:p>
            <a:pPr lvl="1" algn="l">
              <a:spcBef>
                <a:spcPct val="20000"/>
              </a:spcBef>
              <a:buClr>
                <a:srgbClr val="3333CC"/>
              </a:buClr>
              <a:buSzPct val="75000"/>
              <a:buFont typeface="Courier New" panose="02070309020205020404" pitchFamily="49" charset="0"/>
              <a:buChar char="o"/>
            </a:pPr>
            <a:r>
              <a:rPr lang="en-US" altLang="x-none" sz="1800" dirty="0">
                <a:solidFill>
                  <a:srgbClr val="FF0000"/>
                </a:solidFill>
                <a:latin typeface="Comic Sans MS" charset="0"/>
              </a:rPr>
              <a:t>Transport:</a:t>
            </a:r>
            <a:r>
              <a:rPr lang="en-US" altLang="x-none" sz="1800" dirty="0">
                <a:solidFill>
                  <a:srgbClr val="000000"/>
                </a:solidFill>
                <a:latin typeface="Comic Sans MS" charset="0"/>
              </a:rPr>
              <a:t> host-host data transfer</a:t>
            </a:r>
          </a:p>
          <a:p>
            <a:pPr lvl="2" algn="l">
              <a:spcBef>
                <a:spcPct val="20000"/>
              </a:spcBef>
              <a:buFontTx/>
              <a:buChar char="•"/>
            </a:pPr>
            <a:r>
              <a:rPr lang="en-US" altLang="x-none" sz="2000" dirty="0" err="1">
                <a:solidFill>
                  <a:srgbClr val="000000"/>
                </a:solidFill>
                <a:latin typeface="Comic Sans MS" charset="0"/>
              </a:rPr>
              <a:t>tcp</a:t>
            </a:r>
            <a:r>
              <a:rPr lang="en-US" altLang="x-none" sz="2000" dirty="0">
                <a:solidFill>
                  <a:srgbClr val="000000"/>
                </a:solidFill>
                <a:latin typeface="Comic Sans MS" charset="0"/>
              </a:rPr>
              <a:t> (reliable), </a:t>
            </a:r>
            <a:r>
              <a:rPr lang="en-US" altLang="x-none" sz="2000" dirty="0" err="1">
                <a:solidFill>
                  <a:srgbClr val="000000"/>
                </a:solidFill>
                <a:latin typeface="Comic Sans MS" charset="0"/>
              </a:rPr>
              <a:t>udp</a:t>
            </a:r>
            <a:r>
              <a:rPr lang="en-US" altLang="x-none" sz="2000" dirty="0">
                <a:solidFill>
                  <a:srgbClr val="000000"/>
                </a:solidFill>
                <a:latin typeface="Comic Sans MS" charset="0"/>
              </a:rPr>
              <a:t> (not reliable)</a:t>
            </a:r>
          </a:p>
          <a:p>
            <a:pPr lvl="1" algn="l">
              <a:spcBef>
                <a:spcPct val="20000"/>
              </a:spcBef>
              <a:buClr>
                <a:srgbClr val="3333CC"/>
              </a:buClr>
              <a:buSzPct val="75000"/>
              <a:buFont typeface="Courier New" panose="02070309020205020404" pitchFamily="49" charset="0"/>
              <a:buChar char="o"/>
            </a:pPr>
            <a:r>
              <a:rPr lang="en-US" altLang="x-none" sz="1800" dirty="0">
                <a:solidFill>
                  <a:srgbClr val="FF0000"/>
                </a:solidFill>
                <a:latin typeface="Comic Sans MS" charset="0"/>
              </a:rPr>
              <a:t>Network:</a:t>
            </a:r>
            <a:r>
              <a:rPr lang="en-US" altLang="x-none" sz="1800" dirty="0">
                <a:solidFill>
                  <a:srgbClr val="000000"/>
                </a:solidFill>
                <a:latin typeface="Comic Sans MS" charset="0"/>
              </a:rPr>
              <a:t> routing of datagram from source to destination</a:t>
            </a:r>
          </a:p>
          <a:p>
            <a:pPr lvl="2" algn="l">
              <a:spcBef>
                <a:spcPct val="20000"/>
              </a:spcBef>
              <a:buFontTx/>
              <a:buChar char="•"/>
            </a:pPr>
            <a:r>
              <a:rPr lang="en-US" altLang="x-none" sz="2000" dirty="0">
                <a:solidFill>
                  <a:srgbClr val="000000"/>
                </a:solidFill>
                <a:latin typeface="Comic Sans MS" charset="0"/>
              </a:rPr>
              <a:t>ipv4, ipv6</a:t>
            </a:r>
          </a:p>
          <a:p>
            <a:pPr lvl="1" algn="l">
              <a:spcBef>
                <a:spcPct val="20000"/>
              </a:spcBef>
              <a:buClr>
                <a:srgbClr val="3333CC"/>
              </a:buClr>
              <a:buSzPct val="75000"/>
              <a:buFont typeface="Courier New" panose="02070309020205020404" pitchFamily="49" charset="0"/>
              <a:buChar char="o"/>
            </a:pPr>
            <a:r>
              <a:rPr lang="en-US" altLang="x-none" sz="1800" dirty="0">
                <a:solidFill>
                  <a:srgbClr val="FF0000"/>
                </a:solidFill>
                <a:latin typeface="Comic Sans MS" charset="0"/>
              </a:rPr>
              <a:t>Link:</a:t>
            </a:r>
            <a:r>
              <a:rPr lang="en-US" altLang="x-none" sz="1800" dirty="0">
                <a:solidFill>
                  <a:srgbClr val="000000"/>
                </a:solidFill>
                <a:latin typeface="Comic Sans MS" charset="0"/>
              </a:rPr>
              <a:t> data transfer between neighboring  network elements</a:t>
            </a:r>
          </a:p>
          <a:p>
            <a:pPr lvl="2" algn="l">
              <a:spcBef>
                <a:spcPct val="20000"/>
              </a:spcBef>
              <a:buFontTx/>
              <a:buChar char="•"/>
            </a:pPr>
            <a:r>
              <a:rPr lang="en-US" altLang="x-none" sz="2000" dirty="0" err="1">
                <a:solidFill>
                  <a:srgbClr val="000000"/>
                </a:solidFill>
                <a:latin typeface="Comic Sans MS" charset="0"/>
              </a:rPr>
              <a:t>ethernet</a:t>
            </a:r>
            <a:r>
              <a:rPr lang="en-US" altLang="zh-CN" sz="2000" dirty="0">
                <a:solidFill>
                  <a:srgbClr val="000000"/>
                </a:solidFill>
                <a:latin typeface="Comic Sans MS" charset="0"/>
                <a:ea typeface="宋体" charset="-122"/>
              </a:rPr>
              <a:t>, 802.11, cable, DSL, …</a:t>
            </a:r>
            <a:endParaRPr lang="en-US" altLang="x-none" sz="2000" dirty="0">
              <a:solidFill>
                <a:srgbClr val="000000"/>
              </a:solidFill>
              <a:latin typeface="Comic Sans MS" charset="0"/>
            </a:endParaRPr>
          </a:p>
          <a:p>
            <a:pPr lvl="1" algn="l">
              <a:spcBef>
                <a:spcPct val="20000"/>
              </a:spcBef>
              <a:buClr>
                <a:srgbClr val="3333CC"/>
              </a:buClr>
              <a:buSzPct val="75000"/>
              <a:buFont typeface="Courier New" panose="02070309020205020404" pitchFamily="49" charset="0"/>
              <a:buChar char="o"/>
            </a:pPr>
            <a:r>
              <a:rPr lang="en-US" altLang="x-none" sz="1800" dirty="0">
                <a:solidFill>
                  <a:srgbClr val="FF0000"/>
                </a:solidFill>
                <a:latin typeface="Comic Sans MS" charset="0"/>
              </a:rPr>
              <a:t>Physical:</a:t>
            </a:r>
            <a:r>
              <a:rPr lang="en-US" altLang="x-none" sz="1800" dirty="0">
                <a:solidFill>
                  <a:srgbClr val="000000"/>
                </a:solidFill>
                <a:latin typeface="Comic Sans MS" charset="0"/>
              </a:rPr>
              <a:t> bits </a:t>
            </a:r>
            <a:r>
              <a:rPr lang="ja-JP" altLang="en-US" sz="1800" dirty="0">
                <a:solidFill>
                  <a:srgbClr val="000000"/>
                </a:solidFill>
                <a:latin typeface="Comic Sans MS" charset="0"/>
              </a:rPr>
              <a:t>“</a:t>
            </a:r>
            <a:r>
              <a:rPr lang="en-US" altLang="ja-JP" sz="1800" dirty="0">
                <a:solidFill>
                  <a:srgbClr val="000000"/>
                </a:solidFill>
                <a:latin typeface="Comic Sans MS" charset="0"/>
              </a:rPr>
              <a:t>on the wire</a:t>
            </a:r>
            <a:r>
              <a:rPr lang="ja-JP" altLang="en-US" sz="1800" dirty="0">
                <a:solidFill>
                  <a:srgbClr val="000000"/>
                </a:solidFill>
                <a:latin typeface="Comic Sans MS" charset="0"/>
              </a:rPr>
              <a:t>”</a:t>
            </a:r>
            <a:endParaRPr lang="en-US" altLang="ja-JP" sz="1800" dirty="0">
              <a:solidFill>
                <a:srgbClr val="000000"/>
              </a:solidFill>
              <a:latin typeface="Comic Sans MS" charset="0"/>
            </a:endParaRPr>
          </a:p>
          <a:p>
            <a:pPr lvl="2" algn="l">
              <a:spcBef>
                <a:spcPct val="20000"/>
              </a:spcBef>
              <a:buFontTx/>
              <a:buChar char="•"/>
            </a:pPr>
            <a:r>
              <a:rPr lang="en-US" altLang="x-none" sz="2000" dirty="0">
                <a:solidFill>
                  <a:srgbClr val="000000"/>
                </a:solidFill>
                <a:latin typeface="Comic Sans MS" charset="0"/>
              </a:rPr>
              <a:t>cable, wireless, optical fiber</a:t>
            </a:r>
          </a:p>
        </p:txBody>
      </p:sp>
    </p:spTree>
    <p:extLst>
      <p:ext uri="{BB962C8B-B14F-4D97-AF65-F5344CB8AC3E}">
        <p14:creationId xmlns:p14="http://schemas.microsoft.com/office/powerpoint/2010/main" val="2375151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CC3487D-D6D5-A04C-94F1-8FE8E59FD7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74347" y="224047"/>
            <a:ext cx="9109135" cy="1052914"/>
          </a:xfrm>
        </p:spPr>
        <p:txBody>
          <a:bodyPr/>
          <a:lstStyle/>
          <a:p>
            <a:r>
              <a:rPr lang="en-US" sz="3600" dirty="0">
                <a:solidFill>
                  <a:schemeClr val="accent1"/>
                </a:solidFill>
                <a:latin typeface="Comic Sans MS" panose="030F0902030302020204" pitchFamily="66" charset="0"/>
              </a:rPr>
              <a:t>The Hourglass Architecture of the Internet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2138ACD-20AD-9E49-9CD8-656901E254A0}"/>
              </a:ext>
            </a:extLst>
          </p:cNvPr>
          <p:cNvSpPr txBox="1">
            <a:spLocks/>
          </p:cNvSpPr>
          <p:nvPr/>
        </p:nvSpPr>
        <p:spPr>
          <a:xfrm>
            <a:off x="11488848" y="6039465"/>
            <a:ext cx="703152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1pPr>
            <a:lvl2pPr marL="742950" indent="-28575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2pPr>
            <a:lvl3pPr marL="1143000" indent="-22860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3pPr>
            <a:lvl4pPr marL="1600200" indent="-22860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4pPr>
            <a:lvl5pPr marL="2057400" indent="-22860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5pPr>
            <a:lvl6pPr marL="25146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6pPr>
            <a:lvl7pPr marL="29718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7pPr>
            <a:lvl8pPr marL="34290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8pPr>
            <a:lvl9pPr marL="38862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9pPr>
          </a:lstStyle>
          <a:p>
            <a:pPr algn="r"/>
            <a:fld id="{7CBD4323-42A0-E54E-9D59-E221C7814D01}" type="slidenum">
              <a:rPr lang="en-US" altLang="x-none" sz="1600" smtClean="0">
                <a:latin typeface="Tahoma" charset="0"/>
              </a:rPr>
              <a:pPr algn="r"/>
              <a:t>55</a:t>
            </a:fld>
            <a:endParaRPr lang="en-US" altLang="x-none" sz="1600" dirty="0">
              <a:latin typeface="Tahoma" charset="0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E8CB7B1-FB31-564C-8CBC-5D18982AB07F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477992" y="3294673"/>
            <a:ext cx="6884988" cy="1588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C51B18D9-3454-B646-B84A-6D077113D6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34205" y="3389923"/>
            <a:ext cx="1839912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x-none">
                <a:solidFill>
                  <a:srgbClr val="000000"/>
                </a:solidFill>
              </a:rPr>
              <a:t>network</a:t>
            </a:r>
          </a:p>
          <a:p>
            <a:r>
              <a:rPr lang="en-US" altLang="x-none">
                <a:solidFill>
                  <a:srgbClr val="000000"/>
                </a:solidFill>
              </a:rPr>
              <a:t>infrastructure</a:t>
            </a:r>
            <a:endParaRPr lang="en-US" altLang="x-none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58D8265-3846-504F-814D-B8B2012DB3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56455" y="2545373"/>
            <a:ext cx="1338262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x-none">
                <a:solidFill>
                  <a:srgbClr val="000000"/>
                </a:solidFill>
              </a:rPr>
              <a:t>end users</a:t>
            </a:r>
            <a:endParaRPr lang="en-US" altLang="x-none"/>
          </a:p>
        </p:txBody>
      </p:sp>
      <p:grpSp>
        <p:nvGrpSpPr>
          <p:cNvPr id="16" name="Group 32">
            <a:extLst>
              <a:ext uri="{FF2B5EF4-FFF2-40B4-BE49-F238E27FC236}">
                <a16:creationId xmlns:a16="http://schemas.microsoft.com/office/drawing/2014/main" id="{BF1F9678-087D-FE47-91E5-07EA15FE817D}"/>
              </a:ext>
            </a:extLst>
          </p:cNvPr>
          <p:cNvGrpSpPr>
            <a:grpSpLocks/>
          </p:cNvGrpSpPr>
          <p:nvPr/>
        </p:nvGrpSpPr>
        <p:grpSpPr bwMode="auto">
          <a:xfrm>
            <a:off x="4357467" y="1826236"/>
            <a:ext cx="3124200" cy="3748087"/>
            <a:chOff x="2514600" y="1967359"/>
            <a:chExt cx="3124200" cy="3747641"/>
          </a:xfrm>
        </p:grpSpPr>
        <p:sp>
          <p:nvSpPr>
            <p:cNvPr id="17" name="Freeform 6">
              <a:extLst>
                <a:ext uri="{FF2B5EF4-FFF2-40B4-BE49-F238E27FC236}">
                  <a16:creationId xmlns:a16="http://schemas.microsoft.com/office/drawing/2014/main" id="{67819BA8-3355-C74C-803B-A9355289E5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514600" y="1981200"/>
              <a:ext cx="1003300" cy="3733800"/>
            </a:xfrm>
            <a:custGeom>
              <a:avLst/>
              <a:gdLst>
                <a:gd name="T0" fmla="*/ 2147483647 w 632"/>
                <a:gd name="T1" fmla="*/ 0 h 2496"/>
                <a:gd name="T2" fmla="*/ 2147483647 w 632"/>
                <a:gd name="T3" fmla="*/ 2147483647 h 2496"/>
                <a:gd name="T4" fmla="*/ 0 w 632"/>
                <a:gd name="T5" fmla="*/ 2147483647 h 2496"/>
                <a:gd name="T6" fmla="*/ 0 60000 65536"/>
                <a:gd name="T7" fmla="*/ 0 60000 65536"/>
                <a:gd name="T8" fmla="*/ 0 60000 65536"/>
                <a:gd name="T9" fmla="*/ 0 w 632"/>
                <a:gd name="T10" fmla="*/ 0 h 2496"/>
                <a:gd name="T11" fmla="*/ 632 w 632"/>
                <a:gd name="T12" fmla="*/ 2496 h 249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632" h="2496">
                  <a:moveTo>
                    <a:pt x="48" y="0"/>
                  </a:moveTo>
                  <a:cubicBezTo>
                    <a:pt x="340" y="368"/>
                    <a:pt x="632" y="736"/>
                    <a:pt x="624" y="1152"/>
                  </a:cubicBezTo>
                  <a:cubicBezTo>
                    <a:pt x="616" y="1568"/>
                    <a:pt x="308" y="2032"/>
                    <a:pt x="0" y="249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7">
              <a:extLst>
                <a:ext uri="{FF2B5EF4-FFF2-40B4-BE49-F238E27FC236}">
                  <a16:creationId xmlns:a16="http://schemas.microsoft.com/office/drawing/2014/main" id="{8C66EC9F-24AD-2E4B-8033-97E0B06C9BB0}"/>
                </a:ext>
              </a:extLst>
            </p:cNvPr>
            <p:cNvSpPr>
              <a:spLocks/>
            </p:cNvSpPr>
            <p:nvPr/>
          </p:nvSpPr>
          <p:spPr bwMode="auto">
            <a:xfrm>
              <a:off x="4559300" y="1981200"/>
              <a:ext cx="1079500" cy="3733800"/>
            </a:xfrm>
            <a:custGeom>
              <a:avLst/>
              <a:gdLst>
                <a:gd name="T0" fmla="*/ 2147483647 w 632"/>
                <a:gd name="T1" fmla="*/ 0 h 2496"/>
                <a:gd name="T2" fmla="*/ 2147483647 w 632"/>
                <a:gd name="T3" fmla="*/ 2147483647 h 2496"/>
                <a:gd name="T4" fmla="*/ 2147483647 w 632"/>
                <a:gd name="T5" fmla="*/ 2147483647 h 2496"/>
                <a:gd name="T6" fmla="*/ 0 60000 65536"/>
                <a:gd name="T7" fmla="*/ 0 60000 65536"/>
                <a:gd name="T8" fmla="*/ 0 60000 65536"/>
                <a:gd name="T9" fmla="*/ 0 w 632"/>
                <a:gd name="T10" fmla="*/ 0 h 2496"/>
                <a:gd name="T11" fmla="*/ 632 w 632"/>
                <a:gd name="T12" fmla="*/ 2496 h 249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632" h="2496">
                  <a:moveTo>
                    <a:pt x="584" y="0"/>
                  </a:moveTo>
                  <a:cubicBezTo>
                    <a:pt x="292" y="416"/>
                    <a:pt x="0" y="832"/>
                    <a:pt x="8" y="1248"/>
                  </a:cubicBezTo>
                  <a:cubicBezTo>
                    <a:pt x="16" y="1664"/>
                    <a:pt x="324" y="2080"/>
                    <a:pt x="632" y="249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Line 8">
              <a:extLst>
                <a:ext uri="{FF2B5EF4-FFF2-40B4-BE49-F238E27FC236}">
                  <a16:creationId xmlns:a16="http://schemas.microsoft.com/office/drawing/2014/main" id="{84B01F63-BE3D-3C4E-8B41-FC18E283D38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05200" y="3429000"/>
              <a:ext cx="114300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Line 9">
              <a:extLst>
                <a:ext uri="{FF2B5EF4-FFF2-40B4-BE49-F238E27FC236}">
                  <a16:creationId xmlns:a16="http://schemas.microsoft.com/office/drawing/2014/main" id="{C3B1841F-17FA-3542-8FFA-A76DF074206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29000" y="4038600"/>
              <a:ext cx="114300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 Box 10">
              <a:extLst>
                <a:ext uri="{FF2B5EF4-FFF2-40B4-BE49-F238E27FC236}">
                  <a16:creationId xmlns:a16="http://schemas.microsoft.com/office/drawing/2014/main" id="{D72935E9-BEED-CA42-BB44-E346FD3A2DD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33060" y="3470275"/>
              <a:ext cx="612668" cy="461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r>
                <a:rPr lang="en-US" altLang="x-none" dirty="0">
                  <a:solidFill>
                    <a:srgbClr val="000000"/>
                  </a:solidFill>
                </a:rPr>
                <a:t>IP4</a:t>
              </a:r>
            </a:p>
          </p:txBody>
        </p:sp>
        <p:sp>
          <p:nvSpPr>
            <p:cNvPr id="22" name="Text Box 11">
              <a:extLst>
                <a:ext uri="{FF2B5EF4-FFF2-40B4-BE49-F238E27FC236}">
                  <a16:creationId xmlns:a16="http://schemas.microsoft.com/office/drawing/2014/main" id="{F73D652B-AD0D-E449-9125-4898392FBAD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73925" y="5334005"/>
              <a:ext cx="952500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r>
                <a:rPr lang="en-US" altLang="x-none" sz="1600" b="1">
                  <a:solidFill>
                    <a:srgbClr val="000000"/>
                  </a:solidFill>
                </a:rPr>
                <a:t>Ethernet</a:t>
              </a:r>
            </a:p>
          </p:txBody>
        </p:sp>
        <p:sp>
          <p:nvSpPr>
            <p:cNvPr id="23" name="Text Box 12">
              <a:extLst>
                <a:ext uri="{FF2B5EF4-FFF2-40B4-BE49-F238E27FC236}">
                  <a16:creationId xmlns:a16="http://schemas.microsoft.com/office/drawing/2014/main" id="{4E9110D6-B36D-7F40-9212-F0660968AA0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42815" y="5334005"/>
              <a:ext cx="1152881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r>
                <a:rPr lang="en-US" altLang="x-none" sz="1600" b="1">
                  <a:solidFill>
                    <a:srgbClr val="000000"/>
                  </a:solidFill>
                </a:rPr>
                <a:t>Cable/DSL</a:t>
              </a:r>
            </a:p>
          </p:txBody>
        </p:sp>
        <p:sp>
          <p:nvSpPr>
            <p:cNvPr id="24" name="Text Box 13">
              <a:extLst>
                <a:ext uri="{FF2B5EF4-FFF2-40B4-BE49-F238E27FC236}">
                  <a16:creationId xmlns:a16="http://schemas.microsoft.com/office/drawing/2014/main" id="{1622D6BA-50D2-9142-AA7C-819F6973BC2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46760" y="5334005"/>
              <a:ext cx="931863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r>
                <a:rPr lang="en-US" altLang="x-none" sz="1600" b="1">
                  <a:solidFill>
                    <a:srgbClr val="000000"/>
                  </a:solidFill>
                </a:rPr>
                <a:t>Wireless</a:t>
              </a:r>
            </a:p>
          </p:txBody>
        </p:sp>
        <p:sp>
          <p:nvSpPr>
            <p:cNvPr id="25" name="Text Box 14">
              <a:extLst>
                <a:ext uri="{FF2B5EF4-FFF2-40B4-BE49-F238E27FC236}">
                  <a16:creationId xmlns:a16="http://schemas.microsoft.com/office/drawing/2014/main" id="{001ED709-FD90-0A47-80F3-8B0FD9A8947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90900" y="2787650"/>
              <a:ext cx="588963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r>
                <a:rPr lang="en-US" altLang="x-none" sz="1600" b="1">
                  <a:solidFill>
                    <a:srgbClr val="000000"/>
                  </a:solidFill>
                </a:rPr>
                <a:t>TCP</a:t>
              </a:r>
            </a:p>
          </p:txBody>
        </p:sp>
        <p:sp>
          <p:nvSpPr>
            <p:cNvPr id="26" name="Text Box 15">
              <a:extLst>
                <a:ext uri="{FF2B5EF4-FFF2-40B4-BE49-F238E27FC236}">
                  <a16:creationId xmlns:a16="http://schemas.microsoft.com/office/drawing/2014/main" id="{E956B615-7B3E-CE4A-AF01-7A2F9B37687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86238" y="2819400"/>
              <a:ext cx="600075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r>
                <a:rPr lang="en-US" altLang="x-none" sz="1600" b="1">
                  <a:solidFill>
                    <a:srgbClr val="000000"/>
                  </a:solidFill>
                </a:rPr>
                <a:t>UDP</a:t>
              </a:r>
            </a:p>
          </p:txBody>
        </p:sp>
        <p:sp>
          <p:nvSpPr>
            <p:cNvPr id="27" name="Line 21">
              <a:extLst>
                <a:ext uri="{FF2B5EF4-FFF2-40B4-BE49-F238E27FC236}">
                  <a16:creationId xmlns:a16="http://schemas.microsoft.com/office/drawing/2014/main" id="{29A3C006-ED38-0D4F-918B-AB4236599FC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14600" y="5715000"/>
              <a:ext cx="312420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Line 23">
              <a:extLst>
                <a:ext uri="{FF2B5EF4-FFF2-40B4-BE49-F238E27FC236}">
                  <a16:creationId xmlns:a16="http://schemas.microsoft.com/office/drawing/2014/main" id="{1E6E13CC-BFB9-7948-88B7-646AEE443E0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24200" y="2667000"/>
              <a:ext cx="190500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Line 24">
              <a:extLst>
                <a:ext uri="{FF2B5EF4-FFF2-40B4-BE49-F238E27FC236}">
                  <a16:creationId xmlns:a16="http://schemas.microsoft.com/office/drawing/2014/main" id="{B92D2895-70EF-F640-96BB-A0A6B8C8CB2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38600" y="2667000"/>
              <a:ext cx="0" cy="7620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30" name="Group 31">
              <a:extLst>
                <a:ext uri="{FF2B5EF4-FFF2-40B4-BE49-F238E27FC236}">
                  <a16:creationId xmlns:a16="http://schemas.microsoft.com/office/drawing/2014/main" id="{2C7B5CD2-91BC-2F44-8692-2EFDB8E7AE1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04654" y="1967359"/>
              <a:ext cx="2971800" cy="378102"/>
              <a:chOff x="2604654" y="1967359"/>
              <a:chExt cx="2971800" cy="378102"/>
            </a:xfrm>
          </p:grpSpPr>
          <p:sp>
            <p:nvSpPr>
              <p:cNvPr id="31" name="Text Box 16">
                <a:extLst>
                  <a:ext uri="{FF2B5EF4-FFF2-40B4-BE49-F238E27FC236}">
                    <a16:creationId xmlns:a16="http://schemas.microsoft.com/office/drawing/2014/main" id="{D53243F1-27CC-974E-A556-F6BED674D05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642364" y="2008911"/>
                <a:ext cx="738188" cy="3365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r>
                  <a:rPr lang="en-US" altLang="x-none" sz="1600" b="1">
                    <a:solidFill>
                      <a:srgbClr val="000000"/>
                    </a:solidFill>
                  </a:rPr>
                  <a:t>Telnet</a:t>
                </a:r>
              </a:p>
            </p:txBody>
          </p:sp>
          <p:sp>
            <p:nvSpPr>
              <p:cNvPr id="32" name="Text Box 17">
                <a:extLst>
                  <a:ext uri="{FF2B5EF4-FFF2-40B4-BE49-F238E27FC236}">
                    <a16:creationId xmlns:a16="http://schemas.microsoft.com/office/drawing/2014/main" id="{89375115-A887-A24E-A8FB-815BA6FD7AA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843502" y="1995054"/>
                <a:ext cx="704850" cy="3365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r>
                  <a:rPr lang="en-US" altLang="x-none" sz="1600" b="1">
                    <a:solidFill>
                      <a:srgbClr val="000000"/>
                    </a:solidFill>
                  </a:rPr>
                  <a:t>Email</a:t>
                </a:r>
              </a:p>
            </p:txBody>
          </p:sp>
          <p:sp>
            <p:nvSpPr>
              <p:cNvPr id="33" name="Text Box 18">
                <a:extLst>
                  <a:ext uri="{FF2B5EF4-FFF2-40B4-BE49-F238E27FC236}">
                    <a16:creationId xmlns:a16="http://schemas.microsoft.com/office/drawing/2014/main" id="{73DB17EE-3BC7-3D48-BCB3-EABEBA659B8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191000" y="2008910"/>
                <a:ext cx="566738" cy="3365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r>
                  <a:rPr lang="en-US" altLang="x-none" sz="1600" b="1">
                    <a:solidFill>
                      <a:srgbClr val="000000"/>
                    </a:solidFill>
                  </a:rPr>
                  <a:t>FTP</a:t>
                </a:r>
              </a:p>
            </p:txBody>
          </p:sp>
          <p:sp>
            <p:nvSpPr>
              <p:cNvPr id="34" name="Text Box 19">
                <a:extLst>
                  <a:ext uri="{FF2B5EF4-FFF2-40B4-BE49-F238E27FC236}">
                    <a16:creationId xmlns:a16="http://schemas.microsoft.com/office/drawing/2014/main" id="{82942C5C-54F1-084E-9549-9CE45B1FDA0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480522" y="2008908"/>
                <a:ext cx="793750" cy="3365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r>
                  <a:rPr lang="en-US" altLang="x-none" sz="1600" b="1">
                    <a:solidFill>
                      <a:srgbClr val="000000"/>
                    </a:solidFill>
                  </a:rPr>
                  <a:t>WWW</a:t>
                </a:r>
              </a:p>
            </p:txBody>
          </p:sp>
          <p:sp>
            <p:nvSpPr>
              <p:cNvPr id="35" name="Line 20">
                <a:extLst>
                  <a:ext uri="{FF2B5EF4-FFF2-40B4-BE49-F238E27FC236}">
                    <a16:creationId xmlns:a16="http://schemas.microsoft.com/office/drawing/2014/main" id="{F13ED89B-B90E-D54F-A16C-A41C4196F90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604654" y="1967359"/>
                <a:ext cx="2971800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27360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CC3487D-D6D5-A04C-94F1-8FE8E59FD7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74347" y="224047"/>
            <a:ext cx="9109135" cy="1052914"/>
          </a:xfrm>
        </p:spPr>
        <p:txBody>
          <a:bodyPr/>
          <a:lstStyle/>
          <a:p>
            <a:r>
              <a:rPr lang="en-US" sz="3600" dirty="0">
                <a:solidFill>
                  <a:schemeClr val="accent1"/>
                </a:solidFill>
                <a:latin typeface="Comic Sans MS" panose="030F0902030302020204" pitchFamily="66" charset="0"/>
              </a:rPr>
              <a:t>Summary: The Big Picture </a:t>
            </a:r>
            <a:br>
              <a:rPr lang="en-US" sz="3600" dirty="0">
                <a:solidFill>
                  <a:schemeClr val="accent1"/>
                </a:solidFill>
                <a:latin typeface="Comic Sans MS" panose="030F0902030302020204" pitchFamily="66" charset="0"/>
              </a:rPr>
            </a:br>
            <a:r>
              <a:rPr lang="en-US" sz="3600" dirty="0">
                <a:solidFill>
                  <a:schemeClr val="accent1"/>
                </a:solidFill>
                <a:latin typeface="Comic Sans MS" panose="030F0902030302020204" pitchFamily="66" charset="0"/>
              </a:rPr>
              <a:t>of the Internet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2138ACD-20AD-9E49-9CD8-656901E254A0}"/>
              </a:ext>
            </a:extLst>
          </p:cNvPr>
          <p:cNvSpPr txBox="1">
            <a:spLocks/>
          </p:cNvSpPr>
          <p:nvPr/>
        </p:nvSpPr>
        <p:spPr>
          <a:xfrm>
            <a:off x="11488848" y="6039465"/>
            <a:ext cx="703152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1pPr>
            <a:lvl2pPr marL="742950" indent="-28575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2pPr>
            <a:lvl3pPr marL="1143000" indent="-22860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3pPr>
            <a:lvl4pPr marL="1600200" indent="-22860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4pPr>
            <a:lvl5pPr marL="2057400" indent="-22860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5pPr>
            <a:lvl6pPr marL="25146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6pPr>
            <a:lvl7pPr marL="29718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7pPr>
            <a:lvl8pPr marL="34290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8pPr>
            <a:lvl9pPr marL="38862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9pPr>
          </a:lstStyle>
          <a:p>
            <a:pPr algn="r"/>
            <a:fld id="{7CBD4323-42A0-E54E-9D59-E221C7814D01}" type="slidenum">
              <a:rPr lang="en-US" altLang="x-none" sz="1600" smtClean="0">
                <a:latin typeface="Tahoma" charset="0"/>
              </a:rPr>
              <a:pPr algn="r"/>
              <a:t>56</a:t>
            </a:fld>
            <a:endParaRPr lang="en-US" altLang="x-none" sz="1600" dirty="0">
              <a:latin typeface="Tahoma" charset="0"/>
            </a:endParaRPr>
          </a:p>
        </p:txBody>
      </p:sp>
      <p:sp>
        <p:nvSpPr>
          <p:cNvPr id="37" name="Rectangle 3">
            <a:extLst>
              <a:ext uri="{FF2B5EF4-FFF2-40B4-BE49-F238E27FC236}">
                <a16:creationId xmlns:a16="http://schemas.microsoft.com/office/drawing/2014/main" id="{93945DE4-D17A-7D47-9BC1-7F2A390E1A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74347" y="1276961"/>
            <a:ext cx="8137525" cy="506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buFont typeface="Wingdings" pitchFamily="2" charset="2"/>
              <a:buChar char="q"/>
            </a:pPr>
            <a:r>
              <a:rPr lang="en-US" altLang="zh-CN" sz="2400" kern="0">
                <a:latin typeface="Comic Sans MS" panose="030F0902030302020204" pitchFamily="66" charset="0"/>
                <a:ea typeface="宋体" charset="-122"/>
              </a:rPr>
              <a:t>Hosts and routers: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zh-CN" sz="2000" kern="0">
                <a:latin typeface="Comic Sans MS" panose="030F0902030302020204" pitchFamily="66" charset="0"/>
                <a:ea typeface="宋体" charset="-122"/>
              </a:rPr>
              <a:t>~ 1 bil. hosts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zh-CN" sz="2000" kern="0">
                <a:latin typeface="Comic Sans MS" panose="030F0902030302020204" pitchFamily="66" charset="0"/>
                <a:ea typeface="宋体" charset="-122"/>
              </a:rPr>
              <a:t>autonomous systems organized </a:t>
            </a:r>
            <a:br>
              <a:rPr lang="en-US" altLang="zh-CN" sz="2000" kern="0">
                <a:latin typeface="Comic Sans MS" panose="030F0902030302020204" pitchFamily="66" charset="0"/>
                <a:ea typeface="宋体" charset="-122"/>
              </a:rPr>
            </a:br>
            <a:r>
              <a:rPr lang="en-US" altLang="x-none" sz="2000" kern="0">
                <a:latin typeface="Comic Sans MS" panose="030F0902030302020204" pitchFamily="66" charset="0"/>
                <a:ea typeface="ＭＳ Ｐゴシック" charset="-128"/>
              </a:rPr>
              <a:t>roughly hierarchical</a:t>
            </a:r>
            <a:endParaRPr lang="en-US" altLang="zh-CN" sz="2000" kern="0">
              <a:latin typeface="Comic Sans MS" panose="030F0902030302020204" pitchFamily="66" charset="0"/>
              <a:ea typeface="宋体" charset="-122"/>
            </a:endParaRP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zh-CN" sz="2000" kern="0">
                <a:latin typeface="Comic Sans MS" panose="030F0902030302020204" pitchFamily="66" charset="0"/>
                <a:ea typeface="宋体" charset="-122"/>
              </a:rPr>
              <a:t>backbone links at 100 Gbps 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en-US" altLang="x-none" sz="2000" kern="0">
              <a:latin typeface="Comic Sans MS" panose="030F0902030302020204" pitchFamily="66" charset="0"/>
              <a:ea typeface="ＭＳ Ｐゴシック" charset="-128"/>
            </a:endParaRPr>
          </a:p>
          <a:p>
            <a:pPr>
              <a:buFont typeface="Wingdings" pitchFamily="2" charset="2"/>
              <a:buChar char="q"/>
            </a:pPr>
            <a:r>
              <a:rPr lang="en-US" altLang="zh-CN" sz="2400" kern="0">
                <a:latin typeface="Comic Sans MS" panose="030F0902030302020204" pitchFamily="66" charset="0"/>
                <a:ea typeface="宋体" charset="-122"/>
              </a:rPr>
              <a:t>Software: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x-none" sz="2000" kern="0">
                <a:latin typeface="Comic Sans MS" panose="030F0902030302020204" pitchFamily="66" charset="0"/>
                <a:ea typeface="ＭＳ Ｐゴシック" charset="-128"/>
              </a:rPr>
              <a:t>datagram switching with virtual</a:t>
            </a:r>
            <a:br>
              <a:rPr lang="en-US" altLang="x-none" sz="2000" kern="0">
                <a:latin typeface="Comic Sans MS" panose="030F0902030302020204" pitchFamily="66" charset="0"/>
                <a:ea typeface="ＭＳ Ｐゴシック" charset="-128"/>
              </a:rPr>
            </a:br>
            <a:r>
              <a:rPr lang="en-US" altLang="x-none" sz="2000" kern="0">
                <a:latin typeface="Comic Sans MS" panose="030F0902030302020204" pitchFamily="66" charset="0"/>
                <a:ea typeface="ＭＳ Ｐゴシック" charset="-128"/>
              </a:rPr>
              <a:t>circuit support at backbone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zh-CN" sz="2000" kern="0">
                <a:latin typeface="Comic Sans MS" panose="030F0902030302020204" pitchFamily="66" charset="0"/>
                <a:ea typeface="宋体" charset="-122"/>
              </a:rPr>
              <a:t>l</a:t>
            </a:r>
            <a:r>
              <a:rPr lang="en-US" altLang="x-none" sz="2000" kern="0">
                <a:latin typeface="Comic Sans MS" panose="030F0902030302020204" pitchFamily="66" charset="0"/>
                <a:ea typeface="ＭＳ Ｐゴシック" charset="-128"/>
              </a:rPr>
              <a:t>ayered network architecture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altLang="zh-CN" sz="1800" kern="0">
                <a:latin typeface="Comic Sans MS" panose="030F0902030302020204" pitchFamily="66" charset="0"/>
                <a:ea typeface="宋体" charset="-122"/>
              </a:rPr>
              <a:t>u</a:t>
            </a:r>
            <a:r>
              <a:rPr lang="en-US" altLang="x-none" sz="1800" kern="0">
                <a:latin typeface="Comic Sans MS" panose="030F0902030302020204" pitchFamily="66" charset="0"/>
                <a:ea typeface="ＭＳ Ｐゴシック" charset="-128"/>
              </a:rPr>
              <a:t>se end-to-end arguments </a:t>
            </a:r>
            <a:br>
              <a:rPr lang="en-US" altLang="x-none" sz="1800" kern="0">
                <a:latin typeface="Comic Sans MS" panose="030F0902030302020204" pitchFamily="66" charset="0"/>
                <a:ea typeface="ＭＳ Ｐゴシック" charset="-128"/>
              </a:rPr>
            </a:br>
            <a:r>
              <a:rPr lang="en-US" altLang="x-none" sz="1800" kern="0">
                <a:latin typeface="Comic Sans MS" panose="030F0902030302020204" pitchFamily="66" charset="0"/>
                <a:ea typeface="ＭＳ Ｐゴシック" charset="-128"/>
              </a:rPr>
              <a:t>to determine the services</a:t>
            </a:r>
            <a:br>
              <a:rPr lang="en-US" altLang="x-none" sz="1800" kern="0">
                <a:latin typeface="Comic Sans MS" panose="030F0902030302020204" pitchFamily="66" charset="0"/>
                <a:ea typeface="ＭＳ Ｐゴシック" charset="-128"/>
              </a:rPr>
            </a:br>
            <a:r>
              <a:rPr lang="en-US" altLang="x-none" sz="1800" kern="0">
                <a:latin typeface="Comic Sans MS" panose="030F0902030302020204" pitchFamily="66" charset="0"/>
                <a:ea typeface="ＭＳ Ｐゴシック" charset="-128"/>
              </a:rPr>
              <a:t>provided by each layer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zh-CN" sz="2000" kern="0">
                <a:latin typeface="Comic Sans MS" panose="030F0902030302020204" pitchFamily="66" charset="0"/>
                <a:ea typeface="宋体" charset="-122"/>
              </a:rPr>
              <a:t>t</a:t>
            </a:r>
            <a:r>
              <a:rPr lang="en-US" altLang="x-none" sz="2000" kern="0">
                <a:latin typeface="Comic Sans MS" panose="030F0902030302020204" pitchFamily="66" charset="0"/>
                <a:ea typeface="ＭＳ Ｐゴシック" charset="-128"/>
              </a:rPr>
              <a:t>he hourglass architecture </a:t>
            </a:r>
            <a:br>
              <a:rPr lang="en-US" altLang="x-none" sz="2000" kern="0">
                <a:latin typeface="Comic Sans MS" panose="030F0902030302020204" pitchFamily="66" charset="0"/>
                <a:ea typeface="ＭＳ Ｐゴシック" charset="-128"/>
              </a:rPr>
            </a:br>
            <a:r>
              <a:rPr lang="en-US" altLang="x-none" sz="2000" kern="0">
                <a:latin typeface="Comic Sans MS" panose="030F0902030302020204" pitchFamily="66" charset="0"/>
                <a:ea typeface="ＭＳ Ｐゴシック" charset="-128"/>
              </a:rPr>
              <a:t>of the Internet</a:t>
            </a:r>
            <a:endParaRPr lang="en-US" altLang="x-none" sz="2000" kern="0" dirty="0">
              <a:latin typeface="Comic Sans MS" panose="030F0902030302020204" pitchFamily="66" charset="0"/>
              <a:ea typeface="ＭＳ Ｐゴシック" charset="-128"/>
            </a:endParaRPr>
          </a:p>
        </p:txBody>
      </p:sp>
      <p:sp>
        <p:nvSpPr>
          <p:cNvPr id="38" name="Freeform 6">
            <a:extLst>
              <a:ext uri="{FF2B5EF4-FFF2-40B4-BE49-F238E27FC236}">
                <a16:creationId xmlns:a16="http://schemas.microsoft.com/office/drawing/2014/main" id="{E257C558-AAAA-AD4A-99F8-547F80C14FC0}"/>
              </a:ext>
            </a:extLst>
          </p:cNvPr>
          <p:cNvSpPr>
            <a:spLocks/>
          </p:cNvSpPr>
          <p:nvPr/>
        </p:nvSpPr>
        <p:spPr bwMode="auto">
          <a:xfrm>
            <a:off x="7488017" y="1928629"/>
            <a:ext cx="1003300" cy="3733800"/>
          </a:xfrm>
          <a:custGeom>
            <a:avLst/>
            <a:gdLst>
              <a:gd name="T0" fmla="*/ 2147483647 w 632"/>
              <a:gd name="T1" fmla="*/ 0 h 2496"/>
              <a:gd name="T2" fmla="*/ 2147483647 w 632"/>
              <a:gd name="T3" fmla="*/ 2147483647 h 2496"/>
              <a:gd name="T4" fmla="*/ 0 w 632"/>
              <a:gd name="T5" fmla="*/ 2147483647 h 2496"/>
              <a:gd name="T6" fmla="*/ 0 60000 65536"/>
              <a:gd name="T7" fmla="*/ 0 60000 65536"/>
              <a:gd name="T8" fmla="*/ 0 60000 65536"/>
              <a:gd name="T9" fmla="*/ 0 w 632"/>
              <a:gd name="T10" fmla="*/ 0 h 2496"/>
              <a:gd name="T11" fmla="*/ 632 w 632"/>
              <a:gd name="T12" fmla="*/ 2496 h 249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632" h="2496">
                <a:moveTo>
                  <a:pt x="48" y="0"/>
                </a:moveTo>
                <a:cubicBezTo>
                  <a:pt x="340" y="368"/>
                  <a:pt x="632" y="736"/>
                  <a:pt x="624" y="1152"/>
                </a:cubicBezTo>
                <a:cubicBezTo>
                  <a:pt x="616" y="1568"/>
                  <a:pt x="308" y="2032"/>
                  <a:pt x="0" y="2496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" name="Freeform 7">
            <a:extLst>
              <a:ext uri="{FF2B5EF4-FFF2-40B4-BE49-F238E27FC236}">
                <a16:creationId xmlns:a16="http://schemas.microsoft.com/office/drawing/2014/main" id="{C1BEA83E-BA20-EB42-B1E3-47058000D7A0}"/>
              </a:ext>
            </a:extLst>
          </p:cNvPr>
          <p:cNvSpPr>
            <a:spLocks/>
          </p:cNvSpPr>
          <p:nvPr/>
        </p:nvSpPr>
        <p:spPr bwMode="auto">
          <a:xfrm>
            <a:off x="9532717" y="1928629"/>
            <a:ext cx="1079500" cy="3733800"/>
          </a:xfrm>
          <a:custGeom>
            <a:avLst/>
            <a:gdLst>
              <a:gd name="T0" fmla="*/ 2147483647 w 632"/>
              <a:gd name="T1" fmla="*/ 0 h 2496"/>
              <a:gd name="T2" fmla="*/ 2147483647 w 632"/>
              <a:gd name="T3" fmla="*/ 2147483647 h 2496"/>
              <a:gd name="T4" fmla="*/ 2147483647 w 632"/>
              <a:gd name="T5" fmla="*/ 2147483647 h 2496"/>
              <a:gd name="T6" fmla="*/ 0 60000 65536"/>
              <a:gd name="T7" fmla="*/ 0 60000 65536"/>
              <a:gd name="T8" fmla="*/ 0 60000 65536"/>
              <a:gd name="T9" fmla="*/ 0 w 632"/>
              <a:gd name="T10" fmla="*/ 0 h 2496"/>
              <a:gd name="T11" fmla="*/ 632 w 632"/>
              <a:gd name="T12" fmla="*/ 2496 h 249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632" h="2496">
                <a:moveTo>
                  <a:pt x="584" y="0"/>
                </a:moveTo>
                <a:cubicBezTo>
                  <a:pt x="292" y="416"/>
                  <a:pt x="0" y="832"/>
                  <a:pt x="8" y="1248"/>
                </a:cubicBezTo>
                <a:cubicBezTo>
                  <a:pt x="16" y="1664"/>
                  <a:pt x="324" y="2080"/>
                  <a:pt x="632" y="2496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" name="Line 8">
            <a:extLst>
              <a:ext uri="{FF2B5EF4-FFF2-40B4-BE49-F238E27FC236}">
                <a16:creationId xmlns:a16="http://schemas.microsoft.com/office/drawing/2014/main" id="{FBD73062-7C52-A84A-AD3C-BECAA2BC0C09}"/>
              </a:ext>
            </a:extLst>
          </p:cNvPr>
          <p:cNvSpPr>
            <a:spLocks noChangeShapeType="1"/>
          </p:cNvSpPr>
          <p:nvPr/>
        </p:nvSpPr>
        <p:spPr bwMode="auto">
          <a:xfrm>
            <a:off x="8478617" y="3376429"/>
            <a:ext cx="11430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" name="Line 9">
            <a:extLst>
              <a:ext uri="{FF2B5EF4-FFF2-40B4-BE49-F238E27FC236}">
                <a16:creationId xmlns:a16="http://schemas.microsoft.com/office/drawing/2014/main" id="{E2701FD7-AF06-4E4F-88B7-021633B2F775}"/>
              </a:ext>
            </a:extLst>
          </p:cNvPr>
          <p:cNvSpPr>
            <a:spLocks noChangeShapeType="1"/>
          </p:cNvSpPr>
          <p:nvPr/>
        </p:nvSpPr>
        <p:spPr bwMode="auto">
          <a:xfrm>
            <a:off x="8402417" y="3986029"/>
            <a:ext cx="11430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" name="Text Box 10">
            <a:extLst>
              <a:ext uri="{FF2B5EF4-FFF2-40B4-BE49-F238E27FC236}">
                <a16:creationId xmlns:a16="http://schemas.microsoft.com/office/drawing/2014/main" id="{4395A7A0-1B13-1148-B9E2-7CA3C2DD3C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86567" y="3417704"/>
            <a:ext cx="85248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x-none">
                <a:solidFill>
                  <a:srgbClr val="000000"/>
                </a:solidFill>
              </a:rPr>
              <a:t>IP4/6</a:t>
            </a:r>
          </a:p>
        </p:txBody>
      </p:sp>
      <p:sp>
        <p:nvSpPr>
          <p:cNvPr id="43" name="Text Box 11">
            <a:extLst>
              <a:ext uri="{FF2B5EF4-FFF2-40B4-BE49-F238E27FC236}">
                <a16:creationId xmlns:a16="http://schemas.microsoft.com/office/drawing/2014/main" id="{FBE702FD-F0EA-7C4E-B2F3-0E69B1C71A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48355" y="5281429"/>
            <a:ext cx="9525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x-none" sz="1600" b="1">
                <a:solidFill>
                  <a:srgbClr val="000000"/>
                </a:solidFill>
              </a:rPr>
              <a:t>Ethernet</a:t>
            </a:r>
          </a:p>
        </p:txBody>
      </p:sp>
      <p:sp>
        <p:nvSpPr>
          <p:cNvPr id="44" name="Text Box 12">
            <a:extLst>
              <a:ext uri="{FF2B5EF4-FFF2-40B4-BE49-F238E27FC236}">
                <a16:creationId xmlns:a16="http://schemas.microsoft.com/office/drawing/2014/main" id="{30E3F387-9AC0-744E-A97C-FB6F982743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16817" y="5281429"/>
            <a:ext cx="1152525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x-none" sz="1600" b="1">
                <a:solidFill>
                  <a:srgbClr val="000000"/>
                </a:solidFill>
              </a:rPr>
              <a:t>Cable/DSL</a:t>
            </a:r>
          </a:p>
        </p:txBody>
      </p:sp>
      <p:sp>
        <p:nvSpPr>
          <p:cNvPr id="45" name="Text Box 13">
            <a:extLst>
              <a:ext uri="{FF2B5EF4-FFF2-40B4-BE49-F238E27FC236}">
                <a16:creationId xmlns:a16="http://schemas.microsoft.com/office/drawing/2014/main" id="{24F50BE3-25B3-A049-9438-B259812CEB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21480" y="5281429"/>
            <a:ext cx="931862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x-none" sz="1600" b="1">
                <a:solidFill>
                  <a:srgbClr val="000000"/>
                </a:solidFill>
              </a:rPr>
              <a:t>Wireless</a:t>
            </a:r>
          </a:p>
        </p:txBody>
      </p:sp>
      <p:sp>
        <p:nvSpPr>
          <p:cNvPr id="46" name="Text Box 14">
            <a:extLst>
              <a:ext uri="{FF2B5EF4-FFF2-40B4-BE49-F238E27FC236}">
                <a16:creationId xmlns:a16="http://schemas.microsoft.com/office/drawing/2014/main" id="{96750BF7-B32B-C340-A12F-B45538FD91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64317" y="2735079"/>
            <a:ext cx="58896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x-none" sz="1600" b="1">
                <a:solidFill>
                  <a:srgbClr val="000000"/>
                </a:solidFill>
              </a:rPr>
              <a:t>TCP</a:t>
            </a:r>
          </a:p>
        </p:txBody>
      </p:sp>
      <p:sp>
        <p:nvSpPr>
          <p:cNvPr id="47" name="Text Box 15">
            <a:extLst>
              <a:ext uri="{FF2B5EF4-FFF2-40B4-BE49-F238E27FC236}">
                <a16:creationId xmlns:a16="http://schemas.microsoft.com/office/drawing/2014/main" id="{210C43EA-7E3E-7143-BE28-58EF36C9EA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59655" y="2766829"/>
            <a:ext cx="60007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x-none" sz="1600" b="1">
                <a:solidFill>
                  <a:srgbClr val="000000"/>
                </a:solidFill>
              </a:rPr>
              <a:t>UDP</a:t>
            </a:r>
          </a:p>
        </p:txBody>
      </p:sp>
      <p:sp>
        <p:nvSpPr>
          <p:cNvPr id="48" name="Line 21">
            <a:extLst>
              <a:ext uri="{FF2B5EF4-FFF2-40B4-BE49-F238E27FC236}">
                <a16:creationId xmlns:a16="http://schemas.microsoft.com/office/drawing/2014/main" id="{EAD0323D-03C9-D04B-95C4-B66F3140A0AB}"/>
              </a:ext>
            </a:extLst>
          </p:cNvPr>
          <p:cNvSpPr>
            <a:spLocks noChangeShapeType="1"/>
          </p:cNvSpPr>
          <p:nvPr/>
        </p:nvSpPr>
        <p:spPr bwMode="auto">
          <a:xfrm>
            <a:off x="7488017" y="5662429"/>
            <a:ext cx="31242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9" name="Line 23">
            <a:extLst>
              <a:ext uri="{FF2B5EF4-FFF2-40B4-BE49-F238E27FC236}">
                <a16:creationId xmlns:a16="http://schemas.microsoft.com/office/drawing/2014/main" id="{30E36BCB-7E82-7143-A0F7-8D6DC008DD19}"/>
              </a:ext>
            </a:extLst>
          </p:cNvPr>
          <p:cNvSpPr>
            <a:spLocks noChangeShapeType="1"/>
          </p:cNvSpPr>
          <p:nvPr/>
        </p:nvSpPr>
        <p:spPr bwMode="auto">
          <a:xfrm>
            <a:off x="8097617" y="2614429"/>
            <a:ext cx="19050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0" name="Line 24">
            <a:extLst>
              <a:ext uri="{FF2B5EF4-FFF2-40B4-BE49-F238E27FC236}">
                <a16:creationId xmlns:a16="http://schemas.microsoft.com/office/drawing/2014/main" id="{C744EC5E-CD58-C14B-904F-D783CF5C3AE6}"/>
              </a:ext>
            </a:extLst>
          </p:cNvPr>
          <p:cNvSpPr>
            <a:spLocks noChangeShapeType="1"/>
          </p:cNvSpPr>
          <p:nvPr/>
        </p:nvSpPr>
        <p:spPr bwMode="auto">
          <a:xfrm>
            <a:off x="9012017" y="2614429"/>
            <a:ext cx="0" cy="762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51" name="Group 40">
            <a:extLst>
              <a:ext uri="{FF2B5EF4-FFF2-40B4-BE49-F238E27FC236}">
                <a16:creationId xmlns:a16="http://schemas.microsoft.com/office/drawing/2014/main" id="{6B635E78-F651-FA48-8DFF-5FB13D2E1985}"/>
              </a:ext>
            </a:extLst>
          </p:cNvPr>
          <p:cNvGrpSpPr>
            <a:grpSpLocks/>
          </p:cNvGrpSpPr>
          <p:nvPr/>
        </p:nvGrpSpPr>
        <p:grpSpPr bwMode="auto">
          <a:xfrm>
            <a:off x="7578505" y="1942917"/>
            <a:ext cx="2971800" cy="377825"/>
            <a:chOff x="2604654" y="1967359"/>
            <a:chExt cx="2971800" cy="378102"/>
          </a:xfrm>
        </p:grpSpPr>
        <p:sp>
          <p:nvSpPr>
            <p:cNvPr id="52" name="Text Box 16">
              <a:extLst>
                <a:ext uri="{FF2B5EF4-FFF2-40B4-BE49-F238E27FC236}">
                  <a16:creationId xmlns:a16="http://schemas.microsoft.com/office/drawing/2014/main" id="{E61951F1-F7C9-5D47-B19D-AB961139F7E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42364" y="2008911"/>
              <a:ext cx="738188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r>
                <a:rPr lang="en-US" altLang="x-none" sz="1600" b="1">
                  <a:solidFill>
                    <a:srgbClr val="000000"/>
                  </a:solidFill>
                </a:rPr>
                <a:t>Telnet</a:t>
              </a:r>
            </a:p>
          </p:txBody>
        </p:sp>
        <p:sp>
          <p:nvSpPr>
            <p:cNvPr id="53" name="Text Box 17">
              <a:extLst>
                <a:ext uri="{FF2B5EF4-FFF2-40B4-BE49-F238E27FC236}">
                  <a16:creationId xmlns:a16="http://schemas.microsoft.com/office/drawing/2014/main" id="{56B9141C-B892-7142-80B3-BF57D624330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43502" y="1995054"/>
              <a:ext cx="704850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r>
                <a:rPr lang="en-US" altLang="x-none" sz="1600" b="1">
                  <a:solidFill>
                    <a:srgbClr val="000000"/>
                  </a:solidFill>
                </a:rPr>
                <a:t>Email</a:t>
              </a:r>
            </a:p>
          </p:txBody>
        </p:sp>
        <p:sp>
          <p:nvSpPr>
            <p:cNvPr id="54" name="Text Box 18">
              <a:extLst>
                <a:ext uri="{FF2B5EF4-FFF2-40B4-BE49-F238E27FC236}">
                  <a16:creationId xmlns:a16="http://schemas.microsoft.com/office/drawing/2014/main" id="{672427F1-54F6-9948-AEDB-855DDE86F19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91000" y="2008910"/>
              <a:ext cx="566738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r>
                <a:rPr lang="en-US" altLang="x-none" sz="1600" b="1">
                  <a:solidFill>
                    <a:srgbClr val="000000"/>
                  </a:solidFill>
                </a:rPr>
                <a:t>FTP</a:t>
              </a:r>
            </a:p>
          </p:txBody>
        </p:sp>
        <p:sp>
          <p:nvSpPr>
            <p:cNvPr id="55" name="Text Box 19">
              <a:extLst>
                <a:ext uri="{FF2B5EF4-FFF2-40B4-BE49-F238E27FC236}">
                  <a16:creationId xmlns:a16="http://schemas.microsoft.com/office/drawing/2014/main" id="{B9FBF8C5-0E26-5C47-A559-69C50FED417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80522" y="2008908"/>
              <a:ext cx="793750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r>
                <a:rPr lang="en-US" altLang="x-none" sz="1600" b="1">
                  <a:solidFill>
                    <a:srgbClr val="000000"/>
                  </a:solidFill>
                </a:rPr>
                <a:t>WWW</a:t>
              </a:r>
            </a:p>
          </p:txBody>
        </p:sp>
        <p:sp>
          <p:nvSpPr>
            <p:cNvPr id="56" name="Line 20">
              <a:extLst>
                <a:ext uri="{FF2B5EF4-FFF2-40B4-BE49-F238E27FC236}">
                  <a16:creationId xmlns:a16="http://schemas.microsoft.com/office/drawing/2014/main" id="{DAA776B3-EBFD-E74A-8391-FA697C7095B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04654" y="1967359"/>
              <a:ext cx="297180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57" name="Straight Connector 46">
              <a:extLst>
                <a:ext uri="{FF2B5EF4-FFF2-40B4-BE49-F238E27FC236}">
                  <a16:creationId xmlns:a16="http://schemas.microsoft.com/office/drawing/2014/main" id="{8540F014-7532-0940-B7EC-E1EE689DF59B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2867891" y="2313709"/>
              <a:ext cx="817418" cy="15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58" name="Straight Connector 47">
            <a:extLst>
              <a:ext uri="{FF2B5EF4-FFF2-40B4-BE49-F238E27FC236}">
                <a16:creationId xmlns:a16="http://schemas.microsoft.com/office/drawing/2014/main" id="{A821FD2C-5660-A443-8B3A-F4FE5912D778}"/>
              </a:ext>
            </a:extLst>
          </p:cNvPr>
          <p:cNvCxnSpPr>
            <a:cxnSpLocks noChangeShapeType="1"/>
          </p:cNvCxnSpPr>
          <p:nvPr/>
        </p:nvCxnSpPr>
        <p:spPr bwMode="auto">
          <a:xfrm rot="5400000">
            <a:off x="8514336" y="2448535"/>
            <a:ext cx="317500" cy="15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9" name="Text Box 14">
            <a:extLst>
              <a:ext uri="{FF2B5EF4-FFF2-40B4-BE49-F238E27FC236}">
                <a16:creationId xmlns:a16="http://schemas.microsoft.com/office/drawing/2014/main" id="{944911D0-279C-FC47-9994-CD914FF101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46817" y="2250892"/>
            <a:ext cx="547688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x-none" sz="1600" b="1">
                <a:solidFill>
                  <a:srgbClr val="000000"/>
                </a:solidFill>
              </a:rPr>
              <a:t>SSL</a:t>
            </a:r>
          </a:p>
        </p:txBody>
      </p:sp>
    </p:spTree>
    <p:extLst>
      <p:ext uri="{BB962C8B-B14F-4D97-AF65-F5344CB8AC3E}">
        <p14:creationId xmlns:p14="http://schemas.microsoft.com/office/powerpoint/2010/main" val="1584233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CC3487D-D6D5-A04C-94F1-8FE8E59FD7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3600" dirty="0">
                <a:solidFill>
                  <a:schemeClr val="accent1"/>
                </a:solidFill>
                <a:latin typeface="Comic Sans MS" panose="030F0902030302020204" pitchFamily="66" charset="0"/>
              </a:rPr>
              <a:t>Out</a:t>
            </a:r>
            <a:r>
              <a:rPr lang="en-US" altLang="zh-CN" sz="3600" dirty="0">
                <a:solidFill>
                  <a:schemeClr val="accent1"/>
                </a:solidFill>
                <a:latin typeface="Comic Sans MS" panose="030F0902030302020204" pitchFamily="66" charset="0"/>
              </a:rPr>
              <a:t>line</a:t>
            </a:r>
            <a:endParaRPr lang="en-US" sz="3600" dirty="0">
              <a:solidFill>
                <a:schemeClr val="accent1"/>
              </a:solidFill>
              <a:latin typeface="Comic Sans MS" panose="030F0902030302020204" pitchFamily="66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61F447-33B6-554C-B073-6B688B696773}"/>
              </a:ext>
            </a:extLst>
          </p:cNvPr>
          <p:cNvSpPr txBox="1"/>
          <p:nvPr/>
        </p:nvSpPr>
        <p:spPr>
          <a:xfrm>
            <a:off x="740229" y="1371600"/>
            <a:ext cx="10929257" cy="48964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457200" indent="-457200">
              <a:lnSpc>
                <a:spcPct val="150000"/>
              </a:lnSpc>
              <a:buClr>
                <a:schemeClr val="tx1"/>
              </a:buClr>
              <a:buFont typeface="Wingdings" pitchFamily="2" charset="2"/>
              <a:buChar char="q"/>
            </a:pPr>
            <a:r>
              <a:rPr lang="en-US" altLang="zh-CN" sz="2800" dirty="0">
                <a:latin typeface="Comic Sans MS" panose="030F0902030302020204" pitchFamily="66" charset="0"/>
                <a:ea typeface="ＭＳ Ｐゴシック" charset="-128"/>
              </a:rPr>
              <a:t>Recap</a:t>
            </a:r>
            <a:endParaRPr lang="en-US" altLang="ja-JP" sz="2800" dirty="0">
              <a:latin typeface="Comic Sans MS" panose="030F0902030302020204" pitchFamily="66" charset="0"/>
              <a:ea typeface="ＭＳ Ｐゴシック" charset="-128"/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q"/>
            </a:pPr>
            <a:r>
              <a:rPr lang="en-US" altLang="zh-CN" sz="2800" dirty="0">
                <a:latin typeface="Comic Sans MS" panose="030F0902030302020204" pitchFamily="66" charset="0"/>
                <a:ea typeface="ＭＳ Ｐゴシック" charset="-128"/>
              </a:rPr>
              <a:t>Layered</a:t>
            </a:r>
            <a:r>
              <a:rPr lang="zh-CN" altLang="en-US" sz="2800" dirty="0">
                <a:latin typeface="Comic Sans MS" panose="030F0902030302020204" pitchFamily="66" charset="0"/>
                <a:ea typeface="ＭＳ Ｐゴシック" charset="-128"/>
              </a:rPr>
              <a:t> </a:t>
            </a:r>
            <a:r>
              <a:rPr lang="en-US" altLang="zh-CN" sz="2800" dirty="0">
                <a:latin typeface="Comic Sans MS" panose="030F0902030302020204" pitchFamily="66" charset="0"/>
                <a:ea typeface="ＭＳ Ｐゴシック" charset="-128"/>
              </a:rPr>
              <a:t>architecture</a:t>
            </a:r>
            <a:endParaRPr lang="en-US" altLang="x-none" sz="2800" dirty="0">
              <a:latin typeface="Comic Sans MS" panose="030F0902030302020204" pitchFamily="66" charset="0"/>
              <a:ea typeface="ＭＳ Ｐゴシック" charset="-128"/>
            </a:endParaRPr>
          </a:p>
          <a:p>
            <a:pPr marL="914400" lvl="1" indent="-457200">
              <a:buClr>
                <a:schemeClr val="tx1"/>
              </a:buClr>
              <a:buSzPct val="85000"/>
              <a:buFont typeface="Wingdings" pitchFamily="2" charset="2"/>
              <a:buChar char="q"/>
            </a:pPr>
            <a:r>
              <a:rPr lang="en-US" altLang="x-none" sz="2800" dirty="0">
                <a:latin typeface="Comic Sans MS" panose="030F0902030302020204" pitchFamily="66" charset="0"/>
                <a:ea typeface="ＭＳ Ｐゴシック" charset="-128"/>
              </a:rPr>
              <a:t>what is layering?</a:t>
            </a:r>
          </a:p>
          <a:p>
            <a:pPr marL="914400" lvl="1" indent="-457200">
              <a:buSzPct val="85000"/>
              <a:buFont typeface="Wingdings" pitchFamily="2" charset="2"/>
              <a:buChar char="q"/>
            </a:pPr>
            <a:r>
              <a:rPr lang="en-US" altLang="x-none" sz="2800" dirty="0">
                <a:latin typeface="Comic Sans MS" panose="030F0902030302020204" pitchFamily="66" charset="0"/>
                <a:ea typeface="ＭＳ Ｐゴシック" charset="-128"/>
              </a:rPr>
              <a:t>why </a:t>
            </a:r>
            <a:r>
              <a:rPr lang="en-US" altLang="zh-CN" sz="2800" dirty="0">
                <a:latin typeface="Comic Sans MS" panose="030F0902030302020204" pitchFamily="66" charset="0"/>
                <a:ea typeface="ＭＳ Ｐゴシック" charset="-128"/>
              </a:rPr>
              <a:t>l</a:t>
            </a:r>
            <a:r>
              <a:rPr lang="en-US" altLang="x-none" sz="2800" dirty="0">
                <a:latin typeface="Comic Sans MS" panose="030F0902030302020204" pitchFamily="66" charset="0"/>
                <a:ea typeface="ＭＳ Ｐゴシック" charset="-128"/>
              </a:rPr>
              <a:t>ayering?</a:t>
            </a:r>
          </a:p>
          <a:p>
            <a:pPr marL="914400" lvl="1" indent="-457200">
              <a:buSzPct val="85000"/>
              <a:buFont typeface="Wingdings" pitchFamily="2" charset="2"/>
              <a:buChar char="q"/>
            </a:pPr>
            <a:r>
              <a:rPr lang="en-US" altLang="x-none" sz="2800" dirty="0">
                <a:latin typeface="Comic Sans MS" panose="030F0902030302020204" pitchFamily="66" charset="0"/>
                <a:ea typeface="ＭＳ Ｐゴシック" charset="-128"/>
              </a:rPr>
              <a:t>ISO/OSI layering and Internet layering</a:t>
            </a:r>
          </a:p>
          <a:p>
            <a:pPr marL="457200" indent="-457200">
              <a:buClr>
                <a:srgbClr val="C00000"/>
              </a:buClr>
              <a:buSzPct val="85000"/>
              <a:buFont typeface="Wingdings" pitchFamily="2" charset="2"/>
              <a:buChar char="q"/>
            </a:pPr>
            <a:r>
              <a:rPr lang="en-US" altLang="zh-CN" sz="2800" i="1" dirty="0">
                <a:solidFill>
                  <a:srgbClr val="C00000"/>
                </a:solidFill>
                <a:latin typeface="Comic Sans MS" panose="030F0902030302020204" pitchFamily="66" charset="0"/>
                <a:ea typeface="ＭＳ Ｐゴシック" charset="-128"/>
              </a:rPr>
              <a:t>Network</a:t>
            </a:r>
            <a:r>
              <a:rPr lang="zh-CN" altLang="en-US" sz="2800" i="1" dirty="0">
                <a:solidFill>
                  <a:srgbClr val="C00000"/>
                </a:solidFill>
                <a:latin typeface="Comic Sans MS" panose="030F0902030302020204" pitchFamily="66" charset="0"/>
                <a:ea typeface="ＭＳ Ｐゴシック" charset="-128"/>
              </a:rPr>
              <a:t> </a:t>
            </a:r>
            <a:r>
              <a:rPr lang="en-US" altLang="zh-CN" sz="2800" i="1" dirty="0">
                <a:solidFill>
                  <a:srgbClr val="C00000"/>
                </a:solidFill>
                <a:latin typeface="Comic Sans MS" panose="030F0902030302020204" pitchFamily="66" charset="0"/>
                <a:ea typeface="ＭＳ Ｐゴシック" charset="-128"/>
              </a:rPr>
              <a:t>Verification</a:t>
            </a:r>
            <a:endParaRPr lang="en-US" altLang="x-none" sz="2800" i="1" dirty="0">
              <a:solidFill>
                <a:srgbClr val="C00000"/>
              </a:solidFill>
              <a:latin typeface="Comic Sans MS" panose="030F0902030302020204" pitchFamily="66" charset="0"/>
              <a:ea typeface="ＭＳ Ｐゴシック" charset="-128"/>
            </a:endParaRPr>
          </a:p>
          <a:p>
            <a:pPr lvl="1">
              <a:buClr>
                <a:schemeClr val="tx1"/>
              </a:buClr>
              <a:buSzPct val="85000"/>
            </a:pPr>
            <a:endParaRPr lang="en-US" altLang="x-none" sz="2800" dirty="0">
              <a:latin typeface="Comic Sans MS" panose="030F0902030302020204" pitchFamily="66" charset="0"/>
              <a:ea typeface="ＭＳ Ｐゴシック" charset="-128"/>
            </a:endParaRPr>
          </a:p>
          <a:p>
            <a:endParaRPr lang="en-US" dirty="0">
              <a:latin typeface="Comic Sans MS" panose="030F0902030302020204" pitchFamily="66" charset="0"/>
            </a:endParaRP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2138ACD-20AD-9E49-9CD8-656901E254A0}"/>
              </a:ext>
            </a:extLst>
          </p:cNvPr>
          <p:cNvSpPr txBox="1">
            <a:spLocks/>
          </p:cNvSpPr>
          <p:nvPr/>
        </p:nvSpPr>
        <p:spPr>
          <a:xfrm>
            <a:off x="11488848" y="6039465"/>
            <a:ext cx="703152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1pPr>
            <a:lvl2pPr marL="742950" indent="-28575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2pPr>
            <a:lvl3pPr marL="1143000" indent="-22860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3pPr>
            <a:lvl4pPr marL="1600200" indent="-22860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4pPr>
            <a:lvl5pPr marL="2057400" indent="-22860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5pPr>
            <a:lvl6pPr marL="25146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6pPr>
            <a:lvl7pPr marL="29718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7pPr>
            <a:lvl8pPr marL="34290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8pPr>
            <a:lvl9pPr marL="38862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9pPr>
          </a:lstStyle>
          <a:p>
            <a:pPr algn="r"/>
            <a:fld id="{7CBD4323-42A0-E54E-9D59-E221C7814D01}" type="slidenum">
              <a:rPr lang="en-US" altLang="x-none" sz="1600" smtClean="0">
                <a:latin typeface="Tahoma" charset="0"/>
              </a:rPr>
              <a:pPr algn="r"/>
              <a:t>57</a:t>
            </a:fld>
            <a:endParaRPr lang="en-US" altLang="x-none" sz="1600" dirty="0">
              <a:latin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3133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CC3487D-D6D5-A04C-94F1-8FE8E59FD7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74347" y="224047"/>
            <a:ext cx="9109135" cy="1052914"/>
          </a:xfrm>
        </p:spPr>
        <p:txBody>
          <a:bodyPr/>
          <a:lstStyle/>
          <a:p>
            <a:r>
              <a:rPr lang="en-US" altLang="zh-CN" sz="3600" dirty="0">
                <a:solidFill>
                  <a:schemeClr val="accent1"/>
                </a:solidFill>
                <a:latin typeface="Comic Sans MS" panose="030F0902030302020204" pitchFamily="66" charset="0"/>
              </a:rPr>
              <a:t>Setting</a:t>
            </a:r>
            <a:endParaRPr lang="en-US" sz="3600" dirty="0">
              <a:solidFill>
                <a:schemeClr val="accent1"/>
              </a:solidFill>
              <a:latin typeface="Comic Sans MS" panose="030F0902030302020204" pitchFamily="66" charset="0"/>
            </a:endParaRP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2138ACD-20AD-9E49-9CD8-656901E254A0}"/>
              </a:ext>
            </a:extLst>
          </p:cNvPr>
          <p:cNvSpPr txBox="1">
            <a:spLocks/>
          </p:cNvSpPr>
          <p:nvPr/>
        </p:nvSpPr>
        <p:spPr>
          <a:xfrm>
            <a:off x="11488848" y="6039465"/>
            <a:ext cx="703152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1pPr>
            <a:lvl2pPr marL="742950" indent="-28575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2pPr>
            <a:lvl3pPr marL="1143000" indent="-22860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3pPr>
            <a:lvl4pPr marL="1600200" indent="-22860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4pPr>
            <a:lvl5pPr marL="2057400" indent="-22860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5pPr>
            <a:lvl6pPr marL="25146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6pPr>
            <a:lvl7pPr marL="29718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7pPr>
            <a:lvl8pPr marL="34290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8pPr>
            <a:lvl9pPr marL="38862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9pPr>
          </a:lstStyle>
          <a:p>
            <a:pPr algn="r"/>
            <a:fld id="{7CBD4323-42A0-E54E-9D59-E221C7814D01}" type="slidenum">
              <a:rPr lang="en-US" altLang="x-none" sz="1600" smtClean="0">
                <a:latin typeface="Tahoma" charset="0"/>
              </a:rPr>
              <a:pPr algn="r"/>
              <a:t>58</a:t>
            </a:fld>
            <a:endParaRPr lang="en-US" altLang="x-none" sz="1600" dirty="0">
              <a:latin typeface="Tahoma" charset="0"/>
            </a:endParaRPr>
          </a:p>
        </p:txBody>
      </p:sp>
      <p:sp>
        <p:nvSpPr>
          <p:cNvPr id="28" name="Content Placeholder 15">
            <a:extLst>
              <a:ext uri="{FF2B5EF4-FFF2-40B4-BE49-F238E27FC236}">
                <a16:creationId xmlns:a16="http://schemas.microsoft.com/office/drawing/2014/main" id="{4EEB9341-99D3-8E4A-A5F3-C08259AF53CA}"/>
              </a:ext>
            </a:extLst>
          </p:cNvPr>
          <p:cNvSpPr txBox="1">
            <a:spLocks/>
          </p:cNvSpPr>
          <p:nvPr/>
        </p:nvSpPr>
        <p:spPr bwMode="auto">
          <a:xfrm>
            <a:off x="1268770" y="1383327"/>
            <a:ext cx="4654550" cy="4656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557" tIns="45781" rIns="91557" bIns="45781" numCol="1" anchor="t" anchorCtr="0" compatLnSpc="1">
            <a:prstTxWarp prst="textNoShape">
              <a:avLst/>
            </a:prstTxWarp>
          </a:bodyPr>
          <a:lstStyle>
            <a:lvl1pPr marL="342900" indent="-342900" algn="l" defTabSz="915988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Wingdings" pitchFamily="2" charset="2"/>
              <a:buChar char="q"/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4538" indent="-287338" algn="l" defTabSz="915988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Courier New" panose="02070309020205020404" pitchFamily="49" charset="0"/>
              <a:buChar char="o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4588" indent="-228600" algn="l" defTabSz="915988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603375" indent="-230188" algn="l" defTabSz="915988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charset="0"/>
              </a:defRPr>
            </a:lvl4pPr>
            <a:lvl5pPr marL="2060575" indent="-228600" algn="l" defTabSz="915988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charset="0"/>
              </a:defRPr>
            </a:lvl5pPr>
            <a:lvl6pPr marL="2517775" indent="-228600" algn="l" defTabSz="915988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4975" indent="-228600" algn="l" defTabSz="915988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32175" indent="-228600" algn="l" defTabSz="915988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9375" indent="-228600" algn="l" defTabSz="915988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342900" marR="0" lvl="0" indent="-342900" algn="l" defTabSz="915988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Wingdings" pitchFamily="2" charset="2"/>
              <a:buChar char="q"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/>
                <a:ea typeface="ＭＳ Ｐゴシック" charset="0"/>
              </a:rPr>
              <a:t>Modern networks are </a:t>
            </a:r>
          </a:p>
          <a:p>
            <a:pPr marL="744538" marR="0" lvl="1" indent="-287338" algn="l" defTabSz="915988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75000"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/>
                <a:ea typeface="ＭＳ Ｐゴシック" charset="0"/>
              </a:rPr>
              <a:t>increasingly more complex</a:t>
            </a:r>
          </a:p>
          <a:p>
            <a:pPr marL="744538" marR="0" lvl="1" indent="-287338" algn="l" defTabSz="915988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75000"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/>
                <a:ea typeface="ＭＳ Ｐゴシック" charset="0"/>
              </a:rPr>
              <a:t>outages increasingly more costly</a:t>
            </a:r>
          </a:p>
        </p:txBody>
      </p:sp>
      <p:sp>
        <p:nvSpPr>
          <p:cNvPr id="29" name="object 3">
            <a:extLst>
              <a:ext uri="{FF2B5EF4-FFF2-40B4-BE49-F238E27FC236}">
                <a16:creationId xmlns:a16="http://schemas.microsoft.com/office/drawing/2014/main" id="{B3E3E0E2-F624-3B4F-9E7D-3F0900C1688A}"/>
              </a:ext>
            </a:extLst>
          </p:cNvPr>
          <p:cNvSpPr/>
          <p:nvPr/>
        </p:nvSpPr>
        <p:spPr>
          <a:xfrm>
            <a:off x="6785709" y="1305869"/>
            <a:ext cx="3653853" cy="318997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442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1E785CB-4B73-684B-A355-C00F56D716AB}"/>
              </a:ext>
            </a:extLst>
          </p:cNvPr>
          <p:cNvSpPr/>
          <p:nvPr/>
        </p:nvSpPr>
        <p:spPr>
          <a:xfrm>
            <a:off x="5191217" y="1030740"/>
            <a:ext cx="558326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Source: http://</a:t>
            </a:r>
            <a:r>
              <a:rPr lang="en-US" sz="1000" dirty="0" err="1"/>
              <a:t>groups.geni.net</a:t>
            </a:r>
            <a:r>
              <a:rPr lang="en-US" sz="1000" dirty="0"/>
              <a:t>/</a:t>
            </a:r>
            <a:r>
              <a:rPr lang="en-US" sz="1000" dirty="0" err="1"/>
              <a:t>geni</a:t>
            </a:r>
            <a:r>
              <a:rPr lang="en-US" sz="1000" dirty="0"/>
              <a:t>/chrome/site/thumbnails/wiki/</a:t>
            </a:r>
            <a:r>
              <a:rPr lang="en-US" sz="1000" dirty="0" err="1"/>
              <a:t>TangoGENI</a:t>
            </a:r>
            <a:r>
              <a:rPr lang="en-US" sz="1000" dirty="0"/>
              <a:t>/OF-VLAN3715_1000.jpg</a:t>
            </a:r>
          </a:p>
        </p:txBody>
      </p:sp>
      <p:pic>
        <p:nvPicPr>
          <p:cNvPr id="31" name="Untitled6.tiff" descr="Untitled6.tiff">
            <a:extLst>
              <a:ext uri="{FF2B5EF4-FFF2-40B4-BE49-F238E27FC236}">
                <a16:creationId xmlns:a16="http://schemas.microsoft.com/office/drawing/2014/main" id="{ADC71579-E923-F743-9C09-7A06FE01D5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424176">
            <a:off x="4245647" y="2889054"/>
            <a:ext cx="2209158" cy="793344"/>
          </a:xfrm>
          <a:prstGeom prst="rect">
            <a:avLst/>
          </a:prstGeom>
          <a:ln w="12700">
            <a:miter lim="400000"/>
          </a:ln>
          <a:effectLst>
            <a:outerShdw blurRad="101600" dist="25400" dir="5400000" rotWithShape="0">
              <a:srgbClr val="000000">
                <a:alpha val="75000"/>
              </a:srgbClr>
            </a:outerShdw>
          </a:effectLst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4AE57899-A57E-D044-ADAE-5064DAF2E9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7507" y="4674559"/>
            <a:ext cx="3675434" cy="651583"/>
          </a:xfrm>
          <a:prstGeom prst="rect">
            <a:avLst/>
          </a:prstGeom>
          <a:effectLst>
            <a:outerShdw blurRad="101600" dist="38100" dir="5400000" algn="ctr" rotWithShape="0">
              <a:schemeClr val="accent6">
                <a:alpha val="76000"/>
              </a:schemeClr>
            </a:outerShdw>
          </a:effectLst>
        </p:spPr>
      </p:pic>
      <p:pic>
        <p:nvPicPr>
          <p:cNvPr id="33" name="Untitled3.tiff" descr="Untitled3.tiff">
            <a:extLst>
              <a:ext uri="{FF2B5EF4-FFF2-40B4-BE49-F238E27FC236}">
                <a16:creationId xmlns:a16="http://schemas.microsoft.com/office/drawing/2014/main" id="{F54F4708-95C3-584C-88A8-9592D05E98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 rot="248066">
            <a:off x="2381237" y="5633498"/>
            <a:ext cx="3647137" cy="512553"/>
          </a:xfrm>
          <a:prstGeom prst="rect">
            <a:avLst/>
          </a:prstGeom>
          <a:ln w="12700">
            <a:miter lim="400000"/>
          </a:ln>
          <a:effectLst>
            <a:outerShdw blurRad="101600" dist="25400" dir="5400000" rotWithShape="0">
              <a:srgbClr val="000000">
                <a:alpha val="75000"/>
              </a:srgbClr>
            </a:outerShdw>
          </a:effectLst>
        </p:spPr>
      </p:pic>
      <p:pic>
        <p:nvPicPr>
          <p:cNvPr id="34" name="Untitled7.tiff" descr="Untitled7.tiff">
            <a:extLst>
              <a:ext uri="{FF2B5EF4-FFF2-40B4-BE49-F238E27FC236}">
                <a16:creationId xmlns:a16="http://schemas.microsoft.com/office/drawing/2014/main" id="{69462EC4-625B-5048-B5F1-427E93C93C8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367507" y="3930226"/>
            <a:ext cx="3979297" cy="504165"/>
          </a:xfrm>
          <a:prstGeom prst="rect">
            <a:avLst/>
          </a:prstGeom>
          <a:ln w="12700">
            <a:miter lim="400000"/>
          </a:ln>
          <a:effectLst>
            <a:outerShdw blurRad="101600" dist="25400" dir="5400000" rotWithShape="0">
              <a:srgbClr val="000000">
                <a:alpha val="75000"/>
              </a:srgbClr>
            </a:outerShdw>
          </a:effectLst>
        </p:spPr>
      </p:pic>
      <p:pic>
        <p:nvPicPr>
          <p:cNvPr id="35" name="Untitled16.tiff" descr="Untitled16.tiff">
            <a:extLst>
              <a:ext uri="{FF2B5EF4-FFF2-40B4-BE49-F238E27FC236}">
                <a16:creationId xmlns:a16="http://schemas.microsoft.com/office/drawing/2014/main" id="{F899D24C-2578-9343-B3A2-2B125BF3238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6854474" y="4674558"/>
            <a:ext cx="3118139" cy="1627887"/>
          </a:xfrm>
          <a:prstGeom prst="rect">
            <a:avLst/>
          </a:prstGeom>
          <a:ln w="12700">
            <a:miter lim="400000"/>
          </a:ln>
          <a:effectLst>
            <a:outerShdw blurRad="101600" dist="25400" dir="5400000" rotWithShape="0">
              <a:srgbClr val="000000">
                <a:alpha val="75000"/>
              </a:srgbClr>
            </a:outerShdw>
          </a:effectLst>
        </p:spPr>
      </p:pic>
      <p:sp>
        <p:nvSpPr>
          <p:cNvPr id="36" name="object 8">
            <a:extLst>
              <a:ext uri="{FF2B5EF4-FFF2-40B4-BE49-F238E27FC236}">
                <a16:creationId xmlns:a16="http://schemas.microsoft.com/office/drawing/2014/main" id="{46F811AB-0403-A849-B37B-F52735F2C3C6}"/>
              </a:ext>
            </a:extLst>
          </p:cNvPr>
          <p:cNvSpPr/>
          <p:nvPr/>
        </p:nvSpPr>
        <p:spPr>
          <a:xfrm>
            <a:off x="9933266" y="3050900"/>
            <a:ext cx="1941001" cy="194945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4996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CC3487D-D6D5-A04C-94F1-8FE8E59FD7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74347" y="224047"/>
            <a:ext cx="9109135" cy="1052914"/>
          </a:xfrm>
        </p:spPr>
        <p:txBody>
          <a:bodyPr/>
          <a:lstStyle/>
          <a:p>
            <a:r>
              <a:rPr lang="en-US" sz="3600" dirty="0">
                <a:solidFill>
                  <a:schemeClr val="accent1"/>
                </a:solidFill>
                <a:latin typeface="Comic Sans MS" panose="030F0902030302020204" pitchFamily="66" charset="0"/>
              </a:rPr>
              <a:t>Simple Example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2138ACD-20AD-9E49-9CD8-656901E254A0}"/>
              </a:ext>
            </a:extLst>
          </p:cNvPr>
          <p:cNvSpPr txBox="1">
            <a:spLocks/>
          </p:cNvSpPr>
          <p:nvPr/>
        </p:nvSpPr>
        <p:spPr>
          <a:xfrm>
            <a:off x="11488848" y="6039465"/>
            <a:ext cx="703152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1pPr>
            <a:lvl2pPr marL="742950" indent="-28575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2pPr>
            <a:lvl3pPr marL="1143000" indent="-22860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3pPr>
            <a:lvl4pPr marL="1600200" indent="-22860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4pPr>
            <a:lvl5pPr marL="2057400" indent="-22860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5pPr>
            <a:lvl6pPr marL="25146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6pPr>
            <a:lvl7pPr marL="29718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7pPr>
            <a:lvl8pPr marL="34290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8pPr>
            <a:lvl9pPr marL="38862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9pPr>
          </a:lstStyle>
          <a:p>
            <a:pPr algn="r"/>
            <a:fld id="{7CBD4323-42A0-E54E-9D59-E221C7814D01}" type="slidenum">
              <a:rPr lang="en-US" altLang="x-none" sz="1600" smtClean="0">
                <a:latin typeface="Tahoma" charset="0"/>
              </a:rPr>
              <a:pPr algn="r"/>
              <a:t>59</a:t>
            </a:fld>
            <a:endParaRPr lang="en-US" altLang="x-none" sz="1600" dirty="0">
              <a:latin typeface="Tahoma" charset="0"/>
            </a:endParaRPr>
          </a:p>
        </p:txBody>
      </p:sp>
      <p:sp>
        <p:nvSpPr>
          <p:cNvPr id="28" name="Content Placeholder 67">
            <a:extLst>
              <a:ext uri="{FF2B5EF4-FFF2-40B4-BE49-F238E27FC236}">
                <a16:creationId xmlns:a16="http://schemas.microsoft.com/office/drawing/2014/main" id="{F0BD3F93-88C5-1D4A-A5FA-79FEF152D408}"/>
              </a:ext>
            </a:extLst>
          </p:cNvPr>
          <p:cNvSpPr txBox="1">
            <a:spLocks/>
          </p:cNvSpPr>
          <p:nvPr/>
        </p:nvSpPr>
        <p:spPr bwMode="auto">
          <a:xfrm>
            <a:off x="1520696" y="1141626"/>
            <a:ext cx="4301535" cy="4656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557" tIns="45781" rIns="91557" bIns="45781" numCol="1" anchor="t" anchorCtr="0" compatLnSpc="1">
            <a:prstTxWarp prst="textNoShape">
              <a:avLst/>
            </a:prstTxWarp>
          </a:bodyPr>
          <a:lstStyle>
            <a:lvl1pPr marL="342900" indent="-342900" algn="l" defTabSz="915988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Wingdings" pitchFamily="2" charset="2"/>
              <a:buChar char="q"/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4538" indent="-287338" algn="l" defTabSz="915988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Courier New" panose="02070309020205020404" pitchFamily="49" charset="0"/>
              <a:buChar char="o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4588" indent="-228600" algn="l" defTabSz="915988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603375" indent="-230188" algn="l" defTabSz="915988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charset="0"/>
              </a:defRPr>
            </a:lvl4pPr>
            <a:lvl5pPr marL="2060575" indent="-228600" algn="l" defTabSz="915988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charset="0"/>
              </a:defRPr>
            </a:lvl5pPr>
            <a:lvl6pPr marL="2517775" indent="-228600" algn="l" defTabSz="915988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4975" indent="-228600" algn="l" defTabSz="915988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32175" indent="-228600" algn="l" defTabSz="915988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9375" indent="-228600" algn="l" defTabSz="915988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342900" marR="0" lvl="0" indent="-342900" algn="l" defTabSz="915988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Wingdings" pitchFamily="2" charset="2"/>
              <a:buChar char="q"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/>
                <a:ea typeface="ＭＳ Ｐゴシック" charset="0"/>
              </a:rPr>
              <a:t>Previously, an intrusion detection and prevention (IDP) device inspected all traffic to/from dorms</a:t>
            </a:r>
          </a:p>
          <a:p>
            <a:pPr marL="342900" marR="0" lvl="0" indent="-342900" algn="l" defTabSz="915988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Wingdings" pitchFamily="2" charset="2"/>
              <a:buChar char="q"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/>
                <a:ea typeface="ＭＳ Ｐゴシック" charset="0"/>
              </a:rPr>
              <a:t>IDP couldn’t handle load; added bypass</a:t>
            </a:r>
          </a:p>
          <a:p>
            <a:pPr marL="342900" marR="0" lvl="0" indent="-342900" algn="l" defTabSz="915988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Wingdings" pitchFamily="2" charset="2"/>
              <a:buChar char="q"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/>
                <a:ea typeface="ＭＳ Ｐゴシック" charset="0"/>
              </a:rPr>
              <a:t>IDP only inspected traffic between dorm and campus</a:t>
            </a:r>
          </a:p>
          <a:p>
            <a:pPr marL="342900" marR="0" lvl="0" indent="-342900" algn="l" defTabSz="915988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Wingdings" pitchFamily="2" charset="2"/>
              <a:buChar char="q"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/>
              <a:ea typeface="ＭＳ Ｐゴシック" charset="0"/>
            </a:endParaRPr>
          </a:p>
          <a:p>
            <a:pPr marL="342900" marR="0" lvl="0" indent="-342900" algn="l" defTabSz="915988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Wingdings" pitchFamily="2" charset="2"/>
              <a:buChar char="q"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/>
                <a:ea typeface="ＭＳ Ｐゴシック" charset="0"/>
              </a:rPr>
              <a:t>Q: How do you know if it is acceptable?</a:t>
            </a:r>
          </a:p>
          <a:p>
            <a:pPr marL="342900" marR="0" lvl="0" indent="-342900" algn="l" defTabSz="915988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Wingdings" pitchFamily="2" charset="2"/>
              <a:buChar char="q"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/>
              <a:ea typeface="ＭＳ Ｐゴシック" charset="0"/>
            </a:endParaRPr>
          </a:p>
          <a:p>
            <a:pPr marL="342900" marR="0" lvl="0" indent="-342900" algn="l" defTabSz="915988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Wingdings" pitchFamily="2" charset="2"/>
              <a:buChar char="q"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/>
              <a:ea typeface="ＭＳ Ｐゴシック" charset="0"/>
            </a:endParaRPr>
          </a:p>
          <a:p>
            <a:pPr marL="342900" marR="0" lvl="0" indent="-342900" algn="l" defTabSz="915988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Wingdings" pitchFamily="2" charset="2"/>
              <a:buChar char="q"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/>
              <a:ea typeface="ＭＳ Ｐゴシック" charset="0"/>
            </a:endParaRPr>
          </a:p>
        </p:txBody>
      </p:sp>
      <p:sp>
        <p:nvSpPr>
          <p:cNvPr id="29" name="object 10">
            <a:extLst>
              <a:ext uri="{FF2B5EF4-FFF2-40B4-BE49-F238E27FC236}">
                <a16:creationId xmlns:a16="http://schemas.microsoft.com/office/drawing/2014/main" id="{F5A62FB5-1D69-D742-BE20-60B94F1C1804}"/>
              </a:ext>
            </a:extLst>
          </p:cNvPr>
          <p:cNvSpPr/>
          <p:nvPr/>
        </p:nvSpPr>
        <p:spPr>
          <a:xfrm>
            <a:off x="9435381" y="3866891"/>
            <a:ext cx="1081993" cy="68854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52"/>
          </a:p>
        </p:txBody>
      </p:sp>
      <p:sp>
        <p:nvSpPr>
          <p:cNvPr id="30" name="object 11">
            <a:extLst>
              <a:ext uri="{FF2B5EF4-FFF2-40B4-BE49-F238E27FC236}">
                <a16:creationId xmlns:a16="http://schemas.microsoft.com/office/drawing/2014/main" id="{05550372-CFDC-044C-8DC3-99DC2FD69FA1}"/>
              </a:ext>
            </a:extLst>
          </p:cNvPr>
          <p:cNvSpPr/>
          <p:nvPr/>
        </p:nvSpPr>
        <p:spPr>
          <a:xfrm>
            <a:off x="9491431" y="3915189"/>
            <a:ext cx="969101" cy="56546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52"/>
          </a:p>
        </p:txBody>
      </p:sp>
      <p:sp>
        <p:nvSpPr>
          <p:cNvPr id="31" name="object 12">
            <a:extLst>
              <a:ext uri="{FF2B5EF4-FFF2-40B4-BE49-F238E27FC236}">
                <a16:creationId xmlns:a16="http://schemas.microsoft.com/office/drawing/2014/main" id="{83FDF35D-2037-1548-ACE5-F33E84BF6F46}"/>
              </a:ext>
            </a:extLst>
          </p:cNvPr>
          <p:cNvSpPr/>
          <p:nvPr/>
        </p:nvSpPr>
        <p:spPr>
          <a:xfrm>
            <a:off x="9491431" y="3915189"/>
            <a:ext cx="969323" cy="565587"/>
          </a:xfrm>
          <a:custGeom>
            <a:avLst/>
            <a:gdLst/>
            <a:ahLst/>
            <a:cxnLst/>
            <a:rect l="l" t="t" r="r" b="b"/>
            <a:pathLst>
              <a:path w="1376679" h="803275">
                <a:moveTo>
                  <a:pt x="1174800" y="117611"/>
                </a:moveTo>
                <a:lnTo>
                  <a:pt x="1213098" y="141840"/>
                </a:lnTo>
                <a:lnTo>
                  <a:pt x="1247363" y="167384"/>
                </a:lnTo>
                <a:lnTo>
                  <a:pt x="1277598" y="194098"/>
                </a:lnTo>
                <a:lnTo>
                  <a:pt x="1303801" y="221834"/>
                </a:lnTo>
                <a:lnTo>
                  <a:pt x="1344114" y="279791"/>
                </a:lnTo>
                <a:lnTo>
                  <a:pt x="1368302" y="340087"/>
                </a:lnTo>
                <a:lnTo>
                  <a:pt x="1376365" y="401552"/>
                </a:lnTo>
                <a:lnTo>
                  <a:pt x="1374349" y="432357"/>
                </a:lnTo>
                <a:lnTo>
                  <a:pt x="1358224" y="493383"/>
                </a:lnTo>
                <a:lnTo>
                  <a:pt x="1325973" y="552656"/>
                </a:lnTo>
                <a:lnTo>
                  <a:pt x="1277598" y="609006"/>
                </a:lnTo>
                <a:lnTo>
                  <a:pt x="1247363" y="635719"/>
                </a:lnTo>
                <a:lnTo>
                  <a:pt x="1213098" y="661263"/>
                </a:lnTo>
                <a:lnTo>
                  <a:pt x="1174800" y="685492"/>
                </a:lnTo>
                <a:lnTo>
                  <a:pt x="1133277" y="707838"/>
                </a:lnTo>
                <a:lnTo>
                  <a:pt x="1089499" y="727832"/>
                </a:lnTo>
                <a:lnTo>
                  <a:pt x="1043718" y="745473"/>
                </a:lnTo>
                <a:lnTo>
                  <a:pt x="996184" y="760763"/>
                </a:lnTo>
                <a:lnTo>
                  <a:pt x="947146" y="773700"/>
                </a:lnTo>
                <a:lnTo>
                  <a:pt x="896856" y="784285"/>
                </a:lnTo>
                <a:lnTo>
                  <a:pt x="845564" y="792518"/>
                </a:lnTo>
                <a:lnTo>
                  <a:pt x="793521" y="798398"/>
                </a:lnTo>
                <a:lnTo>
                  <a:pt x="740977" y="801927"/>
                </a:lnTo>
                <a:lnTo>
                  <a:pt x="688182" y="803103"/>
                </a:lnTo>
                <a:lnTo>
                  <a:pt x="635388" y="801927"/>
                </a:lnTo>
                <a:lnTo>
                  <a:pt x="582844" y="798398"/>
                </a:lnTo>
                <a:lnTo>
                  <a:pt x="530800" y="792518"/>
                </a:lnTo>
                <a:lnTo>
                  <a:pt x="479509" y="784285"/>
                </a:lnTo>
                <a:lnTo>
                  <a:pt x="429219" y="773700"/>
                </a:lnTo>
                <a:lnTo>
                  <a:pt x="380181" y="760763"/>
                </a:lnTo>
                <a:lnTo>
                  <a:pt x="332646" y="745473"/>
                </a:lnTo>
                <a:lnTo>
                  <a:pt x="286865" y="727832"/>
                </a:lnTo>
                <a:lnTo>
                  <a:pt x="243087" y="707838"/>
                </a:lnTo>
                <a:lnTo>
                  <a:pt x="201564" y="685492"/>
                </a:lnTo>
                <a:lnTo>
                  <a:pt x="163267" y="661263"/>
                </a:lnTo>
                <a:lnTo>
                  <a:pt x="129001" y="635719"/>
                </a:lnTo>
                <a:lnTo>
                  <a:pt x="98766" y="609006"/>
                </a:lnTo>
                <a:lnTo>
                  <a:pt x="72563" y="581269"/>
                </a:lnTo>
                <a:lnTo>
                  <a:pt x="32250" y="523312"/>
                </a:lnTo>
                <a:lnTo>
                  <a:pt x="8062" y="463016"/>
                </a:lnTo>
                <a:lnTo>
                  <a:pt x="0" y="401552"/>
                </a:lnTo>
                <a:lnTo>
                  <a:pt x="2015" y="370746"/>
                </a:lnTo>
                <a:lnTo>
                  <a:pt x="18140" y="309720"/>
                </a:lnTo>
                <a:lnTo>
                  <a:pt x="50391" y="250447"/>
                </a:lnTo>
                <a:lnTo>
                  <a:pt x="98766" y="194098"/>
                </a:lnTo>
                <a:lnTo>
                  <a:pt x="129001" y="167384"/>
                </a:lnTo>
                <a:lnTo>
                  <a:pt x="163267" y="141840"/>
                </a:lnTo>
                <a:lnTo>
                  <a:pt x="201564" y="117611"/>
                </a:lnTo>
                <a:lnTo>
                  <a:pt x="243087" y="95265"/>
                </a:lnTo>
                <a:lnTo>
                  <a:pt x="286865" y="75271"/>
                </a:lnTo>
                <a:lnTo>
                  <a:pt x="332646" y="57629"/>
                </a:lnTo>
                <a:lnTo>
                  <a:pt x="380181" y="42340"/>
                </a:lnTo>
                <a:lnTo>
                  <a:pt x="429219" y="29402"/>
                </a:lnTo>
                <a:lnTo>
                  <a:pt x="479509" y="18817"/>
                </a:lnTo>
                <a:lnTo>
                  <a:pt x="530800" y="10585"/>
                </a:lnTo>
                <a:lnTo>
                  <a:pt x="582844" y="4704"/>
                </a:lnTo>
                <a:lnTo>
                  <a:pt x="635388" y="1176"/>
                </a:lnTo>
                <a:lnTo>
                  <a:pt x="688182" y="0"/>
                </a:lnTo>
                <a:lnTo>
                  <a:pt x="740977" y="1176"/>
                </a:lnTo>
                <a:lnTo>
                  <a:pt x="793521" y="4704"/>
                </a:lnTo>
                <a:lnTo>
                  <a:pt x="845564" y="10585"/>
                </a:lnTo>
                <a:lnTo>
                  <a:pt x="896856" y="18817"/>
                </a:lnTo>
                <a:lnTo>
                  <a:pt x="947146" y="29402"/>
                </a:lnTo>
                <a:lnTo>
                  <a:pt x="996184" y="42340"/>
                </a:lnTo>
                <a:lnTo>
                  <a:pt x="1043718" y="57629"/>
                </a:lnTo>
                <a:lnTo>
                  <a:pt x="1089499" y="75271"/>
                </a:lnTo>
                <a:lnTo>
                  <a:pt x="1133277" y="95265"/>
                </a:lnTo>
                <a:lnTo>
                  <a:pt x="1174800" y="117611"/>
                </a:lnTo>
              </a:path>
            </a:pathLst>
          </a:custGeom>
          <a:ln w="9525">
            <a:solidFill>
              <a:srgbClr val="5B92C8"/>
            </a:solidFill>
          </a:ln>
        </p:spPr>
        <p:txBody>
          <a:bodyPr wrap="square" lIns="0" tIns="0" rIns="0" bIns="0" rtlCol="0"/>
          <a:lstStyle/>
          <a:p>
            <a:endParaRPr sz="352"/>
          </a:p>
        </p:txBody>
      </p:sp>
      <p:sp>
        <p:nvSpPr>
          <p:cNvPr id="32" name="object 13">
            <a:extLst>
              <a:ext uri="{FF2B5EF4-FFF2-40B4-BE49-F238E27FC236}">
                <a16:creationId xmlns:a16="http://schemas.microsoft.com/office/drawing/2014/main" id="{1779E8B5-0A82-184E-A427-8622F90851B2}"/>
              </a:ext>
            </a:extLst>
          </p:cNvPr>
          <p:cNvSpPr txBox="1"/>
          <p:nvPr/>
        </p:nvSpPr>
        <p:spPr>
          <a:xfrm>
            <a:off x="9842744" y="4077671"/>
            <a:ext cx="268263" cy="3032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42"/>
            <a:r>
              <a:rPr sz="1971" dirty="0">
                <a:solidFill>
                  <a:srgbClr val="FFFFFF"/>
                </a:solidFill>
                <a:latin typeface="Gill Sans"/>
                <a:cs typeface="Gill Sans"/>
              </a:rPr>
              <a:t>…</a:t>
            </a:r>
            <a:endParaRPr sz="1971">
              <a:latin typeface="Gill Sans"/>
              <a:cs typeface="Gill Sans"/>
            </a:endParaRPr>
          </a:p>
        </p:txBody>
      </p:sp>
      <p:sp>
        <p:nvSpPr>
          <p:cNvPr id="33" name="object 14">
            <a:extLst>
              <a:ext uri="{FF2B5EF4-FFF2-40B4-BE49-F238E27FC236}">
                <a16:creationId xmlns:a16="http://schemas.microsoft.com/office/drawing/2014/main" id="{A9B9B04B-52FF-B64F-BC40-7C9B87A6925B}"/>
              </a:ext>
            </a:extLst>
          </p:cNvPr>
          <p:cNvSpPr/>
          <p:nvPr/>
        </p:nvSpPr>
        <p:spPr>
          <a:xfrm>
            <a:off x="9596339" y="2990566"/>
            <a:ext cx="420278" cy="96574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52"/>
          </a:p>
        </p:txBody>
      </p:sp>
      <p:sp>
        <p:nvSpPr>
          <p:cNvPr id="34" name="object 15">
            <a:extLst>
              <a:ext uri="{FF2B5EF4-FFF2-40B4-BE49-F238E27FC236}">
                <a16:creationId xmlns:a16="http://schemas.microsoft.com/office/drawing/2014/main" id="{021A235D-19C7-5949-9C00-153E5D694A3A}"/>
              </a:ext>
            </a:extLst>
          </p:cNvPr>
          <p:cNvSpPr/>
          <p:nvPr/>
        </p:nvSpPr>
        <p:spPr>
          <a:xfrm>
            <a:off x="9650875" y="3061918"/>
            <a:ext cx="307608" cy="807471"/>
          </a:xfrm>
          <a:custGeom>
            <a:avLst/>
            <a:gdLst/>
            <a:ahLst/>
            <a:cxnLst/>
            <a:rect l="l" t="t" r="r" b="b"/>
            <a:pathLst>
              <a:path w="436879" h="1146810">
                <a:moveTo>
                  <a:pt x="0" y="0"/>
                </a:moveTo>
                <a:lnTo>
                  <a:pt x="4521" y="11868"/>
                </a:lnTo>
                <a:lnTo>
                  <a:pt x="432315" y="1134654"/>
                </a:lnTo>
                <a:lnTo>
                  <a:pt x="436848" y="1146540"/>
                </a:lnTo>
              </a:path>
            </a:pathLst>
          </a:custGeom>
          <a:ln w="25399">
            <a:solidFill>
              <a:srgbClr val="6095C9"/>
            </a:solidFill>
          </a:ln>
        </p:spPr>
        <p:txBody>
          <a:bodyPr wrap="square" lIns="0" tIns="0" rIns="0" bIns="0" rtlCol="0"/>
          <a:lstStyle/>
          <a:p>
            <a:endParaRPr sz="352"/>
          </a:p>
        </p:txBody>
      </p:sp>
      <p:sp>
        <p:nvSpPr>
          <p:cNvPr id="35" name="object 16">
            <a:extLst>
              <a:ext uri="{FF2B5EF4-FFF2-40B4-BE49-F238E27FC236}">
                <a16:creationId xmlns:a16="http://schemas.microsoft.com/office/drawing/2014/main" id="{4D7B22F2-ACA3-D34A-99D8-6742A6966C5B}"/>
              </a:ext>
            </a:extLst>
          </p:cNvPr>
          <p:cNvSpPr/>
          <p:nvPr/>
        </p:nvSpPr>
        <p:spPr>
          <a:xfrm>
            <a:off x="9627170" y="3015928"/>
            <a:ext cx="80031" cy="112223"/>
          </a:xfrm>
          <a:custGeom>
            <a:avLst/>
            <a:gdLst/>
            <a:ahLst/>
            <a:cxnLst/>
            <a:rect l="l" t="t" r="r" b="b"/>
            <a:pathLst>
              <a:path w="113665" h="159385">
                <a:moveTo>
                  <a:pt x="8780" y="0"/>
                </a:moveTo>
                <a:lnTo>
                  <a:pt x="0" y="150008"/>
                </a:lnTo>
                <a:lnTo>
                  <a:pt x="7124" y="158019"/>
                </a:lnTo>
                <a:lnTo>
                  <a:pt x="25797" y="159113"/>
                </a:lnTo>
                <a:lnTo>
                  <a:pt x="33808" y="151987"/>
                </a:lnTo>
                <a:lnTo>
                  <a:pt x="38187" y="77185"/>
                </a:lnTo>
                <a:lnTo>
                  <a:pt x="85724" y="77185"/>
                </a:lnTo>
                <a:lnTo>
                  <a:pt x="8780" y="0"/>
                </a:lnTo>
                <a:close/>
              </a:path>
              <a:path w="113665" h="159385">
                <a:moveTo>
                  <a:pt x="85724" y="77185"/>
                </a:moveTo>
                <a:lnTo>
                  <a:pt x="38187" y="77185"/>
                </a:lnTo>
                <a:lnTo>
                  <a:pt x="84609" y="123506"/>
                </a:lnTo>
                <a:lnTo>
                  <a:pt x="95656" y="128428"/>
                </a:lnTo>
                <a:lnTo>
                  <a:pt x="107075" y="124801"/>
                </a:lnTo>
                <a:lnTo>
                  <a:pt x="113151" y="113446"/>
                </a:lnTo>
                <a:lnTo>
                  <a:pt x="110795" y="102334"/>
                </a:lnTo>
                <a:lnTo>
                  <a:pt x="85724" y="77185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/>
          <a:lstStyle/>
          <a:p>
            <a:endParaRPr sz="352"/>
          </a:p>
        </p:txBody>
      </p:sp>
      <p:sp>
        <p:nvSpPr>
          <p:cNvPr id="36" name="object 17">
            <a:extLst>
              <a:ext uri="{FF2B5EF4-FFF2-40B4-BE49-F238E27FC236}">
                <a16:creationId xmlns:a16="http://schemas.microsoft.com/office/drawing/2014/main" id="{7B430298-460F-E34A-8372-ACE46B82BF69}"/>
              </a:ext>
            </a:extLst>
          </p:cNvPr>
          <p:cNvSpPr/>
          <p:nvPr/>
        </p:nvSpPr>
        <p:spPr>
          <a:xfrm>
            <a:off x="9902495" y="3803157"/>
            <a:ext cx="80031" cy="112223"/>
          </a:xfrm>
          <a:custGeom>
            <a:avLst/>
            <a:gdLst/>
            <a:ahLst/>
            <a:cxnLst/>
            <a:rect l="l" t="t" r="r" b="b"/>
            <a:pathLst>
              <a:path w="113665" h="159385">
                <a:moveTo>
                  <a:pt x="17495" y="30684"/>
                </a:moveTo>
                <a:lnTo>
                  <a:pt x="6076" y="34309"/>
                </a:lnTo>
                <a:lnTo>
                  <a:pt x="0" y="45664"/>
                </a:lnTo>
                <a:lnTo>
                  <a:pt x="2355" y="56776"/>
                </a:lnTo>
                <a:lnTo>
                  <a:pt x="104367" y="159113"/>
                </a:lnTo>
                <a:lnTo>
                  <a:pt x="108887" y="81927"/>
                </a:lnTo>
                <a:lnTo>
                  <a:pt x="74963" y="81927"/>
                </a:lnTo>
                <a:lnTo>
                  <a:pt x="28542" y="35606"/>
                </a:lnTo>
                <a:lnTo>
                  <a:pt x="17495" y="30684"/>
                </a:lnTo>
                <a:close/>
              </a:path>
              <a:path w="113665" h="159385">
                <a:moveTo>
                  <a:pt x="87353" y="0"/>
                </a:moveTo>
                <a:lnTo>
                  <a:pt x="79342" y="7124"/>
                </a:lnTo>
                <a:lnTo>
                  <a:pt x="74963" y="81927"/>
                </a:lnTo>
                <a:lnTo>
                  <a:pt x="108887" y="81927"/>
                </a:lnTo>
                <a:lnTo>
                  <a:pt x="113151" y="9104"/>
                </a:lnTo>
                <a:lnTo>
                  <a:pt x="106026" y="1093"/>
                </a:lnTo>
                <a:lnTo>
                  <a:pt x="87353" y="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/>
          <a:lstStyle/>
          <a:p>
            <a:endParaRPr sz="352"/>
          </a:p>
        </p:txBody>
      </p:sp>
      <p:sp>
        <p:nvSpPr>
          <p:cNvPr id="60" name="object 18">
            <a:extLst>
              <a:ext uri="{FF2B5EF4-FFF2-40B4-BE49-F238E27FC236}">
                <a16:creationId xmlns:a16="http://schemas.microsoft.com/office/drawing/2014/main" id="{76F97716-1657-2340-A72B-9434671164B8}"/>
              </a:ext>
            </a:extLst>
          </p:cNvPr>
          <p:cNvSpPr/>
          <p:nvPr/>
        </p:nvSpPr>
        <p:spPr>
          <a:xfrm>
            <a:off x="9041929" y="4457069"/>
            <a:ext cx="625946" cy="52758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52"/>
          </a:p>
        </p:txBody>
      </p:sp>
      <p:sp>
        <p:nvSpPr>
          <p:cNvPr id="61" name="object 19">
            <a:extLst>
              <a:ext uri="{FF2B5EF4-FFF2-40B4-BE49-F238E27FC236}">
                <a16:creationId xmlns:a16="http://schemas.microsoft.com/office/drawing/2014/main" id="{895CB683-8758-A648-9C89-7F0D4108CA43}"/>
              </a:ext>
            </a:extLst>
          </p:cNvPr>
          <p:cNvSpPr/>
          <p:nvPr/>
        </p:nvSpPr>
        <p:spPr>
          <a:xfrm>
            <a:off x="9111335" y="4511498"/>
            <a:ext cx="485108" cy="401053"/>
          </a:xfrm>
          <a:custGeom>
            <a:avLst/>
            <a:gdLst/>
            <a:ahLst/>
            <a:cxnLst/>
            <a:rect l="l" t="t" r="r" b="b"/>
            <a:pathLst>
              <a:path w="688975" h="569595">
                <a:moveTo>
                  <a:pt x="688905" y="0"/>
                </a:moveTo>
                <a:lnTo>
                  <a:pt x="679113" y="8088"/>
                </a:lnTo>
                <a:lnTo>
                  <a:pt x="645646" y="35735"/>
                </a:lnTo>
                <a:lnTo>
                  <a:pt x="612180" y="63381"/>
                </a:lnTo>
                <a:lnTo>
                  <a:pt x="578714" y="91027"/>
                </a:lnTo>
                <a:lnTo>
                  <a:pt x="545248" y="118674"/>
                </a:lnTo>
                <a:lnTo>
                  <a:pt x="511782" y="146320"/>
                </a:lnTo>
                <a:lnTo>
                  <a:pt x="478316" y="173966"/>
                </a:lnTo>
                <a:lnTo>
                  <a:pt x="444850" y="201611"/>
                </a:lnTo>
                <a:lnTo>
                  <a:pt x="411385" y="229257"/>
                </a:lnTo>
                <a:lnTo>
                  <a:pt x="377919" y="256902"/>
                </a:lnTo>
                <a:lnTo>
                  <a:pt x="344454" y="284548"/>
                </a:lnTo>
                <a:lnTo>
                  <a:pt x="310989" y="312193"/>
                </a:lnTo>
                <a:lnTo>
                  <a:pt x="277524" y="339839"/>
                </a:lnTo>
                <a:lnTo>
                  <a:pt x="244059" y="367484"/>
                </a:lnTo>
                <a:lnTo>
                  <a:pt x="210594" y="395129"/>
                </a:lnTo>
                <a:lnTo>
                  <a:pt x="177129" y="422774"/>
                </a:lnTo>
                <a:lnTo>
                  <a:pt x="143664" y="450419"/>
                </a:lnTo>
                <a:lnTo>
                  <a:pt x="110200" y="478064"/>
                </a:lnTo>
                <a:lnTo>
                  <a:pt x="76735" y="505709"/>
                </a:lnTo>
                <a:lnTo>
                  <a:pt x="43271" y="533354"/>
                </a:lnTo>
                <a:lnTo>
                  <a:pt x="9806" y="560999"/>
                </a:lnTo>
                <a:lnTo>
                  <a:pt x="0" y="569102"/>
                </a:lnTo>
              </a:path>
            </a:pathLst>
          </a:custGeom>
          <a:ln w="25399">
            <a:solidFill>
              <a:srgbClr val="6095C9"/>
            </a:solidFill>
          </a:ln>
        </p:spPr>
        <p:txBody>
          <a:bodyPr wrap="square" lIns="0" tIns="0" rIns="0" bIns="0" rtlCol="0"/>
          <a:lstStyle/>
          <a:p>
            <a:endParaRPr sz="352"/>
          </a:p>
        </p:txBody>
      </p:sp>
      <p:sp>
        <p:nvSpPr>
          <p:cNvPr id="62" name="object 20">
            <a:extLst>
              <a:ext uri="{FF2B5EF4-FFF2-40B4-BE49-F238E27FC236}">
                <a16:creationId xmlns:a16="http://schemas.microsoft.com/office/drawing/2014/main" id="{71BC033F-932D-E54E-BDE7-B73BECB1AFB5}"/>
              </a:ext>
            </a:extLst>
          </p:cNvPr>
          <p:cNvSpPr/>
          <p:nvPr/>
        </p:nvSpPr>
        <p:spPr>
          <a:xfrm>
            <a:off x="9530098" y="4480154"/>
            <a:ext cx="104622" cy="95233"/>
          </a:xfrm>
          <a:custGeom>
            <a:avLst/>
            <a:gdLst/>
            <a:ahLst/>
            <a:cxnLst/>
            <a:rect l="l" t="t" r="r" b="b"/>
            <a:pathLst>
              <a:path w="148590" h="135254">
                <a:moveTo>
                  <a:pt x="121880" y="52605"/>
                </a:moveTo>
                <a:lnTo>
                  <a:pt x="84365" y="52605"/>
                </a:lnTo>
                <a:lnTo>
                  <a:pt x="55378" y="111429"/>
                </a:lnTo>
                <a:lnTo>
                  <a:pt x="54216" y="123315"/>
                </a:lnTo>
                <a:lnTo>
                  <a:pt x="61070" y="132937"/>
                </a:lnTo>
                <a:lnTo>
                  <a:pt x="73687" y="135257"/>
                </a:lnTo>
                <a:lnTo>
                  <a:pt x="83425" y="129926"/>
                </a:lnTo>
                <a:lnTo>
                  <a:pt x="121880" y="52605"/>
                </a:lnTo>
                <a:close/>
              </a:path>
              <a:path w="148590" h="135254">
                <a:moveTo>
                  <a:pt x="148044" y="0"/>
                </a:moveTo>
                <a:lnTo>
                  <a:pt x="12159" y="37311"/>
                </a:lnTo>
                <a:lnTo>
                  <a:pt x="2261" y="44702"/>
                </a:lnTo>
                <a:lnTo>
                  <a:pt x="0" y="56761"/>
                </a:lnTo>
                <a:lnTo>
                  <a:pt x="7239" y="67536"/>
                </a:lnTo>
                <a:lnTo>
                  <a:pt x="18736" y="70445"/>
                </a:lnTo>
                <a:lnTo>
                  <a:pt x="21127" y="69969"/>
                </a:lnTo>
                <a:lnTo>
                  <a:pt x="84365" y="52605"/>
                </a:lnTo>
                <a:lnTo>
                  <a:pt x="121880" y="52605"/>
                </a:lnTo>
                <a:lnTo>
                  <a:pt x="148044" y="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/>
          <a:lstStyle/>
          <a:p>
            <a:endParaRPr sz="352"/>
          </a:p>
        </p:txBody>
      </p:sp>
      <p:sp>
        <p:nvSpPr>
          <p:cNvPr id="63" name="object 21">
            <a:extLst>
              <a:ext uri="{FF2B5EF4-FFF2-40B4-BE49-F238E27FC236}">
                <a16:creationId xmlns:a16="http://schemas.microsoft.com/office/drawing/2014/main" id="{62F4D1DB-1E19-084A-8D88-03C07F852672}"/>
              </a:ext>
            </a:extLst>
          </p:cNvPr>
          <p:cNvSpPr/>
          <p:nvPr/>
        </p:nvSpPr>
        <p:spPr>
          <a:xfrm>
            <a:off x="9073391" y="4848314"/>
            <a:ext cx="104622" cy="95233"/>
          </a:xfrm>
          <a:custGeom>
            <a:avLst/>
            <a:gdLst/>
            <a:ahLst/>
            <a:cxnLst/>
            <a:rect l="l" t="t" r="r" b="b"/>
            <a:pathLst>
              <a:path w="148590" h="135254">
                <a:moveTo>
                  <a:pt x="74357" y="0"/>
                </a:moveTo>
                <a:lnTo>
                  <a:pt x="64619" y="5331"/>
                </a:lnTo>
                <a:lnTo>
                  <a:pt x="0" y="135256"/>
                </a:lnTo>
                <a:lnTo>
                  <a:pt x="135884" y="97946"/>
                </a:lnTo>
                <a:lnTo>
                  <a:pt x="145783" y="90554"/>
                </a:lnTo>
                <a:lnTo>
                  <a:pt x="147266" y="82651"/>
                </a:lnTo>
                <a:lnTo>
                  <a:pt x="63679" y="82651"/>
                </a:lnTo>
                <a:lnTo>
                  <a:pt x="92666" y="23826"/>
                </a:lnTo>
                <a:lnTo>
                  <a:pt x="93829" y="11941"/>
                </a:lnTo>
                <a:lnTo>
                  <a:pt x="86974" y="2320"/>
                </a:lnTo>
                <a:lnTo>
                  <a:pt x="74357" y="0"/>
                </a:lnTo>
                <a:close/>
              </a:path>
              <a:path w="148590" h="135254">
                <a:moveTo>
                  <a:pt x="129308" y="64811"/>
                </a:moveTo>
                <a:lnTo>
                  <a:pt x="126917" y="65287"/>
                </a:lnTo>
                <a:lnTo>
                  <a:pt x="63679" y="82651"/>
                </a:lnTo>
                <a:lnTo>
                  <a:pt x="147266" y="82651"/>
                </a:lnTo>
                <a:lnTo>
                  <a:pt x="148045" y="78496"/>
                </a:lnTo>
                <a:lnTo>
                  <a:pt x="140805" y="67720"/>
                </a:lnTo>
                <a:lnTo>
                  <a:pt x="129308" y="64811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/>
          <a:lstStyle/>
          <a:p>
            <a:endParaRPr sz="352"/>
          </a:p>
        </p:txBody>
      </p:sp>
      <p:sp>
        <p:nvSpPr>
          <p:cNvPr id="64" name="object 22">
            <a:extLst>
              <a:ext uri="{FF2B5EF4-FFF2-40B4-BE49-F238E27FC236}">
                <a16:creationId xmlns:a16="http://schemas.microsoft.com/office/drawing/2014/main" id="{D73E46D1-DCBC-A24E-825D-33BFEEE58AE0}"/>
              </a:ext>
            </a:extLst>
          </p:cNvPr>
          <p:cNvSpPr/>
          <p:nvPr/>
        </p:nvSpPr>
        <p:spPr>
          <a:xfrm>
            <a:off x="9032987" y="2096357"/>
            <a:ext cx="921035" cy="92103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52"/>
          </a:p>
        </p:txBody>
      </p:sp>
      <p:sp>
        <p:nvSpPr>
          <p:cNvPr id="65" name="object 23">
            <a:extLst>
              <a:ext uri="{FF2B5EF4-FFF2-40B4-BE49-F238E27FC236}">
                <a16:creationId xmlns:a16="http://schemas.microsoft.com/office/drawing/2014/main" id="{FAC693CF-4BBE-7A4E-9354-DA4525B70F50}"/>
              </a:ext>
            </a:extLst>
          </p:cNvPr>
          <p:cNvSpPr/>
          <p:nvPr/>
        </p:nvSpPr>
        <p:spPr>
          <a:xfrm>
            <a:off x="7521774" y="4895231"/>
            <a:ext cx="2020912" cy="101045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52"/>
          </a:p>
        </p:txBody>
      </p:sp>
      <p:sp>
        <p:nvSpPr>
          <p:cNvPr id="66" name="object 24">
            <a:extLst>
              <a:ext uri="{FF2B5EF4-FFF2-40B4-BE49-F238E27FC236}">
                <a16:creationId xmlns:a16="http://schemas.microsoft.com/office/drawing/2014/main" id="{DA50BB56-39EE-304D-A746-FD84A553C7AB}"/>
              </a:ext>
            </a:extLst>
          </p:cNvPr>
          <p:cNvSpPr/>
          <p:nvPr/>
        </p:nvSpPr>
        <p:spPr>
          <a:xfrm>
            <a:off x="7575470" y="4943598"/>
            <a:ext cx="1916248" cy="89063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52"/>
          </a:p>
        </p:txBody>
      </p:sp>
      <p:sp>
        <p:nvSpPr>
          <p:cNvPr id="67" name="object 25">
            <a:extLst>
              <a:ext uri="{FF2B5EF4-FFF2-40B4-BE49-F238E27FC236}">
                <a16:creationId xmlns:a16="http://schemas.microsoft.com/office/drawing/2014/main" id="{EE71C6A1-16DF-8B4E-84F3-8A17558B9C42}"/>
              </a:ext>
            </a:extLst>
          </p:cNvPr>
          <p:cNvSpPr/>
          <p:nvPr/>
        </p:nvSpPr>
        <p:spPr>
          <a:xfrm>
            <a:off x="7575469" y="4943175"/>
            <a:ext cx="1916290" cy="891079"/>
          </a:xfrm>
          <a:custGeom>
            <a:avLst/>
            <a:gdLst/>
            <a:ahLst/>
            <a:cxnLst/>
            <a:rect l="l" t="t" r="r" b="b"/>
            <a:pathLst>
              <a:path w="2721609" h="1265554">
                <a:moveTo>
                  <a:pt x="247545" y="416778"/>
                </a:moveTo>
                <a:lnTo>
                  <a:pt x="244245" y="394790"/>
                </a:lnTo>
                <a:lnTo>
                  <a:pt x="243768" y="373055"/>
                </a:lnTo>
                <a:lnTo>
                  <a:pt x="246019" y="351650"/>
                </a:lnTo>
                <a:lnTo>
                  <a:pt x="258336" y="310144"/>
                </a:lnTo>
                <a:lnTo>
                  <a:pt x="280447" y="270896"/>
                </a:lnTo>
                <a:lnTo>
                  <a:pt x="311604" y="234529"/>
                </a:lnTo>
                <a:lnTo>
                  <a:pt x="351057" y="201667"/>
                </a:lnTo>
                <a:lnTo>
                  <a:pt x="398057" y="172934"/>
                </a:lnTo>
                <a:lnTo>
                  <a:pt x="451857" y="148952"/>
                </a:lnTo>
                <a:lnTo>
                  <a:pt x="511708" y="130347"/>
                </a:lnTo>
                <a:lnTo>
                  <a:pt x="576860" y="117741"/>
                </a:lnTo>
                <a:lnTo>
                  <a:pt x="625330" y="112816"/>
                </a:lnTo>
                <a:lnTo>
                  <a:pt x="667773" y="111427"/>
                </a:lnTo>
                <a:lnTo>
                  <a:pt x="681892" y="111561"/>
                </a:lnTo>
                <a:lnTo>
                  <a:pt x="723998" y="113738"/>
                </a:lnTo>
                <a:lnTo>
                  <a:pt x="765490" y="118544"/>
                </a:lnTo>
                <a:lnTo>
                  <a:pt x="806057" y="125939"/>
                </a:lnTo>
                <a:lnTo>
                  <a:pt x="845388" y="135885"/>
                </a:lnTo>
                <a:lnTo>
                  <a:pt x="883174" y="148341"/>
                </a:lnTo>
                <a:lnTo>
                  <a:pt x="897062" y="133260"/>
                </a:lnTo>
                <a:lnTo>
                  <a:pt x="929600" y="106084"/>
                </a:lnTo>
                <a:lnTo>
                  <a:pt x="967708" y="83041"/>
                </a:lnTo>
                <a:lnTo>
                  <a:pt x="1010452" y="64311"/>
                </a:lnTo>
                <a:lnTo>
                  <a:pt x="1056898" y="50077"/>
                </a:lnTo>
                <a:lnTo>
                  <a:pt x="1106112" y="40519"/>
                </a:lnTo>
                <a:lnTo>
                  <a:pt x="1157160" y="35819"/>
                </a:lnTo>
                <a:lnTo>
                  <a:pt x="1183080" y="35348"/>
                </a:lnTo>
                <a:lnTo>
                  <a:pt x="1209109" y="36159"/>
                </a:lnTo>
                <a:lnTo>
                  <a:pt x="1261024" y="41719"/>
                </a:lnTo>
                <a:lnTo>
                  <a:pt x="1311971" y="52681"/>
                </a:lnTo>
                <a:lnTo>
                  <a:pt x="1349311" y="64684"/>
                </a:lnTo>
                <a:lnTo>
                  <a:pt x="1384869" y="79952"/>
                </a:lnTo>
                <a:lnTo>
                  <a:pt x="1406745" y="91683"/>
                </a:lnTo>
                <a:lnTo>
                  <a:pt x="1418752" y="79854"/>
                </a:lnTo>
                <a:lnTo>
                  <a:pt x="1461913" y="48769"/>
                </a:lnTo>
                <a:lnTo>
                  <a:pt x="1513919" y="24780"/>
                </a:lnTo>
                <a:lnTo>
                  <a:pt x="1552318" y="13046"/>
                </a:lnTo>
                <a:lnTo>
                  <a:pt x="1592873" y="4940"/>
                </a:lnTo>
                <a:lnTo>
                  <a:pt x="1634873" y="652"/>
                </a:lnTo>
                <a:lnTo>
                  <a:pt x="1656193" y="0"/>
                </a:lnTo>
                <a:lnTo>
                  <a:pt x="1677608" y="372"/>
                </a:lnTo>
                <a:lnTo>
                  <a:pt x="1720368" y="4290"/>
                </a:lnTo>
                <a:lnTo>
                  <a:pt x="1762441" y="12595"/>
                </a:lnTo>
                <a:lnTo>
                  <a:pt x="1808639" y="27682"/>
                </a:lnTo>
                <a:lnTo>
                  <a:pt x="1843693" y="44593"/>
                </a:lnTo>
                <a:lnTo>
                  <a:pt x="1874074" y="64874"/>
                </a:lnTo>
                <a:lnTo>
                  <a:pt x="1891718" y="53748"/>
                </a:lnTo>
                <a:lnTo>
                  <a:pt x="1930130" y="34567"/>
                </a:lnTo>
                <a:lnTo>
                  <a:pt x="1971994" y="19540"/>
                </a:lnTo>
                <a:lnTo>
                  <a:pt x="2016452" y="8737"/>
                </a:lnTo>
                <a:lnTo>
                  <a:pt x="2062645" y="2226"/>
                </a:lnTo>
                <a:lnTo>
                  <a:pt x="2109715" y="76"/>
                </a:lnTo>
                <a:lnTo>
                  <a:pt x="2133310" y="658"/>
                </a:lnTo>
                <a:lnTo>
                  <a:pt x="2180086" y="5179"/>
                </a:lnTo>
                <a:lnTo>
                  <a:pt x="2225592" y="14234"/>
                </a:lnTo>
                <a:lnTo>
                  <a:pt x="2268971" y="27891"/>
                </a:lnTo>
                <a:lnTo>
                  <a:pt x="2309364" y="46219"/>
                </a:lnTo>
                <a:lnTo>
                  <a:pt x="2346392" y="69803"/>
                </a:lnTo>
                <a:lnTo>
                  <a:pt x="2376282" y="96841"/>
                </a:lnTo>
                <a:lnTo>
                  <a:pt x="2404033" y="137166"/>
                </a:lnTo>
                <a:lnTo>
                  <a:pt x="2412336" y="158737"/>
                </a:lnTo>
                <a:lnTo>
                  <a:pt x="2438613" y="164086"/>
                </a:lnTo>
                <a:lnTo>
                  <a:pt x="2487618" y="178367"/>
                </a:lnTo>
                <a:lnTo>
                  <a:pt x="2531489" y="196981"/>
                </a:lnTo>
                <a:lnTo>
                  <a:pt x="2569742" y="219394"/>
                </a:lnTo>
                <a:lnTo>
                  <a:pt x="2601894" y="245069"/>
                </a:lnTo>
                <a:lnTo>
                  <a:pt x="2627460" y="273473"/>
                </a:lnTo>
                <a:lnTo>
                  <a:pt x="2652403" y="320024"/>
                </a:lnTo>
                <a:lnTo>
                  <a:pt x="2659805" y="369705"/>
                </a:lnTo>
                <a:lnTo>
                  <a:pt x="2658092" y="386649"/>
                </a:lnTo>
                <a:lnTo>
                  <a:pt x="2654188" y="403673"/>
                </a:lnTo>
                <a:lnTo>
                  <a:pt x="2648033" y="420710"/>
                </a:lnTo>
                <a:lnTo>
                  <a:pt x="2642655" y="432003"/>
                </a:lnTo>
                <a:lnTo>
                  <a:pt x="2636303" y="443087"/>
                </a:lnTo>
                <a:lnTo>
                  <a:pt x="2655954" y="461990"/>
                </a:lnTo>
                <a:lnTo>
                  <a:pt x="2687459" y="501476"/>
                </a:lnTo>
                <a:lnTo>
                  <a:pt x="2708684" y="542582"/>
                </a:lnTo>
                <a:lnTo>
                  <a:pt x="2719768" y="584562"/>
                </a:lnTo>
                <a:lnTo>
                  <a:pt x="2721551" y="605647"/>
                </a:lnTo>
                <a:lnTo>
                  <a:pt x="2720852" y="626670"/>
                </a:lnTo>
                <a:lnTo>
                  <a:pt x="2712074" y="668160"/>
                </a:lnTo>
                <a:lnTo>
                  <a:pt x="2693574" y="708287"/>
                </a:lnTo>
                <a:lnTo>
                  <a:pt x="2665492" y="746304"/>
                </a:lnTo>
                <a:lnTo>
                  <a:pt x="2627967" y="781466"/>
                </a:lnTo>
                <a:lnTo>
                  <a:pt x="2581139" y="813027"/>
                </a:lnTo>
                <a:lnTo>
                  <a:pt x="2543427" y="832334"/>
                </a:lnTo>
                <a:lnTo>
                  <a:pt x="2497806" y="850453"/>
                </a:lnTo>
                <a:lnTo>
                  <a:pt x="2449096" y="864745"/>
                </a:lnTo>
                <a:lnTo>
                  <a:pt x="2410894" y="872858"/>
                </a:lnTo>
                <a:lnTo>
                  <a:pt x="2371540" y="878661"/>
                </a:lnTo>
                <a:lnTo>
                  <a:pt x="2358209" y="880071"/>
                </a:lnTo>
                <a:lnTo>
                  <a:pt x="2356309" y="898999"/>
                </a:lnTo>
                <a:lnTo>
                  <a:pt x="2337179" y="952927"/>
                </a:lnTo>
                <a:lnTo>
                  <a:pt x="2314157" y="985914"/>
                </a:lnTo>
                <a:lnTo>
                  <a:pt x="2283778" y="1015983"/>
                </a:lnTo>
                <a:lnTo>
                  <a:pt x="2246778" y="1042664"/>
                </a:lnTo>
                <a:lnTo>
                  <a:pt x="2203893" y="1065489"/>
                </a:lnTo>
                <a:lnTo>
                  <a:pt x="2155859" y="1083990"/>
                </a:lnTo>
                <a:lnTo>
                  <a:pt x="2103413" y="1097698"/>
                </a:lnTo>
                <a:lnTo>
                  <a:pt x="2047290" y="1106143"/>
                </a:lnTo>
                <a:lnTo>
                  <a:pt x="1988226" y="1108859"/>
                </a:lnTo>
                <a:lnTo>
                  <a:pt x="1974991" y="1108639"/>
                </a:lnTo>
                <a:lnTo>
                  <a:pt x="1935637" y="1106171"/>
                </a:lnTo>
                <a:lnTo>
                  <a:pt x="1897071" y="1101035"/>
                </a:lnTo>
                <a:lnTo>
                  <a:pt x="1859630" y="1093295"/>
                </a:lnTo>
                <a:lnTo>
                  <a:pt x="1812037" y="1079031"/>
                </a:lnTo>
                <a:lnTo>
                  <a:pt x="1800638" y="1074775"/>
                </a:lnTo>
                <a:lnTo>
                  <a:pt x="1788883" y="1095573"/>
                </a:lnTo>
                <a:lnTo>
                  <a:pt x="1758402" y="1134229"/>
                </a:lnTo>
                <a:lnTo>
                  <a:pt x="1719520" y="1168652"/>
                </a:lnTo>
                <a:lnTo>
                  <a:pt x="1673316" y="1198466"/>
                </a:lnTo>
                <a:lnTo>
                  <a:pt x="1620866" y="1223295"/>
                </a:lnTo>
                <a:lnTo>
                  <a:pt x="1563247" y="1242765"/>
                </a:lnTo>
                <a:lnTo>
                  <a:pt x="1501537" y="1256498"/>
                </a:lnTo>
                <a:lnTo>
                  <a:pt x="1436813" y="1264119"/>
                </a:lnTo>
                <a:lnTo>
                  <a:pt x="1403657" y="1265520"/>
                </a:lnTo>
                <a:lnTo>
                  <a:pt x="1370151" y="1265252"/>
                </a:lnTo>
                <a:lnTo>
                  <a:pt x="1302630" y="1259522"/>
                </a:lnTo>
                <a:lnTo>
                  <a:pt x="1254868" y="1251100"/>
                </a:lnTo>
                <a:lnTo>
                  <a:pt x="1214079" y="1240738"/>
                </a:lnTo>
                <a:lnTo>
                  <a:pt x="1175391" y="1227828"/>
                </a:lnTo>
                <a:lnTo>
                  <a:pt x="1139085" y="1212504"/>
                </a:lnTo>
                <a:lnTo>
                  <a:pt x="1094869" y="1188543"/>
                </a:lnTo>
                <a:lnTo>
                  <a:pt x="1056052" y="1160837"/>
                </a:lnTo>
                <a:lnTo>
                  <a:pt x="1038877" y="1145677"/>
                </a:lnTo>
                <a:lnTo>
                  <a:pt x="1003913" y="1157844"/>
                </a:lnTo>
                <a:lnTo>
                  <a:pt x="931590" y="1176208"/>
                </a:lnTo>
                <a:lnTo>
                  <a:pt x="857215" y="1186792"/>
                </a:lnTo>
                <a:lnTo>
                  <a:pt x="782161" y="1189815"/>
                </a:lnTo>
                <a:lnTo>
                  <a:pt x="744808" y="1188558"/>
                </a:lnTo>
                <a:lnTo>
                  <a:pt x="671308" y="1180645"/>
                </a:lnTo>
                <a:lnTo>
                  <a:pt x="600558" y="1165713"/>
                </a:lnTo>
                <a:lnTo>
                  <a:pt x="533930" y="1143980"/>
                </a:lnTo>
                <a:lnTo>
                  <a:pt x="472797" y="1115662"/>
                </a:lnTo>
                <a:lnTo>
                  <a:pt x="418531" y="1080978"/>
                </a:lnTo>
                <a:lnTo>
                  <a:pt x="372503" y="1040144"/>
                </a:lnTo>
                <a:lnTo>
                  <a:pt x="367370" y="1034585"/>
                </a:lnTo>
                <a:lnTo>
                  <a:pt x="344924" y="1035671"/>
                </a:lnTo>
                <a:lnTo>
                  <a:pt x="300984" y="1034438"/>
                </a:lnTo>
                <a:lnTo>
                  <a:pt x="258834" y="1028923"/>
                </a:lnTo>
                <a:lnTo>
                  <a:pt x="219101" y="1019441"/>
                </a:lnTo>
                <a:lnTo>
                  <a:pt x="182411" y="1006304"/>
                </a:lnTo>
                <a:lnTo>
                  <a:pt x="134454" y="980428"/>
                </a:lnTo>
                <a:lnTo>
                  <a:pt x="96868" y="948088"/>
                </a:lnTo>
                <a:lnTo>
                  <a:pt x="71770" y="910338"/>
                </a:lnTo>
                <a:lnTo>
                  <a:pt x="61484" y="871050"/>
                </a:lnTo>
                <a:lnTo>
                  <a:pt x="61190" y="859449"/>
                </a:lnTo>
                <a:lnTo>
                  <a:pt x="62119" y="847918"/>
                </a:lnTo>
                <a:lnTo>
                  <a:pt x="77681" y="803237"/>
                </a:lnTo>
                <a:lnTo>
                  <a:pt x="101261" y="772261"/>
                </a:lnTo>
                <a:lnTo>
                  <a:pt x="134478" y="744549"/>
                </a:lnTo>
                <a:lnTo>
                  <a:pt x="115693" y="736769"/>
                </a:lnTo>
                <a:lnTo>
                  <a:pt x="67315" y="708857"/>
                </a:lnTo>
                <a:lnTo>
                  <a:pt x="31445" y="675365"/>
                </a:lnTo>
                <a:lnTo>
                  <a:pt x="8775" y="637940"/>
                </a:lnTo>
                <a:lnTo>
                  <a:pt x="0" y="598226"/>
                </a:lnTo>
                <a:lnTo>
                  <a:pt x="282" y="584764"/>
                </a:lnTo>
                <a:lnTo>
                  <a:pt x="11109" y="544558"/>
                </a:lnTo>
                <a:lnTo>
                  <a:pt x="37448" y="505903"/>
                </a:lnTo>
                <a:lnTo>
                  <a:pt x="72126" y="476030"/>
                </a:lnTo>
                <a:lnTo>
                  <a:pt x="115340" y="451812"/>
                </a:lnTo>
                <a:lnTo>
                  <a:pt x="152361" y="437765"/>
                </a:lnTo>
                <a:lnTo>
                  <a:pt x="192561" y="427564"/>
                </a:lnTo>
                <a:lnTo>
                  <a:pt x="235245" y="421494"/>
                </a:lnTo>
                <a:lnTo>
                  <a:pt x="247545" y="416778"/>
                </a:lnTo>
                <a:close/>
              </a:path>
            </a:pathLst>
          </a:custGeom>
          <a:ln w="9525">
            <a:solidFill>
              <a:srgbClr val="A8C367"/>
            </a:solidFill>
          </a:ln>
        </p:spPr>
        <p:txBody>
          <a:bodyPr wrap="square" lIns="0" tIns="0" rIns="0" bIns="0" rtlCol="0"/>
          <a:lstStyle/>
          <a:p>
            <a:endParaRPr sz="352"/>
          </a:p>
        </p:txBody>
      </p:sp>
      <p:sp>
        <p:nvSpPr>
          <p:cNvPr id="68" name="object 26">
            <a:extLst>
              <a:ext uri="{FF2B5EF4-FFF2-40B4-BE49-F238E27FC236}">
                <a16:creationId xmlns:a16="http://schemas.microsoft.com/office/drawing/2014/main" id="{418529A9-B8CD-B948-AF2D-BC6BECA0BCEF}"/>
              </a:ext>
            </a:extLst>
          </p:cNvPr>
          <p:cNvSpPr/>
          <p:nvPr/>
        </p:nvSpPr>
        <p:spPr>
          <a:xfrm>
            <a:off x="7679840" y="5465772"/>
            <a:ext cx="106411" cy="14754"/>
          </a:xfrm>
          <a:custGeom>
            <a:avLst/>
            <a:gdLst/>
            <a:ahLst/>
            <a:cxnLst/>
            <a:rect l="l" t="t" r="r" b="b"/>
            <a:pathLst>
              <a:path w="151129" h="20954">
                <a:moveTo>
                  <a:pt x="150764" y="20269"/>
                </a:moveTo>
                <a:lnTo>
                  <a:pt x="137684" y="20717"/>
                </a:lnTo>
                <a:lnTo>
                  <a:pt x="124626" y="20767"/>
                </a:lnTo>
                <a:lnTo>
                  <a:pt x="111611" y="20420"/>
                </a:lnTo>
                <a:lnTo>
                  <a:pt x="73044" y="17035"/>
                </a:lnTo>
                <a:lnTo>
                  <a:pt x="23540" y="7169"/>
                </a:lnTo>
                <a:lnTo>
                  <a:pt x="11651" y="3768"/>
                </a:lnTo>
                <a:lnTo>
                  <a:pt x="0" y="0"/>
                </a:lnTo>
              </a:path>
            </a:pathLst>
          </a:custGeom>
          <a:ln w="9525">
            <a:solidFill>
              <a:srgbClr val="A8C367"/>
            </a:solidFill>
          </a:ln>
        </p:spPr>
        <p:txBody>
          <a:bodyPr wrap="square" lIns="0" tIns="0" rIns="0" bIns="0" rtlCol="0"/>
          <a:lstStyle/>
          <a:p>
            <a:endParaRPr sz="352"/>
          </a:p>
        </p:txBody>
      </p:sp>
      <p:sp>
        <p:nvSpPr>
          <p:cNvPr id="69" name="object 27">
            <a:extLst>
              <a:ext uri="{FF2B5EF4-FFF2-40B4-BE49-F238E27FC236}">
                <a16:creationId xmlns:a16="http://schemas.microsoft.com/office/drawing/2014/main" id="{2800F1B9-1444-A64B-BA3A-A2B526A1C3AC}"/>
              </a:ext>
            </a:extLst>
          </p:cNvPr>
          <p:cNvSpPr/>
          <p:nvPr/>
        </p:nvSpPr>
        <p:spPr>
          <a:xfrm>
            <a:off x="7840966" y="5659856"/>
            <a:ext cx="44263" cy="7601"/>
          </a:xfrm>
          <a:custGeom>
            <a:avLst/>
            <a:gdLst/>
            <a:ahLst/>
            <a:cxnLst/>
            <a:rect l="l" t="t" r="r" b="b"/>
            <a:pathLst>
              <a:path w="62865" h="10795">
                <a:moveTo>
                  <a:pt x="62511" y="0"/>
                </a:moveTo>
                <a:lnTo>
                  <a:pt x="50343" y="2860"/>
                </a:lnTo>
                <a:lnTo>
                  <a:pt x="37987" y="5350"/>
                </a:lnTo>
                <a:lnTo>
                  <a:pt x="25463" y="7469"/>
                </a:lnTo>
                <a:lnTo>
                  <a:pt x="12794" y="9210"/>
                </a:lnTo>
                <a:lnTo>
                  <a:pt x="0" y="10573"/>
                </a:lnTo>
              </a:path>
            </a:pathLst>
          </a:custGeom>
          <a:ln w="9525">
            <a:solidFill>
              <a:srgbClr val="A8C367"/>
            </a:solidFill>
          </a:ln>
        </p:spPr>
        <p:txBody>
          <a:bodyPr wrap="square" lIns="0" tIns="0" rIns="0" bIns="0" rtlCol="0"/>
          <a:lstStyle/>
          <a:p>
            <a:endParaRPr sz="352"/>
          </a:p>
        </p:txBody>
      </p:sp>
      <p:sp>
        <p:nvSpPr>
          <p:cNvPr id="70" name="object 28">
            <a:extLst>
              <a:ext uri="{FF2B5EF4-FFF2-40B4-BE49-F238E27FC236}">
                <a16:creationId xmlns:a16="http://schemas.microsoft.com/office/drawing/2014/main" id="{8D966935-111B-3A4D-B908-6CC59F537CC2}"/>
              </a:ext>
            </a:extLst>
          </p:cNvPr>
          <p:cNvSpPr/>
          <p:nvPr/>
        </p:nvSpPr>
        <p:spPr>
          <a:xfrm>
            <a:off x="8279273" y="5711830"/>
            <a:ext cx="29062" cy="34427"/>
          </a:xfrm>
          <a:custGeom>
            <a:avLst/>
            <a:gdLst/>
            <a:ahLst/>
            <a:cxnLst/>
            <a:rect l="l" t="t" r="r" b="b"/>
            <a:pathLst>
              <a:path w="41275" h="48895">
                <a:moveTo>
                  <a:pt x="40714" y="48895"/>
                </a:moveTo>
                <a:lnTo>
                  <a:pt x="31315" y="39553"/>
                </a:lnTo>
                <a:lnTo>
                  <a:pt x="22534" y="29980"/>
                </a:lnTo>
                <a:lnTo>
                  <a:pt x="14381" y="20188"/>
                </a:lnTo>
                <a:lnTo>
                  <a:pt x="6866" y="10190"/>
                </a:lnTo>
                <a:lnTo>
                  <a:pt x="0" y="0"/>
                </a:lnTo>
              </a:path>
            </a:pathLst>
          </a:custGeom>
          <a:ln w="9524">
            <a:solidFill>
              <a:srgbClr val="A8C367"/>
            </a:solidFill>
          </a:ln>
        </p:spPr>
        <p:txBody>
          <a:bodyPr wrap="square" lIns="0" tIns="0" rIns="0" bIns="0" rtlCol="0"/>
          <a:lstStyle/>
          <a:p>
            <a:endParaRPr sz="352"/>
          </a:p>
        </p:txBody>
      </p:sp>
      <p:sp>
        <p:nvSpPr>
          <p:cNvPr id="71" name="object 29">
            <a:extLst>
              <a:ext uri="{FF2B5EF4-FFF2-40B4-BE49-F238E27FC236}">
                <a16:creationId xmlns:a16="http://schemas.microsoft.com/office/drawing/2014/main" id="{B3DFE5E4-EAC4-4649-A64E-A4F795F8DDA7}"/>
              </a:ext>
            </a:extLst>
          </p:cNvPr>
          <p:cNvSpPr/>
          <p:nvPr/>
        </p:nvSpPr>
        <p:spPr>
          <a:xfrm>
            <a:off x="8845323" y="5656805"/>
            <a:ext cx="9836" cy="34427"/>
          </a:xfrm>
          <a:custGeom>
            <a:avLst/>
            <a:gdLst/>
            <a:ahLst/>
            <a:cxnLst/>
            <a:rect l="l" t="t" r="r" b="b"/>
            <a:pathLst>
              <a:path w="13970" h="48895">
                <a:moveTo>
                  <a:pt x="13552" y="0"/>
                </a:moveTo>
                <a:lnTo>
                  <a:pt x="11491" y="12340"/>
                </a:lnTo>
                <a:lnTo>
                  <a:pt x="8542" y="24600"/>
                </a:lnTo>
                <a:lnTo>
                  <a:pt x="4709" y="36759"/>
                </a:lnTo>
                <a:lnTo>
                  <a:pt x="0" y="48797"/>
                </a:lnTo>
              </a:path>
            </a:pathLst>
          </a:custGeom>
          <a:ln w="9525">
            <a:solidFill>
              <a:srgbClr val="A8C367"/>
            </a:solidFill>
          </a:ln>
        </p:spPr>
        <p:txBody>
          <a:bodyPr wrap="square" lIns="0" tIns="0" rIns="0" bIns="0" rtlCol="0"/>
          <a:lstStyle/>
          <a:p>
            <a:endParaRPr sz="352"/>
          </a:p>
        </p:txBody>
      </p:sp>
      <p:sp>
        <p:nvSpPr>
          <p:cNvPr id="72" name="object 30">
            <a:extLst>
              <a:ext uri="{FF2B5EF4-FFF2-40B4-BE49-F238E27FC236}">
                <a16:creationId xmlns:a16="http://schemas.microsoft.com/office/drawing/2014/main" id="{4B18C101-852B-4741-9471-1109CC8918E3}"/>
              </a:ext>
            </a:extLst>
          </p:cNvPr>
          <p:cNvSpPr/>
          <p:nvPr/>
        </p:nvSpPr>
        <p:spPr>
          <a:xfrm>
            <a:off x="9089687" y="5413597"/>
            <a:ext cx="144414" cy="147544"/>
          </a:xfrm>
          <a:custGeom>
            <a:avLst/>
            <a:gdLst/>
            <a:ahLst/>
            <a:cxnLst/>
            <a:rect l="l" t="t" r="r" b="b"/>
            <a:pathLst>
              <a:path w="205104" h="209550">
                <a:moveTo>
                  <a:pt x="0" y="0"/>
                </a:moveTo>
                <a:lnTo>
                  <a:pt x="36393" y="12900"/>
                </a:lnTo>
                <a:lnTo>
                  <a:pt x="85303" y="36563"/>
                </a:lnTo>
                <a:lnTo>
                  <a:pt x="126780" y="64772"/>
                </a:lnTo>
                <a:lnTo>
                  <a:pt x="160132" y="96820"/>
                </a:lnTo>
                <a:lnTo>
                  <a:pt x="184667" y="132001"/>
                </a:lnTo>
                <a:lnTo>
                  <a:pt x="199693" y="169607"/>
                </a:lnTo>
                <a:lnTo>
                  <a:pt x="204086" y="195676"/>
                </a:lnTo>
                <a:lnTo>
                  <a:pt x="204518" y="208931"/>
                </a:lnTo>
              </a:path>
            </a:pathLst>
          </a:custGeom>
          <a:ln w="9525">
            <a:solidFill>
              <a:srgbClr val="A8C367"/>
            </a:solidFill>
          </a:ln>
        </p:spPr>
        <p:txBody>
          <a:bodyPr wrap="square" lIns="0" tIns="0" rIns="0" bIns="0" rtlCol="0"/>
          <a:lstStyle/>
          <a:p>
            <a:endParaRPr sz="352"/>
          </a:p>
        </p:txBody>
      </p:sp>
      <p:sp>
        <p:nvSpPr>
          <p:cNvPr id="73" name="object 31">
            <a:extLst>
              <a:ext uri="{FF2B5EF4-FFF2-40B4-BE49-F238E27FC236}">
                <a16:creationId xmlns:a16="http://schemas.microsoft.com/office/drawing/2014/main" id="{AB12AFC2-7B50-0A4A-B433-1DD764DEC098}"/>
              </a:ext>
            </a:extLst>
          </p:cNvPr>
          <p:cNvSpPr/>
          <p:nvPr/>
        </p:nvSpPr>
        <p:spPr>
          <a:xfrm>
            <a:off x="9369223" y="5256916"/>
            <a:ext cx="60359" cy="53205"/>
          </a:xfrm>
          <a:custGeom>
            <a:avLst/>
            <a:gdLst/>
            <a:ahLst/>
            <a:cxnLst/>
            <a:rect l="l" t="t" r="r" b="b"/>
            <a:pathLst>
              <a:path w="85725" h="75565">
                <a:moveTo>
                  <a:pt x="85379" y="0"/>
                </a:moveTo>
                <a:lnTo>
                  <a:pt x="53892" y="36358"/>
                </a:lnTo>
                <a:lnTo>
                  <a:pt x="23373" y="60651"/>
                </a:lnTo>
                <a:lnTo>
                  <a:pt x="11978" y="68101"/>
                </a:lnTo>
                <a:lnTo>
                  <a:pt x="0" y="75204"/>
                </a:lnTo>
              </a:path>
            </a:pathLst>
          </a:custGeom>
          <a:ln w="9525">
            <a:solidFill>
              <a:srgbClr val="A8C367"/>
            </a:solidFill>
          </a:ln>
        </p:spPr>
        <p:txBody>
          <a:bodyPr wrap="square" lIns="0" tIns="0" rIns="0" bIns="0" rtlCol="0"/>
          <a:lstStyle/>
          <a:p>
            <a:endParaRPr sz="352"/>
          </a:p>
        </p:txBody>
      </p:sp>
      <p:sp>
        <p:nvSpPr>
          <p:cNvPr id="74" name="object 32">
            <a:extLst>
              <a:ext uri="{FF2B5EF4-FFF2-40B4-BE49-F238E27FC236}">
                <a16:creationId xmlns:a16="http://schemas.microsoft.com/office/drawing/2014/main" id="{777315B5-C031-4249-8025-3AC6276EC377}"/>
              </a:ext>
            </a:extLst>
          </p:cNvPr>
          <p:cNvSpPr/>
          <p:nvPr/>
        </p:nvSpPr>
        <p:spPr>
          <a:xfrm>
            <a:off x="9275478" y="5052239"/>
            <a:ext cx="3577" cy="17884"/>
          </a:xfrm>
          <a:custGeom>
            <a:avLst/>
            <a:gdLst/>
            <a:ahLst/>
            <a:cxnLst/>
            <a:rect l="l" t="t" r="r" b="b"/>
            <a:pathLst>
              <a:path w="5079" h="25400">
                <a:moveTo>
                  <a:pt x="0" y="0"/>
                </a:moveTo>
                <a:lnTo>
                  <a:pt x="2898" y="12496"/>
                </a:lnTo>
                <a:lnTo>
                  <a:pt x="4496" y="25079"/>
                </a:lnTo>
              </a:path>
            </a:pathLst>
          </a:custGeom>
          <a:ln w="9525">
            <a:solidFill>
              <a:srgbClr val="A8C367"/>
            </a:solidFill>
          </a:ln>
        </p:spPr>
        <p:txBody>
          <a:bodyPr wrap="square" lIns="0" tIns="0" rIns="0" bIns="0" rtlCol="0"/>
          <a:lstStyle/>
          <a:p>
            <a:endParaRPr sz="352"/>
          </a:p>
        </p:txBody>
      </p:sp>
      <p:sp>
        <p:nvSpPr>
          <p:cNvPr id="75" name="object 33">
            <a:extLst>
              <a:ext uri="{FF2B5EF4-FFF2-40B4-BE49-F238E27FC236}">
                <a16:creationId xmlns:a16="http://schemas.microsoft.com/office/drawing/2014/main" id="{1707940D-DA30-3C44-87A7-BCF43E9EACC7}"/>
              </a:ext>
            </a:extLst>
          </p:cNvPr>
          <p:cNvSpPr/>
          <p:nvPr/>
        </p:nvSpPr>
        <p:spPr>
          <a:xfrm>
            <a:off x="8865982" y="4989926"/>
            <a:ext cx="31297" cy="32192"/>
          </a:xfrm>
          <a:custGeom>
            <a:avLst/>
            <a:gdLst/>
            <a:ahLst/>
            <a:cxnLst/>
            <a:rect l="l" t="t" r="r" b="b"/>
            <a:pathLst>
              <a:path w="44450" h="45720">
                <a:moveTo>
                  <a:pt x="0" y="45340"/>
                </a:moveTo>
                <a:lnTo>
                  <a:pt x="7232" y="35672"/>
                </a:lnTo>
                <a:lnTo>
                  <a:pt x="15290" y="26283"/>
                </a:lnTo>
                <a:lnTo>
                  <a:pt x="24152" y="17194"/>
                </a:lnTo>
                <a:lnTo>
                  <a:pt x="33799" y="8426"/>
                </a:lnTo>
                <a:lnTo>
                  <a:pt x="44209" y="0"/>
                </a:lnTo>
              </a:path>
            </a:pathLst>
          </a:custGeom>
          <a:ln w="9525">
            <a:solidFill>
              <a:srgbClr val="A8C367"/>
            </a:solidFill>
          </a:ln>
        </p:spPr>
        <p:txBody>
          <a:bodyPr wrap="square" lIns="0" tIns="0" rIns="0" bIns="0" rtlCol="0"/>
          <a:lstStyle/>
          <a:p>
            <a:endParaRPr sz="352"/>
          </a:p>
        </p:txBody>
      </p:sp>
      <p:sp>
        <p:nvSpPr>
          <p:cNvPr id="76" name="object 34">
            <a:extLst>
              <a:ext uri="{FF2B5EF4-FFF2-40B4-BE49-F238E27FC236}">
                <a16:creationId xmlns:a16="http://schemas.microsoft.com/office/drawing/2014/main" id="{57400E00-7450-C042-9D0C-449A20F54F6C}"/>
              </a:ext>
            </a:extLst>
          </p:cNvPr>
          <p:cNvSpPr/>
          <p:nvPr/>
        </p:nvSpPr>
        <p:spPr>
          <a:xfrm>
            <a:off x="8558749" y="5014035"/>
            <a:ext cx="12519" cy="23697"/>
          </a:xfrm>
          <a:custGeom>
            <a:avLst/>
            <a:gdLst/>
            <a:ahLst/>
            <a:cxnLst/>
            <a:rect l="l" t="t" r="r" b="b"/>
            <a:pathLst>
              <a:path w="17779" h="33654">
                <a:moveTo>
                  <a:pt x="0" y="33589"/>
                </a:moveTo>
                <a:lnTo>
                  <a:pt x="4572" y="22146"/>
                </a:lnTo>
                <a:lnTo>
                  <a:pt x="10352" y="10937"/>
                </a:lnTo>
                <a:lnTo>
                  <a:pt x="17316" y="0"/>
                </a:lnTo>
              </a:path>
            </a:pathLst>
          </a:custGeom>
          <a:ln w="9525">
            <a:solidFill>
              <a:srgbClr val="A8C367"/>
            </a:solidFill>
          </a:ln>
        </p:spPr>
        <p:txBody>
          <a:bodyPr wrap="square" lIns="0" tIns="0" rIns="0" bIns="0" rtlCol="0"/>
          <a:lstStyle/>
          <a:p>
            <a:endParaRPr sz="352"/>
          </a:p>
        </p:txBody>
      </p:sp>
      <p:sp>
        <p:nvSpPr>
          <p:cNvPr id="77" name="object 35">
            <a:extLst>
              <a:ext uri="{FF2B5EF4-FFF2-40B4-BE49-F238E27FC236}">
                <a16:creationId xmlns:a16="http://schemas.microsoft.com/office/drawing/2014/main" id="{7CB996A7-1428-0545-8A86-2CF00808CDB9}"/>
              </a:ext>
            </a:extLst>
          </p:cNvPr>
          <p:cNvSpPr/>
          <p:nvPr/>
        </p:nvSpPr>
        <p:spPr>
          <a:xfrm>
            <a:off x="8198192" y="5047416"/>
            <a:ext cx="56782" cy="27273"/>
          </a:xfrm>
          <a:custGeom>
            <a:avLst/>
            <a:gdLst/>
            <a:ahLst/>
            <a:cxnLst/>
            <a:rect l="l" t="t" r="r" b="b"/>
            <a:pathLst>
              <a:path w="80645" h="38734">
                <a:moveTo>
                  <a:pt x="0" y="0"/>
                </a:moveTo>
                <a:lnTo>
                  <a:pt x="36141" y="15028"/>
                </a:lnTo>
                <a:lnTo>
                  <a:pt x="69668" y="32297"/>
                </a:lnTo>
                <a:lnTo>
                  <a:pt x="80216" y="38529"/>
                </a:lnTo>
              </a:path>
            </a:pathLst>
          </a:custGeom>
          <a:ln w="9525">
            <a:solidFill>
              <a:srgbClr val="A8C367"/>
            </a:solidFill>
          </a:ln>
        </p:spPr>
        <p:txBody>
          <a:bodyPr wrap="square" lIns="0" tIns="0" rIns="0" bIns="0" rtlCol="0"/>
          <a:lstStyle/>
          <a:p>
            <a:endParaRPr sz="352"/>
          </a:p>
        </p:txBody>
      </p:sp>
      <p:sp>
        <p:nvSpPr>
          <p:cNvPr id="78" name="object 36">
            <a:extLst>
              <a:ext uri="{FF2B5EF4-FFF2-40B4-BE49-F238E27FC236}">
                <a16:creationId xmlns:a16="http://schemas.microsoft.com/office/drawing/2014/main" id="{2ED1E631-AF86-0A4F-8756-67812E6B9F83}"/>
              </a:ext>
            </a:extLst>
          </p:cNvPr>
          <p:cNvSpPr/>
          <p:nvPr/>
        </p:nvSpPr>
        <p:spPr>
          <a:xfrm>
            <a:off x="7751790" y="5240567"/>
            <a:ext cx="9389" cy="25485"/>
          </a:xfrm>
          <a:custGeom>
            <a:avLst/>
            <a:gdLst/>
            <a:ahLst/>
            <a:cxnLst/>
            <a:rect l="l" t="t" r="r" b="b"/>
            <a:pathLst>
              <a:path w="13334" h="36195">
                <a:moveTo>
                  <a:pt x="12976" y="35956"/>
                </a:moveTo>
                <a:lnTo>
                  <a:pt x="7786" y="24098"/>
                </a:lnTo>
                <a:lnTo>
                  <a:pt x="3458" y="12106"/>
                </a:lnTo>
                <a:lnTo>
                  <a:pt x="0" y="0"/>
                </a:lnTo>
              </a:path>
            </a:pathLst>
          </a:custGeom>
          <a:ln w="9525">
            <a:solidFill>
              <a:srgbClr val="A8C367"/>
            </a:solidFill>
          </a:ln>
        </p:spPr>
        <p:txBody>
          <a:bodyPr wrap="square" lIns="0" tIns="0" rIns="0" bIns="0" rtlCol="0"/>
          <a:lstStyle/>
          <a:p>
            <a:endParaRPr sz="352"/>
          </a:p>
        </p:txBody>
      </p:sp>
      <p:sp>
        <p:nvSpPr>
          <p:cNvPr id="79" name="object 37">
            <a:extLst>
              <a:ext uri="{FF2B5EF4-FFF2-40B4-BE49-F238E27FC236}">
                <a16:creationId xmlns:a16="http://schemas.microsoft.com/office/drawing/2014/main" id="{A7849508-6E6D-6748-85E8-343668622150}"/>
              </a:ext>
            </a:extLst>
          </p:cNvPr>
          <p:cNvSpPr txBox="1"/>
          <p:nvPr/>
        </p:nvSpPr>
        <p:spPr>
          <a:xfrm>
            <a:off x="7963289" y="5244796"/>
            <a:ext cx="1004197" cy="3032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42"/>
            <a:r>
              <a:rPr sz="1971" spc="-11" dirty="0">
                <a:latin typeface="Gill Sans"/>
                <a:cs typeface="Gill Sans"/>
              </a:rPr>
              <a:t>Backbone</a:t>
            </a:r>
            <a:endParaRPr sz="1971">
              <a:latin typeface="Gill Sans"/>
              <a:cs typeface="Gill Sans"/>
            </a:endParaRPr>
          </a:p>
        </p:txBody>
      </p:sp>
      <p:sp>
        <p:nvSpPr>
          <p:cNvPr id="80" name="object 38">
            <a:extLst>
              <a:ext uri="{FF2B5EF4-FFF2-40B4-BE49-F238E27FC236}">
                <a16:creationId xmlns:a16="http://schemas.microsoft.com/office/drawing/2014/main" id="{DAB50BC1-3EA5-D74C-8806-E3040807E4CE}"/>
              </a:ext>
            </a:extLst>
          </p:cNvPr>
          <p:cNvSpPr/>
          <p:nvPr/>
        </p:nvSpPr>
        <p:spPr>
          <a:xfrm>
            <a:off x="6523907" y="1112728"/>
            <a:ext cx="1051518" cy="128632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52"/>
          </a:p>
        </p:txBody>
      </p:sp>
      <p:sp>
        <p:nvSpPr>
          <p:cNvPr id="81" name="object 40">
            <a:extLst>
              <a:ext uri="{FF2B5EF4-FFF2-40B4-BE49-F238E27FC236}">
                <a16:creationId xmlns:a16="http://schemas.microsoft.com/office/drawing/2014/main" id="{28B8D75A-4F69-DC40-9CB2-554A98E3948F}"/>
              </a:ext>
            </a:extLst>
          </p:cNvPr>
          <p:cNvSpPr txBox="1"/>
          <p:nvPr/>
        </p:nvSpPr>
        <p:spPr>
          <a:xfrm>
            <a:off x="7443722" y="1146868"/>
            <a:ext cx="695695" cy="368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42"/>
            <a:r>
              <a:rPr sz="2394" spc="-14" dirty="0">
                <a:latin typeface="Gill Sans"/>
                <a:cs typeface="Gill Sans"/>
              </a:rPr>
              <a:t>dorm</a:t>
            </a:r>
            <a:endParaRPr sz="2394">
              <a:latin typeface="Gill Sans"/>
              <a:cs typeface="Gill Sans"/>
            </a:endParaRPr>
          </a:p>
        </p:txBody>
      </p:sp>
      <p:sp>
        <p:nvSpPr>
          <p:cNvPr id="82" name="object 41">
            <a:extLst>
              <a:ext uri="{FF2B5EF4-FFF2-40B4-BE49-F238E27FC236}">
                <a16:creationId xmlns:a16="http://schemas.microsoft.com/office/drawing/2014/main" id="{E46F0150-AD73-B64F-AE8E-7D57DE8745BA}"/>
              </a:ext>
            </a:extLst>
          </p:cNvPr>
          <p:cNvSpPr txBox="1"/>
          <p:nvPr/>
        </p:nvSpPr>
        <p:spPr>
          <a:xfrm>
            <a:off x="9632435" y="1773217"/>
            <a:ext cx="477060" cy="368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42"/>
            <a:r>
              <a:rPr sz="2394" spc="-14" dirty="0">
                <a:latin typeface="Gill Sans"/>
                <a:cs typeface="Gill Sans"/>
              </a:rPr>
              <a:t>IDP</a:t>
            </a:r>
            <a:endParaRPr sz="2394">
              <a:latin typeface="Gill Sans"/>
              <a:cs typeface="Gill Sans"/>
            </a:endParaRPr>
          </a:p>
        </p:txBody>
      </p:sp>
      <p:sp>
        <p:nvSpPr>
          <p:cNvPr id="83" name="object 42">
            <a:extLst>
              <a:ext uri="{FF2B5EF4-FFF2-40B4-BE49-F238E27FC236}">
                <a16:creationId xmlns:a16="http://schemas.microsoft.com/office/drawing/2014/main" id="{0120FF34-0F94-244F-9705-AB1BEC441BA8}"/>
              </a:ext>
            </a:extLst>
          </p:cNvPr>
          <p:cNvSpPr txBox="1"/>
          <p:nvPr/>
        </p:nvSpPr>
        <p:spPr>
          <a:xfrm>
            <a:off x="6691433" y="4280856"/>
            <a:ext cx="815966" cy="368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42"/>
            <a:r>
              <a:rPr sz="2394" spc="-25" dirty="0">
                <a:latin typeface="Gill Sans"/>
                <a:cs typeface="Gill Sans"/>
              </a:rPr>
              <a:t>b</a:t>
            </a:r>
            <a:r>
              <a:rPr sz="2394" spc="-11" dirty="0">
                <a:latin typeface="Gill Sans"/>
                <a:cs typeface="Gill Sans"/>
              </a:rPr>
              <a:t>ypass</a:t>
            </a:r>
            <a:endParaRPr sz="2394">
              <a:latin typeface="Gill Sans"/>
              <a:cs typeface="Gill Sans"/>
            </a:endParaRPr>
          </a:p>
        </p:txBody>
      </p:sp>
      <p:sp>
        <p:nvSpPr>
          <p:cNvPr id="84" name="object 43">
            <a:extLst>
              <a:ext uri="{FF2B5EF4-FFF2-40B4-BE49-F238E27FC236}">
                <a16:creationId xmlns:a16="http://schemas.microsoft.com/office/drawing/2014/main" id="{ACFD9B9F-092E-8048-8692-7622EAF7DC7B}"/>
              </a:ext>
            </a:extLst>
          </p:cNvPr>
          <p:cNvSpPr/>
          <p:nvPr/>
        </p:nvSpPr>
        <p:spPr>
          <a:xfrm>
            <a:off x="7280337" y="2677593"/>
            <a:ext cx="2521669" cy="219975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52"/>
          </a:p>
        </p:txBody>
      </p:sp>
      <p:sp>
        <p:nvSpPr>
          <p:cNvPr id="85" name="object 44">
            <a:extLst>
              <a:ext uri="{FF2B5EF4-FFF2-40B4-BE49-F238E27FC236}">
                <a16:creationId xmlns:a16="http://schemas.microsoft.com/office/drawing/2014/main" id="{57DDE246-526D-254A-90B2-BC2C17A29569}"/>
              </a:ext>
            </a:extLst>
          </p:cNvPr>
          <p:cNvSpPr/>
          <p:nvPr/>
        </p:nvSpPr>
        <p:spPr>
          <a:xfrm>
            <a:off x="7346662" y="2731246"/>
            <a:ext cx="2384408" cy="2032537"/>
          </a:xfrm>
          <a:custGeom>
            <a:avLst/>
            <a:gdLst/>
            <a:ahLst/>
            <a:cxnLst/>
            <a:rect l="l" t="t" r="r" b="b"/>
            <a:pathLst>
              <a:path w="3386454" h="2886709">
                <a:moveTo>
                  <a:pt x="163754" y="0"/>
                </a:moveTo>
                <a:lnTo>
                  <a:pt x="141687" y="94200"/>
                </a:lnTo>
                <a:lnTo>
                  <a:pt x="119979" y="187947"/>
                </a:lnTo>
                <a:lnTo>
                  <a:pt x="98990" y="280788"/>
                </a:lnTo>
                <a:lnTo>
                  <a:pt x="79077" y="372269"/>
                </a:lnTo>
                <a:lnTo>
                  <a:pt x="60601" y="461936"/>
                </a:lnTo>
                <a:lnTo>
                  <a:pt x="43919" y="549337"/>
                </a:lnTo>
                <a:lnTo>
                  <a:pt x="29391" y="634017"/>
                </a:lnTo>
                <a:lnTo>
                  <a:pt x="17377" y="715524"/>
                </a:lnTo>
                <a:lnTo>
                  <a:pt x="8234" y="793405"/>
                </a:lnTo>
                <a:lnTo>
                  <a:pt x="2322" y="867205"/>
                </a:lnTo>
                <a:lnTo>
                  <a:pt x="0" y="936472"/>
                </a:lnTo>
                <a:lnTo>
                  <a:pt x="1626" y="1000753"/>
                </a:lnTo>
                <a:lnTo>
                  <a:pt x="7561" y="1059593"/>
                </a:lnTo>
                <a:lnTo>
                  <a:pt x="18162" y="1112540"/>
                </a:lnTo>
                <a:lnTo>
                  <a:pt x="33789" y="1159140"/>
                </a:lnTo>
                <a:lnTo>
                  <a:pt x="54801" y="1198940"/>
                </a:lnTo>
                <a:lnTo>
                  <a:pt x="81557" y="1231487"/>
                </a:lnTo>
                <a:lnTo>
                  <a:pt x="114416" y="1256327"/>
                </a:lnTo>
                <a:lnTo>
                  <a:pt x="153736" y="1273006"/>
                </a:lnTo>
                <a:lnTo>
                  <a:pt x="199877" y="1281073"/>
                </a:lnTo>
                <a:lnTo>
                  <a:pt x="255073" y="1275638"/>
                </a:lnTo>
                <a:lnTo>
                  <a:pt x="320659" y="1253385"/>
                </a:lnTo>
                <a:lnTo>
                  <a:pt x="395647" y="1216215"/>
                </a:lnTo>
                <a:lnTo>
                  <a:pt x="479047" y="1166029"/>
                </a:lnTo>
                <a:lnTo>
                  <a:pt x="569870" y="1104728"/>
                </a:lnTo>
                <a:lnTo>
                  <a:pt x="667129" y="1034213"/>
                </a:lnTo>
                <a:lnTo>
                  <a:pt x="769833" y="956387"/>
                </a:lnTo>
                <a:lnTo>
                  <a:pt x="876994" y="873150"/>
                </a:lnTo>
                <a:lnTo>
                  <a:pt x="987623" y="786404"/>
                </a:lnTo>
                <a:lnTo>
                  <a:pt x="1100731" y="698049"/>
                </a:lnTo>
                <a:lnTo>
                  <a:pt x="1215329" y="609988"/>
                </a:lnTo>
                <a:lnTo>
                  <a:pt x="1330428" y="524121"/>
                </a:lnTo>
                <a:lnTo>
                  <a:pt x="1445040" y="442350"/>
                </a:lnTo>
                <a:lnTo>
                  <a:pt x="1558175" y="366576"/>
                </a:lnTo>
                <a:lnTo>
                  <a:pt x="1668844" y="298700"/>
                </a:lnTo>
                <a:lnTo>
                  <a:pt x="1776059" y="240624"/>
                </a:lnTo>
                <a:lnTo>
                  <a:pt x="1878831" y="194250"/>
                </a:lnTo>
                <a:lnTo>
                  <a:pt x="1976171" y="161477"/>
                </a:lnTo>
                <a:lnTo>
                  <a:pt x="2067089" y="144209"/>
                </a:lnTo>
                <a:lnTo>
                  <a:pt x="2150597" y="144345"/>
                </a:lnTo>
                <a:lnTo>
                  <a:pt x="2231892" y="160540"/>
                </a:lnTo>
                <a:lnTo>
                  <a:pt x="2316255" y="189463"/>
                </a:lnTo>
                <a:lnTo>
                  <a:pt x="2402826" y="230036"/>
                </a:lnTo>
                <a:lnTo>
                  <a:pt x="2490745" y="281186"/>
                </a:lnTo>
                <a:lnTo>
                  <a:pt x="2579152" y="341835"/>
                </a:lnTo>
                <a:lnTo>
                  <a:pt x="2667186" y="410908"/>
                </a:lnTo>
                <a:lnTo>
                  <a:pt x="2753987" y="487329"/>
                </a:lnTo>
                <a:lnTo>
                  <a:pt x="2838696" y="570023"/>
                </a:lnTo>
                <a:lnTo>
                  <a:pt x="2920451" y="657913"/>
                </a:lnTo>
                <a:lnTo>
                  <a:pt x="2998393" y="749924"/>
                </a:lnTo>
                <a:lnTo>
                  <a:pt x="3071661" y="844979"/>
                </a:lnTo>
                <a:lnTo>
                  <a:pt x="3139395" y="942004"/>
                </a:lnTo>
                <a:lnTo>
                  <a:pt x="3200736" y="1039921"/>
                </a:lnTo>
                <a:lnTo>
                  <a:pt x="3254822" y="1137656"/>
                </a:lnTo>
                <a:lnTo>
                  <a:pt x="3300794" y="1234132"/>
                </a:lnTo>
                <a:lnTo>
                  <a:pt x="3337791" y="1328274"/>
                </a:lnTo>
                <a:lnTo>
                  <a:pt x="3364953" y="1419006"/>
                </a:lnTo>
                <a:lnTo>
                  <a:pt x="3381420" y="1505252"/>
                </a:lnTo>
                <a:lnTo>
                  <a:pt x="3386332" y="1585936"/>
                </a:lnTo>
                <a:lnTo>
                  <a:pt x="3378828" y="1659982"/>
                </a:lnTo>
                <a:lnTo>
                  <a:pt x="3360366" y="1717445"/>
                </a:lnTo>
                <a:lnTo>
                  <a:pt x="3328015" y="1777869"/>
                </a:lnTo>
                <a:lnTo>
                  <a:pt x="3283011" y="1840808"/>
                </a:lnTo>
                <a:lnTo>
                  <a:pt x="3226588" y="1905817"/>
                </a:lnTo>
                <a:lnTo>
                  <a:pt x="3159982" y="1972449"/>
                </a:lnTo>
                <a:lnTo>
                  <a:pt x="3084427" y="2040258"/>
                </a:lnTo>
                <a:lnTo>
                  <a:pt x="3001158" y="2108798"/>
                </a:lnTo>
                <a:lnTo>
                  <a:pt x="2911410" y="2177623"/>
                </a:lnTo>
                <a:lnTo>
                  <a:pt x="2816418" y="2246286"/>
                </a:lnTo>
                <a:lnTo>
                  <a:pt x="2717416" y="2314342"/>
                </a:lnTo>
                <a:lnTo>
                  <a:pt x="2615641" y="2381345"/>
                </a:lnTo>
                <a:lnTo>
                  <a:pt x="2512326" y="2446848"/>
                </a:lnTo>
                <a:lnTo>
                  <a:pt x="2408706" y="2510405"/>
                </a:lnTo>
                <a:lnTo>
                  <a:pt x="2306016" y="2571570"/>
                </a:lnTo>
                <a:lnTo>
                  <a:pt x="2205492" y="2629897"/>
                </a:lnTo>
                <a:lnTo>
                  <a:pt x="2108368" y="2684940"/>
                </a:lnTo>
                <a:lnTo>
                  <a:pt x="2015878" y="2736253"/>
                </a:lnTo>
                <a:lnTo>
                  <a:pt x="1929259" y="2783390"/>
                </a:lnTo>
                <a:lnTo>
                  <a:pt x="1849744" y="2825904"/>
                </a:lnTo>
                <a:lnTo>
                  <a:pt x="1778569" y="2863349"/>
                </a:lnTo>
                <a:lnTo>
                  <a:pt x="1733258" y="2886438"/>
                </a:lnTo>
              </a:path>
            </a:pathLst>
          </a:custGeom>
          <a:ln w="101600">
            <a:solidFill>
              <a:srgbClr val="CD665F"/>
            </a:solidFill>
          </a:ln>
        </p:spPr>
        <p:txBody>
          <a:bodyPr wrap="square" lIns="0" tIns="0" rIns="0" bIns="0" rtlCol="0"/>
          <a:lstStyle/>
          <a:p>
            <a:endParaRPr sz="352"/>
          </a:p>
        </p:txBody>
      </p:sp>
      <p:sp>
        <p:nvSpPr>
          <p:cNvPr id="86" name="object 45">
            <a:extLst>
              <a:ext uri="{FF2B5EF4-FFF2-40B4-BE49-F238E27FC236}">
                <a16:creationId xmlns:a16="http://schemas.microsoft.com/office/drawing/2014/main" id="{476A0B10-1027-434E-879D-E7C03E81B546}"/>
              </a:ext>
            </a:extLst>
          </p:cNvPr>
          <p:cNvSpPr/>
          <p:nvPr/>
        </p:nvSpPr>
        <p:spPr>
          <a:xfrm>
            <a:off x="8466654" y="4584460"/>
            <a:ext cx="289724" cy="249931"/>
          </a:xfrm>
          <a:custGeom>
            <a:avLst/>
            <a:gdLst/>
            <a:ahLst/>
            <a:cxnLst/>
            <a:rect l="l" t="t" r="r" b="b"/>
            <a:pathLst>
              <a:path w="411479" h="354965">
                <a:moveTo>
                  <a:pt x="226533" y="0"/>
                </a:moveTo>
                <a:lnTo>
                  <a:pt x="186728" y="22894"/>
                </a:lnTo>
                <a:lnTo>
                  <a:pt x="0" y="327073"/>
                </a:lnTo>
                <a:lnTo>
                  <a:pt x="352384" y="354603"/>
                </a:lnTo>
                <a:lnTo>
                  <a:pt x="390502" y="343143"/>
                </a:lnTo>
                <a:lnTo>
                  <a:pt x="410869" y="309311"/>
                </a:lnTo>
                <a:lnTo>
                  <a:pt x="410577" y="294081"/>
                </a:lnTo>
                <a:lnTo>
                  <a:pt x="392801" y="258610"/>
                </a:lnTo>
                <a:lnTo>
                  <a:pt x="187852" y="231347"/>
                </a:lnTo>
                <a:lnTo>
                  <a:pt x="278646" y="83345"/>
                </a:lnTo>
                <a:lnTo>
                  <a:pt x="283929" y="72060"/>
                </a:lnTo>
                <a:lnTo>
                  <a:pt x="286487" y="60264"/>
                </a:lnTo>
                <a:lnTo>
                  <a:pt x="286424" y="48385"/>
                </a:lnTo>
                <a:lnTo>
                  <a:pt x="262007" y="8607"/>
                </a:lnTo>
                <a:lnTo>
                  <a:pt x="238458" y="228"/>
                </a:lnTo>
                <a:lnTo>
                  <a:pt x="226533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/>
          <a:lstStyle/>
          <a:p>
            <a:endParaRPr sz="352"/>
          </a:p>
        </p:txBody>
      </p:sp>
      <p:sp>
        <p:nvSpPr>
          <p:cNvPr id="87" name="object 46">
            <a:extLst>
              <a:ext uri="{FF2B5EF4-FFF2-40B4-BE49-F238E27FC236}">
                <a16:creationId xmlns:a16="http://schemas.microsoft.com/office/drawing/2014/main" id="{27F679E7-A081-6E4F-A2E6-1C7525412460}"/>
              </a:ext>
            </a:extLst>
          </p:cNvPr>
          <p:cNvSpPr/>
          <p:nvPr/>
        </p:nvSpPr>
        <p:spPr>
          <a:xfrm>
            <a:off x="7217743" y="2695477"/>
            <a:ext cx="2190812" cy="216398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52"/>
          </a:p>
        </p:txBody>
      </p:sp>
      <p:sp>
        <p:nvSpPr>
          <p:cNvPr id="88" name="object 47">
            <a:extLst>
              <a:ext uri="{FF2B5EF4-FFF2-40B4-BE49-F238E27FC236}">
                <a16:creationId xmlns:a16="http://schemas.microsoft.com/office/drawing/2014/main" id="{594166A0-6F19-B24D-89CB-BAE2DF41C8A8}"/>
              </a:ext>
            </a:extLst>
          </p:cNvPr>
          <p:cNvSpPr/>
          <p:nvPr/>
        </p:nvSpPr>
        <p:spPr>
          <a:xfrm>
            <a:off x="7288815" y="2749130"/>
            <a:ext cx="2049527" cy="1992298"/>
          </a:xfrm>
          <a:custGeom>
            <a:avLst/>
            <a:gdLst/>
            <a:ahLst/>
            <a:cxnLst/>
            <a:rect l="l" t="t" r="r" b="b"/>
            <a:pathLst>
              <a:path w="2910840" h="2829559">
                <a:moveTo>
                  <a:pt x="227847" y="0"/>
                </a:moveTo>
                <a:lnTo>
                  <a:pt x="197448" y="72734"/>
                </a:lnTo>
                <a:lnTo>
                  <a:pt x="167533" y="145340"/>
                </a:lnTo>
                <a:lnTo>
                  <a:pt x="138587" y="217688"/>
                </a:lnTo>
                <a:lnTo>
                  <a:pt x="111093" y="289650"/>
                </a:lnTo>
                <a:lnTo>
                  <a:pt x="85537" y="361097"/>
                </a:lnTo>
                <a:lnTo>
                  <a:pt x="62402" y="431900"/>
                </a:lnTo>
                <a:lnTo>
                  <a:pt x="42173" y="501930"/>
                </a:lnTo>
                <a:lnTo>
                  <a:pt x="25334" y="571059"/>
                </a:lnTo>
                <a:lnTo>
                  <a:pt x="12369" y="639157"/>
                </a:lnTo>
                <a:lnTo>
                  <a:pt x="3763" y="706096"/>
                </a:lnTo>
                <a:lnTo>
                  <a:pt x="0" y="771747"/>
                </a:lnTo>
                <a:lnTo>
                  <a:pt x="1564" y="835982"/>
                </a:lnTo>
                <a:lnTo>
                  <a:pt x="8939" y="898671"/>
                </a:lnTo>
                <a:lnTo>
                  <a:pt x="22610" y="959685"/>
                </a:lnTo>
                <a:lnTo>
                  <a:pt x="43062" y="1018897"/>
                </a:lnTo>
                <a:lnTo>
                  <a:pt x="70778" y="1076177"/>
                </a:lnTo>
                <a:lnTo>
                  <a:pt x="106242" y="1131396"/>
                </a:lnTo>
                <a:lnTo>
                  <a:pt x="149940" y="1184425"/>
                </a:lnTo>
                <a:lnTo>
                  <a:pt x="202355" y="1235136"/>
                </a:lnTo>
                <a:lnTo>
                  <a:pt x="263971" y="1283401"/>
                </a:lnTo>
                <a:lnTo>
                  <a:pt x="341193" y="1328166"/>
                </a:lnTo>
                <a:lnTo>
                  <a:pt x="438497" y="1368756"/>
                </a:lnTo>
                <a:lnTo>
                  <a:pt x="553481" y="1405604"/>
                </a:lnTo>
                <a:lnTo>
                  <a:pt x="683737" y="1439144"/>
                </a:lnTo>
                <a:lnTo>
                  <a:pt x="826864" y="1469810"/>
                </a:lnTo>
                <a:lnTo>
                  <a:pt x="980455" y="1498036"/>
                </a:lnTo>
                <a:lnTo>
                  <a:pt x="1142106" y="1524255"/>
                </a:lnTo>
                <a:lnTo>
                  <a:pt x="1309413" y="1548902"/>
                </a:lnTo>
                <a:lnTo>
                  <a:pt x="1479971" y="1572410"/>
                </a:lnTo>
                <a:lnTo>
                  <a:pt x="1651376" y="1595213"/>
                </a:lnTo>
                <a:lnTo>
                  <a:pt x="1821223" y="1617745"/>
                </a:lnTo>
                <a:lnTo>
                  <a:pt x="1987108" y="1640439"/>
                </a:lnTo>
                <a:lnTo>
                  <a:pt x="2146626" y="1663730"/>
                </a:lnTo>
                <a:lnTo>
                  <a:pt x="2297372" y="1688052"/>
                </a:lnTo>
                <a:lnTo>
                  <a:pt x="2436942" y="1713837"/>
                </a:lnTo>
                <a:lnTo>
                  <a:pt x="2562932" y="1741520"/>
                </a:lnTo>
                <a:lnTo>
                  <a:pt x="2672936" y="1771536"/>
                </a:lnTo>
                <a:lnTo>
                  <a:pt x="2764551" y="1804317"/>
                </a:lnTo>
                <a:lnTo>
                  <a:pt x="2835372" y="1840297"/>
                </a:lnTo>
                <a:lnTo>
                  <a:pt x="2882994" y="1879911"/>
                </a:lnTo>
                <a:lnTo>
                  <a:pt x="2904478" y="1915864"/>
                </a:lnTo>
                <a:lnTo>
                  <a:pt x="2910803" y="1954024"/>
                </a:lnTo>
                <a:lnTo>
                  <a:pt x="2903180" y="1994190"/>
                </a:lnTo>
                <a:lnTo>
                  <a:pt x="2882826" y="2036166"/>
                </a:lnTo>
                <a:lnTo>
                  <a:pt x="2850954" y="2079751"/>
                </a:lnTo>
                <a:lnTo>
                  <a:pt x="2808777" y="2124748"/>
                </a:lnTo>
                <a:lnTo>
                  <a:pt x="2757510" y="2170959"/>
                </a:lnTo>
                <a:lnTo>
                  <a:pt x="2698366" y="2218184"/>
                </a:lnTo>
                <a:lnTo>
                  <a:pt x="2632560" y="2266225"/>
                </a:lnTo>
                <a:lnTo>
                  <a:pt x="2561305" y="2314884"/>
                </a:lnTo>
                <a:lnTo>
                  <a:pt x="2485816" y="2363962"/>
                </a:lnTo>
                <a:lnTo>
                  <a:pt x="2407305" y="2413260"/>
                </a:lnTo>
                <a:lnTo>
                  <a:pt x="2326988" y="2462581"/>
                </a:lnTo>
                <a:lnTo>
                  <a:pt x="2246078" y="2511725"/>
                </a:lnTo>
                <a:lnTo>
                  <a:pt x="2165789" y="2560495"/>
                </a:lnTo>
                <a:lnTo>
                  <a:pt x="2087336" y="2608691"/>
                </a:lnTo>
                <a:lnTo>
                  <a:pt x="2011931" y="2656115"/>
                </a:lnTo>
                <a:lnTo>
                  <a:pt x="1940789" y="2702568"/>
                </a:lnTo>
                <a:lnTo>
                  <a:pt x="1875123" y="2747853"/>
                </a:lnTo>
                <a:lnTo>
                  <a:pt x="1816149" y="2791771"/>
                </a:lnTo>
                <a:lnTo>
                  <a:pt x="1781615" y="2829027"/>
                </a:lnTo>
              </a:path>
            </a:pathLst>
          </a:custGeom>
          <a:ln w="101600">
            <a:solidFill>
              <a:srgbClr val="AAC46C"/>
            </a:solidFill>
          </a:ln>
        </p:spPr>
        <p:txBody>
          <a:bodyPr wrap="square" lIns="0" tIns="0" rIns="0" bIns="0" rtlCol="0"/>
          <a:lstStyle/>
          <a:p>
            <a:endParaRPr sz="352"/>
          </a:p>
        </p:txBody>
      </p:sp>
      <p:sp>
        <p:nvSpPr>
          <p:cNvPr id="89" name="object 48">
            <a:extLst>
              <a:ext uri="{FF2B5EF4-FFF2-40B4-BE49-F238E27FC236}">
                <a16:creationId xmlns:a16="http://schemas.microsoft.com/office/drawing/2014/main" id="{8FBCD087-88A8-D249-AFF8-42C7F9A2659A}"/>
              </a:ext>
            </a:extLst>
          </p:cNvPr>
          <p:cNvSpPr/>
          <p:nvPr/>
        </p:nvSpPr>
        <p:spPr>
          <a:xfrm>
            <a:off x="8466654" y="4549757"/>
            <a:ext cx="267816" cy="274075"/>
          </a:xfrm>
          <a:custGeom>
            <a:avLst/>
            <a:gdLst/>
            <a:ahLst/>
            <a:cxnLst/>
            <a:rect l="l" t="t" r="r" b="b"/>
            <a:pathLst>
              <a:path w="380365" h="389254">
                <a:moveTo>
                  <a:pt x="128141" y="0"/>
                </a:moveTo>
                <a:lnTo>
                  <a:pt x="90991" y="9885"/>
                </a:lnTo>
                <a:lnTo>
                  <a:pt x="0" y="389059"/>
                </a:lnTo>
                <a:lnTo>
                  <a:pt x="340264" y="293394"/>
                </a:lnTo>
                <a:lnTo>
                  <a:pt x="376414" y="260989"/>
                </a:lnTo>
                <a:lnTo>
                  <a:pt x="380273" y="236486"/>
                </a:lnTo>
                <a:lnTo>
                  <a:pt x="379569" y="234430"/>
                </a:lnTo>
                <a:lnTo>
                  <a:pt x="143323" y="234430"/>
                </a:lnTo>
                <a:lnTo>
                  <a:pt x="177515" y="64197"/>
                </a:lnTo>
                <a:lnTo>
                  <a:pt x="164323" y="16382"/>
                </a:lnTo>
                <a:lnTo>
                  <a:pt x="143337" y="1994"/>
                </a:lnTo>
                <a:lnTo>
                  <a:pt x="128141" y="0"/>
                </a:lnTo>
                <a:close/>
              </a:path>
              <a:path w="380365" h="389254">
                <a:moveTo>
                  <a:pt x="328336" y="185538"/>
                </a:moveTo>
                <a:lnTo>
                  <a:pt x="316739" y="186060"/>
                </a:lnTo>
                <a:lnTo>
                  <a:pt x="310474" y="187435"/>
                </a:lnTo>
                <a:lnTo>
                  <a:pt x="143323" y="234430"/>
                </a:lnTo>
                <a:lnTo>
                  <a:pt x="379569" y="234430"/>
                </a:lnTo>
                <a:lnTo>
                  <a:pt x="359881" y="199599"/>
                </a:lnTo>
                <a:lnTo>
                  <a:pt x="328336" y="185538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/>
          <a:lstStyle/>
          <a:p>
            <a:endParaRPr sz="352"/>
          </a:p>
        </p:txBody>
      </p:sp>
      <p:sp>
        <p:nvSpPr>
          <p:cNvPr id="90" name="object 49">
            <a:extLst>
              <a:ext uri="{FF2B5EF4-FFF2-40B4-BE49-F238E27FC236}">
                <a16:creationId xmlns:a16="http://schemas.microsoft.com/office/drawing/2014/main" id="{3B9E0B25-893E-1F4D-85DA-A0C1EAF76ABC}"/>
              </a:ext>
            </a:extLst>
          </p:cNvPr>
          <p:cNvSpPr/>
          <p:nvPr/>
        </p:nvSpPr>
        <p:spPr>
          <a:xfrm>
            <a:off x="7092553" y="2471925"/>
            <a:ext cx="152016" cy="122506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52"/>
          </a:p>
        </p:txBody>
      </p:sp>
      <p:sp>
        <p:nvSpPr>
          <p:cNvPr id="91" name="object 50">
            <a:extLst>
              <a:ext uri="{FF2B5EF4-FFF2-40B4-BE49-F238E27FC236}">
                <a16:creationId xmlns:a16="http://schemas.microsoft.com/office/drawing/2014/main" id="{9091A300-6FB6-6E4E-B123-FC892D8C8225}"/>
              </a:ext>
            </a:extLst>
          </p:cNvPr>
          <p:cNvSpPr/>
          <p:nvPr/>
        </p:nvSpPr>
        <p:spPr>
          <a:xfrm>
            <a:off x="7167988" y="2541078"/>
            <a:ext cx="0" cy="1062320"/>
          </a:xfrm>
          <a:custGeom>
            <a:avLst/>
            <a:gdLst/>
            <a:ahLst/>
            <a:cxnLst/>
            <a:rect l="l" t="t" r="r" b="b"/>
            <a:pathLst>
              <a:path h="1508760">
                <a:moveTo>
                  <a:pt x="0" y="0"/>
                </a:moveTo>
                <a:lnTo>
                  <a:pt x="0" y="12700"/>
                </a:lnTo>
                <a:lnTo>
                  <a:pt x="0" y="1495910"/>
                </a:lnTo>
                <a:lnTo>
                  <a:pt x="0" y="1508610"/>
                </a:lnTo>
              </a:path>
            </a:pathLst>
          </a:custGeom>
          <a:ln w="25400">
            <a:solidFill>
              <a:srgbClr val="6095C9"/>
            </a:solidFill>
          </a:ln>
        </p:spPr>
        <p:txBody>
          <a:bodyPr wrap="square" lIns="0" tIns="0" rIns="0" bIns="0" rtlCol="0"/>
          <a:lstStyle/>
          <a:p>
            <a:endParaRPr sz="352"/>
          </a:p>
        </p:txBody>
      </p:sp>
      <p:sp>
        <p:nvSpPr>
          <p:cNvPr id="92" name="object 51">
            <a:extLst>
              <a:ext uri="{FF2B5EF4-FFF2-40B4-BE49-F238E27FC236}">
                <a16:creationId xmlns:a16="http://schemas.microsoft.com/office/drawing/2014/main" id="{508DEA78-E80B-824B-BE5B-7C996893360E}"/>
              </a:ext>
            </a:extLst>
          </p:cNvPr>
          <p:cNvSpPr/>
          <p:nvPr/>
        </p:nvSpPr>
        <p:spPr>
          <a:xfrm>
            <a:off x="7126796" y="2491863"/>
            <a:ext cx="82714" cy="106858"/>
          </a:xfrm>
          <a:custGeom>
            <a:avLst/>
            <a:gdLst/>
            <a:ahLst/>
            <a:cxnLst/>
            <a:rect l="l" t="t" r="r" b="b"/>
            <a:pathLst>
              <a:path w="117475" h="151764">
                <a:moveTo>
                  <a:pt x="95342" y="82596"/>
                </a:moveTo>
                <a:lnTo>
                  <a:pt x="58504" y="82596"/>
                </a:lnTo>
                <a:lnTo>
                  <a:pt x="85393" y="142410"/>
                </a:lnTo>
                <a:lnTo>
                  <a:pt x="93862" y="150897"/>
                </a:lnTo>
                <a:lnTo>
                  <a:pt x="105710" y="151681"/>
                </a:lnTo>
                <a:lnTo>
                  <a:pt x="115555" y="143271"/>
                </a:lnTo>
                <a:lnTo>
                  <a:pt x="117439" y="132141"/>
                </a:lnTo>
                <a:lnTo>
                  <a:pt x="95342" y="82596"/>
                </a:lnTo>
                <a:close/>
              </a:path>
              <a:path w="117475" h="151764">
                <a:moveTo>
                  <a:pt x="58504" y="0"/>
                </a:moveTo>
                <a:lnTo>
                  <a:pt x="725" y="128524"/>
                </a:lnTo>
                <a:lnTo>
                  <a:pt x="0" y="140491"/>
                </a:lnTo>
                <a:lnTo>
                  <a:pt x="7266" y="149872"/>
                </a:lnTo>
                <a:lnTo>
                  <a:pt x="19976" y="151681"/>
                </a:lnTo>
                <a:lnTo>
                  <a:pt x="29522" y="145875"/>
                </a:lnTo>
                <a:lnTo>
                  <a:pt x="31614" y="142410"/>
                </a:lnTo>
                <a:lnTo>
                  <a:pt x="58504" y="82596"/>
                </a:lnTo>
                <a:lnTo>
                  <a:pt x="95342" y="82596"/>
                </a:lnTo>
                <a:lnTo>
                  <a:pt x="58504" y="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/>
          <a:lstStyle/>
          <a:p>
            <a:endParaRPr sz="352"/>
          </a:p>
        </p:txBody>
      </p:sp>
      <p:sp>
        <p:nvSpPr>
          <p:cNvPr id="93" name="object 52">
            <a:extLst>
              <a:ext uri="{FF2B5EF4-FFF2-40B4-BE49-F238E27FC236}">
                <a16:creationId xmlns:a16="http://schemas.microsoft.com/office/drawing/2014/main" id="{3F3E577B-1E00-6C43-8139-C2F9F25E20AC}"/>
              </a:ext>
            </a:extLst>
          </p:cNvPr>
          <p:cNvSpPr/>
          <p:nvPr/>
        </p:nvSpPr>
        <p:spPr>
          <a:xfrm>
            <a:off x="7126492" y="3545704"/>
            <a:ext cx="82714" cy="106858"/>
          </a:xfrm>
          <a:custGeom>
            <a:avLst/>
            <a:gdLst/>
            <a:ahLst/>
            <a:cxnLst/>
            <a:rect l="l" t="t" r="r" b="b"/>
            <a:pathLst>
              <a:path w="117475" h="151764">
                <a:moveTo>
                  <a:pt x="11738" y="0"/>
                </a:moveTo>
                <a:lnTo>
                  <a:pt x="1883" y="8417"/>
                </a:lnTo>
                <a:lnTo>
                  <a:pt x="0" y="19547"/>
                </a:lnTo>
                <a:lnTo>
                  <a:pt x="58935" y="151687"/>
                </a:lnTo>
                <a:lnTo>
                  <a:pt x="96066" y="69090"/>
                </a:lnTo>
                <a:lnTo>
                  <a:pt x="58935" y="69090"/>
                </a:lnTo>
                <a:lnTo>
                  <a:pt x="32045" y="9278"/>
                </a:lnTo>
                <a:lnTo>
                  <a:pt x="23576" y="790"/>
                </a:lnTo>
                <a:lnTo>
                  <a:pt x="11738" y="0"/>
                </a:lnTo>
                <a:close/>
              </a:path>
              <a:path w="117475" h="151764">
                <a:moveTo>
                  <a:pt x="97464" y="6"/>
                </a:moveTo>
                <a:lnTo>
                  <a:pt x="87917" y="5810"/>
                </a:lnTo>
                <a:lnTo>
                  <a:pt x="85823" y="9278"/>
                </a:lnTo>
                <a:lnTo>
                  <a:pt x="58935" y="69090"/>
                </a:lnTo>
                <a:lnTo>
                  <a:pt x="96066" y="69090"/>
                </a:lnTo>
                <a:lnTo>
                  <a:pt x="116712" y="23164"/>
                </a:lnTo>
                <a:lnTo>
                  <a:pt x="117439" y="11196"/>
                </a:lnTo>
                <a:lnTo>
                  <a:pt x="110173" y="1816"/>
                </a:lnTo>
                <a:lnTo>
                  <a:pt x="97464" y="6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/>
          <a:lstStyle/>
          <a:p>
            <a:endParaRPr sz="352"/>
          </a:p>
        </p:txBody>
      </p:sp>
      <p:sp>
        <p:nvSpPr>
          <p:cNvPr id="94" name="object 53">
            <a:extLst>
              <a:ext uri="{FF2B5EF4-FFF2-40B4-BE49-F238E27FC236}">
                <a16:creationId xmlns:a16="http://schemas.microsoft.com/office/drawing/2014/main" id="{A17B0407-1E58-7F4A-8C6F-CDF2D20A07E8}"/>
              </a:ext>
            </a:extLst>
          </p:cNvPr>
          <p:cNvSpPr/>
          <p:nvPr/>
        </p:nvSpPr>
        <p:spPr>
          <a:xfrm>
            <a:off x="7861573" y="2990566"/>
            <a:ext cx="1108819" cy="80478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52"/>
          </a:p>
        </p:txBody>
      </p:sp>
      <p:sp>
        <p:nvSpPr>
          <p:cNvPr id="95" name="object 54">
            <a:extLst>
              <a:ext uri="{FF2B5EF4-FFF2-40B4-BE49-F238E27FC236}">
                <a16:creationId xmlns:a16="http://schemas.microsoft.com/office/drawing/2014/main" id="{DAEA7F8E-A382-2D4C-83B7-4E42F83397EF}"/>
              </a:ext>
            </a:extLst>
          </p:cNvPr>
          <p:cNvSpPr/>
          <p:nvPr/>
        </p:nvSpPr>
        <p:spPr>
          <a:xfrm>
            <a:off x="7933027" y="3044337"/>
            <a:ext cx="964404" cy="681834"/>
          </a:xfrm>
          <a:custGeom>
            <a:avLst/>
            <a:gdLst/>
            <a:ahLst/>
            <a:cxnLst/>
            <a:rect l="l" t="t" r="r" b="b"/>
            <a:pathLst>
              <a:path w="1369695" h="968375">
                <a:moveTo>
                  <a:pt x="1369110" y="0"/>
                </a:moveTo>
                <a:lnTo>
                  <a:pt x="1358741" y="7331"/>
                </a:lnTo>
                <a:lnTo>
                  <a:pt x="10380" y="960561"/>
                </a:lnTo>
                <a:lnTo>
                  <a:pt x="0" y="967902"/>
                </a:lnTo>
              </a:path>
            </a:pathLst>
          </a:custGeom>
          <a:ln w="25400">
            <a:solidFill>
              <a:srgbClr val="6095C9"/>
            </a:solidFill>
          </a:ln>
        </p:spPr>
        <p:txBody>
          <a:bodyPr wrap="square" lIns="0" tIns="0" rIns="0" bIns="0" rtlCol="0"/>
          <a:lstStyle/>
          <a:p>
            <a:endParaRPr sz="352"/>
          </a:p>
        </p:txBody>
      </p:sp>
      <p:sp>
        <p:nvSpPr>
          <p:cNvPr id="96" name="object 55">
            <a:extLst>
              <a:ext uri="{FF2B5EF4-FFF2-40B4-BE49-F238E27FC236}">
                <a16:creationId xmlns:a16="http://schemas.microsoft.com/office/drawing/2014/main" id="{C7207194-167F-174C-9DB3-9045E905ED5B}"/>
              </a:ext>
            </a:extLst>
          </p:cNvPr>
          <p:cNvSpPr/>
          <p:nvPr/>
        </p:nvSpPr>
        <p:spPr>
          <a:xfrm>
            <a:off x="8830321" y="3015927"/>
            <a:ext cx="107305" cy="91209"/>
          </a:xfrm>
          <a:custGeom>
            <a:avLst/>
            <a:gdLst/>
            <a:ahLst/>
            <a:cxnLst/>
            <a:rect l="l" t="t" r="r" b="b"/>
            <a:pathLst>
              <a:path w="152400" h="129539">
                <a:moveTo>
                  <a:pt x="123417" y="47679"/>
                </a:moveTo>
                <a:lnTo>
                  <a:pt x="84358" y="47679"/>
                </a:lnTo>
                <a:lnTo>
                  <a:pt x="51039" y="104164"/>
                </a:lnTo>
                <a:lnTo>
                  <a:pt x="48977" y="115867"/>
                </a:lnTo>
                <a:lnTo>
                  <a:pt x="54999" y="125955"/>
                </a:lnTo>
                <a:lnTo>
                  <a:pt x="67378" y="129289"/>
                </a:lnTo>
                <a:lnTo>
                  <a:pt x="77466" y="124863"/>
                </a:lnTo>
                <a:lnTo>
                  <a:pt x="123417" y="47679"/>
                </a:lnTo>
                <a:close/>
              </a:path>
              <a:path w="152400" h="129539">
                <a:moveTo>
                  <a:pt x="151802" y="0"/>
                </a:moveTo>
                <a:lnTo>
                  <a:pt x="13503" y="27012"/>
                </a:lnTo>
                <a:lnTo>
                  <a:pt x="2905" y="33880"/>
                </a:lnTo>
                <a:lnTo>
                  <a:pt x="0" y="46119"/>
                </a:lnTo>
                <a:lnTo>
                  <a:pt x="6750" y="57202"/>
                </a:lnTo>
                <a:lnTo>
                  <a:pt x="18642" y="60460"/>
                </a:lnTo>
                <a:lnTo>
                  <a:pt x="19996" y="60251"/>
                </a:lnTo>
                <a:lnTo>
                  <a:pt x="84358" y="47679"/>
                </a:lnTo>
                <a:lnTo>
                  <a:pt x="123417" y="47679"/>
                </a:lnTo>
                <a:lnTo>
                  <a:pt x="151802" y="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/>
          <a:lstStyle/>
          <a:p>
            <a:endParaRPr sz="352"/>
          </a:p>
        </p:txBody>
      </p:sp>
      <p:sp>
        <p:nvSpPr>
          <p:cNvPr id="97" name="object 56">
            <a:extLst>
              <a:ext uri="{FF2B5EF4-FFF2-40B4-BE49-F238E27FC236}">
                <a16:creationId xmlns:a16="http://schemas.microsoft.com/office/drawing/2014/main" id="{F94B605B-6480-3041-A371-DB1A7B59E8EC}"/>
              </a:ext>
            </a:extLst>
          </p:cNvPr>
          <p:cNvSpPr/>
          <p:nvPr/>
        </p:nvSpPr>
        <p:spPr>
          <a:xfrm>
            <a:off x="7892839" y="3663215"/>
            <a:ext cx="107305" cy="91209"/>
          </a:xfrm>
          <a:custGeom>
            <a:avLst/>
            <a:gdLst/>
            <a:ahLst/>
            <a:cxnLst/>
            <a:rect l="l" t="t" r="r" b="b"/>
            <a:pathLst>
              <a:path w="152400" h="129539">
                <a:moveTo>
                  <a:pt x="84426" y="0"/>
                </a:moveTo>
                <a:lnTo>
                  <a:pt x="74338" y="4425"/>
                </a:lnTo>
                <a:lnTo>
                  <a:pt x="0" y="129289"/>
                </a:lnTo>
                <a:lnTo>
                  <a:pt x="138300" y="102276"/>
                </a:lnTo>
                <a:lnTo>
                  <a:pt x="148898" y="95408"/>
                </a:lnTo>
                <a:lnTo>
                  <a:pt x="151804" y="83169"/>
                </a:lnTo>
                <a:lnTo>
                  <a:pt x="150853" y="81608"/>
                </a:lnTo>
                <a:lnTo>
                  <a:pt x="67445" y="81608"/>
                </a:lnTo>
                <a:lnTo>
                  <a:pt x="100764" y="25125"/>
                </a:lnTo>
                <a:lnTo>
                  <a:pt x="102827" y="13423"/>
                </a:lnTo>
                <a:lnTo>
                  <a:pt x="96806" y="3335"/>
                </a:lnTo>
                <a:lnTo>
                  <a:pt x="84426" y="0"/>
                </a:lnTo>
                <a:close/>
              </a:path>
              <a:path w="152400" h="129539">
                <a:moveTo>
                  <a:pt x="133162" y="68829"/>
                </a:moveTo>
                <a:lnTo>
                  <a:pt x="131808" y="69038"/>
                </a:lnTo>
                <a:lnTo>
                  <a:pt x="67445" y="81608"/>
                </a:lnTo>
                <a:lnTo>
                  <a:pt x="150853" y="81608"/>
                </a:lnTo>
                <a:lnTo>
                  <a:pt x="145054" y="72087"/>
                </a:lnTo>
                <a:lnTo>
                  <a:pt x="133162" y="68829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/>
          <a:lstStyle/>
          <a:p>
            <a:endParaRPr sz="352"/>
          </a:p>
        </p:txBody>
      </p:sp>
      <p:sp>
        <p:nvSpPr>
          <p:cNvPr id="98" name="object 57">
            <a:extLst>
              <a:ext uri="{FF2B5EF4-FFF2-40B4-BE49-F238E27FC236}">
                <a16:creationId xmlns:a16="http://schemas.microsoft.com/office/drawing/2014/main" id="{B8B07453-6019-F44D-88C0-D0383574E9BB}"/>
              </a:ext>
            </a:extLst>
          </p:cNvPr>
          <p:cNvSpPr/>
          <p:nvPr/>
        </p:nvSpPr>
        <p:spPr>
          <a:xfrm>
            <a:off x="7995705" y="3947370"/>
            <a:ext cx="1323429" cy="29508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52"/>
          </a:p>
        </p:txBody>
      </p:sp>
      <p:sp>
        <p:nvSpPr>
          <p:cNvPr id="99" name="object 58">
            <a:extLst>
              <a:ext uri="{FF2B5EF4-FFF2-40B4-BE49-F238E27FC236}">
                <a16:creationId xmlns:a16="http://schemas.microsoft.com/office/drawing/2014/main" id="{30C01593-16F6-8045-A36C-53AFEA469F9D}"/>
              </a:ext>
            </a:extLst>
          </p:cNvPr>
          <p:cNvSpPr/>
          <p:nvPr/>
        </p:nvSpPr>
        <p:spPr>
          <a:xfrm>
            <a:off x="8076046" y="4002969"/>
            <a:ext cx="1160683" cy="160511"/>
          </a:xfrm>
          <a:custGeom>
            <a:avLst/>
            <a:gdLst/>
            <a:ahLst/>
            <a:cxnLst/>
            <a:rect l="l" t="t" r="r" b="b"/>
            <a:pathLst>
              <a:path w="1648459" h="227965">
                <a:moveTo>
                  <a:pt x="1647962" y="227779"/>
                </a:moveTo>
                <a:lnTo>
                  <a:pt x="1635381" y="226040"/>
                </a:lnTo>
                <a:lnTo>
                  <a:pt x="12585" y="1741"/>
                </a:lnTo>
                <a:lnTo>
                  <a:pt x="0" y="0"/>
                </a:lnTo>
              </a:path>
            </a:pathLst>
          </a:custGeom>
          <a:ln w="25400">
            <a:solidFill>
              <a:srgbClr val="6095C9"/>
            </a:solidFill>
          </a:ln>
        </p:spPr>
        <p:txBody>
          <a:bodyPr wrap="square" lIns="0" tIns="0" rIns="0" bIns="0" rtlCol="0"/>
          <a:lstStyle/>
          <a:p>
            <a:endParaRPr sz="352"/>
          </a:p>
        </p:txBody>
      </p:sp>
      <p:sp>
        <p:nvSpPr>
          <p:cNvPr id="100" name="object 59">
            <a:extLst>
              <a:ext uri="{FF2B5EF4-FFF2-40B4-BE49-F238E27FC236}">
                <a16:creationId xmlns:a16="http://schemas.microsoft.com/office/drawing/2014/main" id="{7308253F-0CD8-2241-8219-670C77F2BC05}"/>
              </a:ext>
            </a:extLst>
          </p:cNvPr>
          <p:cNvSpPr/>
          <p:nvPr/>
        </p:nvSpPr>
        <p:spPr>
          <a:xfrm>
            <a:off x="9174868" y="4115726"/>
            <a:ext cx="110435" cy="82714"/>
          </a:xfrm>
          <a:custGeom>
            <a:avLst/>
            <a:gdLst/>
            <a:ahLst/>
            <a:cxnLst/>
            <a:rect l="l" t="t" r="r" b="b"/>
            <a:pathLst>
              <a:path w="156845" h="117475">
                <a:moveTo>
                  <a:pt x="25560" y="0"/>
                </a:moveTo>
                <a:lnTo>
                  <a:pt x="15317" y="5737"/>
                </a:lnTo>
                <a:lnTo>
                  <a:pt x="11641" y="18019"/>
                </a:lnTo>
                <a:lnTo>
                  <a:pt x="15777" y="28220"/>
                </a:lnTo>
                <a:lnTo>
                  <a:pt x="19211" y="31074"/>
                </a:lnTo>
                <a:lnTo>
                  <a:pt x="74779" y="65898"/>
                </a:lnTo>
                <a:lnTo>
                  <a:pt x="11848" y="84345"/>
                </a:lnTo>
                <a:lnTo>
                  <a:pt x="2107" y="91856"/>
                </a:lnTo>
                <a:lnTo>
                  <a:pt x="0" y="103883"/>
                </a:lnTo>
                <a:lnTo>
                  <a:pt x="7361" y="114574"/>
                </a:lnTo>
                <a:lnTo>
                  <a:pt x="18792" y="117388"/>
                </a:lnTo>
                <a:lnTo>
                  <a:pt x="156599" y="77206"/>
                </a:lnTo>
                <a:lnTo>
                  <a:pt x="37194" y="2377"/>
                </a:lnTo>
                <a:lnTo>
                  <a:pt x="25560" y="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/>
          <a:lstStyle/>
          <a:p>
            <a:endParaRPr sz="352"/>
          </a:p>
        </p:txBody>
      </p:sp>
      <p:sp>
        <p:nvSpPr>
          <p:cNvPr id="101" name="object 60">
            <a:extLst>
              <a:ext uri="{FF2B5EF4-FFF2-40B4-BE49-F238E27FC236}">
                <a16:creationId xmlns:a16="http://schemas.microsoft.com/office/drawing/2014/main" id="{D546B437-8F8F-4F49-BFEA-7E88AD631234}"/>
              </a:ext>
            </a:extLst>
          </p:cNvPr>
          <p:cNvSpPr/>
          <p:nvPr/>
        </p:nvSpPr>
        <p:spPr>
          <a:xfrm>
            <a:off x="8027296" y="3967939"/>
            <a:ext cx="110435" cy="82714"/>
          </a:xfrm>
          <a:custGeom>
            <a:avLst/>
            <a:gdLst/>
            <a:ahLst/>
            <a:cxnLst/>
            <a:rect l="l" t="t" r="r" b="b"/>
            <a:pathLst>
              <a:path w="156845" h="117475">
                <a:moveTo>
                  <a:pt x="137806" y="0"/>
                </a:moveTo>
                <a:lnTo>
                  <a:pt x="0" y="40183"/>
                </a:lnTo>
                <a:lnTo>
                  <a:pt x="119404" y="115011"/>
                </a:lnTo>
                <a:lnTo>
                  <a:pt x="131038" y="117388"/>
                </a:lnTo>
                <a:lnTo>
                  <a:pt x="141281" y="111651"/>
                </a:lnTo>
                <a:lnTo>
                  <a:pt x="144957" y="99369"/>
                </a:lnTo>
                <a:lnTo>
                  <a:pt x="140821" y="89168"/>
                </a:lnTo>
                <a:lnTo>
                  <a:pt x="137387" y="86314"/>
                </a:lnTo>
                <a:lnTo>
                  <a:pt x="81818" y="51489"/>
                </a:lnTo>
                <a:lnTo>
                  <a:pt x="144749" y="33043"/>
                </a:lnTo>
                <a:lnTo>
                  <a:pt x="154490" y="25532"/>
                </a:lnTo>
                <a:lnTo>
                  <a:pt x="156599" y="13506"/>
                </a:lnTo>
                <a:lnTo>
                  <a:pt x="149237" y="2814"/>
                </a:lnTo>
                <a:lnTo>
                  <a:pt x="137806" y="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/>
          <a:lstStyle/>
          <a:p>
            <a:endParaRPr sz="352"/>
          </a:p>
        </p:txBody>
      </p:sp>
      <p:sp>
        <p:nvSpPr>
          <p:cNvPr id="102" name="object 61">
            <a:extLst>
              <a:ext uri="{FF2B5EF4-FFF2-40B4-BE49-F238E27FC236}">
                <a16:creationId xmlns:a16="http://schemas.microsoft.com/office/drawing/2014/main" id="{9AFD8E85-FB39-5F45-87AD-390E226ABA50}"/>
              </a:ext>
            </a:extLst>
          </p:cNvPr>
          <p:cNvSpPr/>
          <p:nvPr/>
        </p:nvSpPr>
        <p:spPr>
          <a:xfrm>
            <a:off x="7691673" y="1783384"/>
            <a:ext cx="1278719" cy="652773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52"/>
          </a:p>
        </p:txBody>
      </p:sp>
      <p:sp>
        <p:nvSpPr>
          <p:cNvPr id="103" name="object 62">
            <a:extLst>
              <a:ext uri="{FF2B5EF4-FFF2-40B4-BE49-F238E27FC236}">
                <a16:creationId xmlns:a16="http://schemas.microsoft.com/office/drawing/2014/main" id="{611D8854-7A85-314C-8FFA-4D4D0FD63889}"/>
              </a:ext>
            </a:extLst>
          </p:cNvPr>
          <p:cNvSpPr/>
          <p:nvPr/>
        </p:nvSpPr>
        <p:spPr>
          <a:xfrm>
            <a:off x="7765642" y="1824188"/>
            <a:ext cx="1127598" cy="553515"/>
          </a:xfrm>
          <a:custGeom>
            <a:avLst/>
            <a:gdLst/>
            <a:ahLst/>
            <a:cxnLst/>
            <a:rect l="l" t="t" r="r" b="b"/>
            <a:pathLst>
              <a:path w="1601470" h="786129">
                <a:moveTo>
                  <a:pt x="0" y="0"/>
                </a:moveTo>
                <a:lnTo>
                  <a:pt x="11402" y="5594"/>
                </a:lnTo>
                <a:lnTo>
                  <a:pt x="1589742" y="780059"/>
                </a:lnTo>
                <a:lnTo>
                  <a:pt x="1601163" y="785665"/>
                </a:lnTo>
              </a:path>
            </a:pathLst>
          </a:custGeom>
          <a:ln w="25400">
            <a:solidFill>
              <a:srgbClr val="6095C9"/>
            </a:solidFill>
          </a:ln>
        </p:spPr>
        <p:txBody>
          <a:bodyPr wrap="square" lIns="0" tIns="0" rIns="0" bIns="0" rtlCol="0"/>
          <a:lstStyle/>
          <a:p>
            <a:endParaRPr sz="352"/>
          </a:p>
        </p:txBody>
      </p:sp>
      <p:sp>
        <p:nvSpPr>
          <p:cNvPr id="104" name="object 63">
            <a:extLst>
              <a:ext uri="{FF2B5EF4-FFF2-40B4-BE49-F238E27FC236}">
                <a16:creationId xmlns:a16="http://schemas.microsoft.com/office/drawing/2014/main" id="{56FD2285-E59D-0249-9972-DCFE0DB5BAE2}"/>
              </a:ext>
            </a:extLst>
          </p:cNvPr>
          <p:cNvSpPr/>
          <p:nvPr/>
        </p:nvSpPr>
        <p:spPr>
          <a:xfrm>
            <a:off x="7721461" y="1802511"/>
            <a:ext cx="111329" cy="80926"/>
          </a:xfrm>
          <a:custGeom>
            <a:avLst/>
            <a:gdLst/>
            <a:ahLst/>
            <a:cxnLst/>
            <a:rect l="l" t="t" r="r" b="b"/>
            <a:pathLst>
              <a:path w="158115" h="114935">
                <a:moveTo>
                  <a:pt x="0" y="0"/>
                </a:moveTo>
                <a:lnTo>
                  <a:pt x="89933" y="108483"/>
                </a:lnTo>
                <a:lnTo>
                  <a:pt x="100308" y="114399"/>
                </a:lnTo>
                <a:lnTo>
                  <a:pt x="111890" y="112072"/>
                </a:lnTo>
                <a:lnTo>
                  <a:pt x="119178" y="101438"/>
                </a:lnTo>
                <a:lnTo>
                  <a:pt x="118217" y="90320"/>
                </a:lnTo>
                <a:lnTo>
                  <a:pt x="116005" y="86869"/>
                </a:lnTo>
                <a:lnTo>
                  <a:pt x="74152" y="36382"/>
                </a:lnTo>
                <a:lnTo>
                  <a:pt x="151738" y="36382"/>
                </a:lnTo>
                <a:lnTo>
                  <a:pt x="156872" y="31583"/>
                </a:lnTo>
                <a:lnTo>
                  <a:pt x="157501" y="12889"/>
                </a:lnTo>
                <a:lnTo>
                  <a:pt x="150180" y="5057"/>
                </a:lnTo>
                <a:lnTo>
                  <a:pt x="0" y="0"/>
                </a:lnTo>
                <a:close/>
              </a:path>
              <a:path w="158115" h="114935">
                <a:moveTo>
                  <a:pt x="151738" y="36382"/>
                </a:moveTo>
                <a:lnTo>
                  <a:pt x="74152" y="36382"/>
                </a:lnTo>
                <a:lnTo>
                  <a:pt x="149040" y="38905"/>
                </a:lnTo>
                <a:lnTo>
                  <a:pt x="151738" y="36382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/>
          <a:lstStyle/>
          <a:p>
            <a:endParaRPr sz="352"/>
          </a:p>
        </p:txBody>
      </p:sp>
      <p:sp>
        <p:nvSpPr>
          <p:cNvPr id="105" name="object 64">
            <a:extLst>
              <a:ext uri="{FF2B5EF4-FFF2-40B4-BE49-F238E27FC236}">
                <a16:creationId xmlns:a16="http://schemas.microsoft.com/office/drawing/2014/main" id="{D136AC52-BA77-E24D-8350-B1B011D450C0}"/>
              </a:ext>
            </a:extLst>
          </p:cNvPr>
          <p:cNvSpPr/>
          <p:nvPr/>
        </p:nvSpPr>
        <p:spPr>
          <a:xfrm>
            <a:off x="8826310" y="2318506"/>
            <a:ext cx="111329" cy="80926"/>
          </a:xfrm>
          <a:custGeom>
            <a:avLst/>
            <a:gdLst/>
            <a:ahLst/>
            <a:cxnLst/>
            <a:rect l="l" t="t" r="r" b="b"/>
            <a:pathLst>
              <a:path w="158115" h="114935">
                <a:moveTo>
                  <a:pt x="8462" y="75494"/>
                </a:moveTo>
                <a:lnTo>
                  <a:pt x="629" y="82816"/>
                </a:lnTo>
                <a:lnTo>
                  <a:pt x="0" y="101509"/>
                </a:lnTo>
                <a:lnTo>
                  <a:pt x="7321" y="109341"/>
                </a:lnTo>
                <a:lnTo>
                  <a:pt x="157501" y="114399"/>
                </a:lnTo>
                <a:lnTo>
                  <a:pt x="127340" y="78017"/>
                </a:lnTo>
                <a:lnTo>
                  <a:pt x="83350" y="78017"/>
                </a:lnTo>
                <a:lnTo>
                  <a:pt x="8462" y="75494"/>
                </a:lnTo>
                <a:close/>
              </a:path>
              <a:path w="158115" h="114935">
                <a:moveTo>
                  <a:pt x="57194" y="0"/>
                </a:moveTo>
                <a:lnTo>
                  <a:pt x="45612" y="2327"/>
                </a:lnTo>
                <a:lnTo>
                  <a:pt x="38324" y="12961"/>
                </a:lnTo>
                <a:lnTo>
                  <a:pt x="39285" y="24079"/>
                </a:lnTo>
                <a:lnTo>
                  <a:pt x="41497" y="27529"/>
                </a:lnTo>
                <a:lnTo>
                  <a:pt x="83350" y="78017"/>
                </a:lnTo>
                <a:lnTo>
                  <a:pt x="127340" y="78017"/>
                </a:lnTo>
                <a:lnTo>
                  <a:pt x="67569" y="5916"/>
                </a:lnTo>
                <a:lnTo>
                  <a:pt x="57194" y="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/>
          <a:lstStyle/>
          <a:p>
            <a:endParaRPr sz="352"/>
          </a:p>
        </p:txBody>
      </p:sp>
    </p:spTree>
    <p:extLst>
      <p:ext uri="{BB962C8B-B14F-4D97-AF65-F5344CB8AC3E}">
        <p14:creationId xmlns:p14="http://schemas.microsoft.com/office/powerpoint/2010/main" val="1301836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CC3487D-D6D5-A04C-94F1-8FE8E59FD7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74348" y="187835"/>
            <a:ext cx="10061002" cy="914400"/>
          </a:xfrm>
        </p:spPr>
        <p:txBody>
          <a:bodyPr/>
          <a:lstStyle/>
          <a:p>
            <a:r>
              <a:rPr lang="en-US" sz="3200" dirty="0">
                <a:solidFill>
                  <a:schemeClr val="accent1"/>
                </a:solidFill>
                <a:latin typeface="Comic Sans MS" panose="030F0902030302020204" pitchFamily="66" charset="0"/>
              </a:rPr>
              <a:t>Access: Fiber to the Premises (FTTP)</a:t>
            </a:r>
            <a:endParaRPr lang="en-US" sz="3200" dirty="0">
              <a:solidFill>
                <a:srgbClr val="FF0000"/>
              </a:solidFill>
              <a:latin typeface="Comic Sans MS" panose="030F0902030302020204" pitchFamily="66" charset="0"/>
            </a:endParaRP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2138ACD-20AD-9E49-9CD8-656901E254A0}"/>
              </a:ext>
            </a:extLst>
          </p:cNvPr>
          <p:cNvSpPr txBox="1">
            <a:spLocks/>
          </p:cNvSpPr>
          <p:nvPr/>
        </p:nvSpPr>
        <p:spPr>
          <a:xfrm>
            <a:off x="11488848" y="6039465"/>
            <a:ext cx="703152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1pPr>
            <a:lvl2pPr marL="742950" indent="-28575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2pPr>
            <a:lvl3pPr marL="1143000" indent="-22860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3pPr>
            <a:lvl4pPr marL="1600200" indent="-22860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4pPr>
            <a:lvl5pPr marL="2057400" indent="-22860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5pPr>
            <a:lvl6pPr marL="25146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6pPr>
            <a:lvl7pPr marL="29718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7pPr>
            <a:lvl8pPr marL="34290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8pPr>
            <a:lvl9pPr marL="38862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9pPr>
          </a:lstStyle>
          <a:p>
            <a:pPr algn="r"/>
            <a:fld id="{7CBD4323-42A0-E54E-9D59-E221C7814D01}" type="slidenum">
              <a:rPr lang="en-US" altLang="x-none" sz="1600" smtClean="0">
                <a:latin typeface="Tahoma" charset="0"/>
              </a:rPr>
              <a:pPr algn="r"/>
              <a:t>6</a:t>
            </a:fld>
            <a:endParaRPr lang="en-US" altLang="x-none" sz="1600" dirty="0">
              <a:latin typeface="Tahoma" charset="0"/>
            </a:endParaRPr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73FE026D-A3FA-1740-A7AE-387F80E2A00D}"/>
              </a:ext>
            </a:extLst>
          </p:cNvPr>
          <p:cNvSpPr txBox="1">
            <a:spLocks/>
          </p:cNvSpPr>
          <p:nvPr/>
        </p:nvSpPr>
        <p:spPr bwMode="auto">
          <a:xfrm>
            <a:off x="784194" y="1018075"/>
            <a:ext cx="3581400" cy="4656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548" tIns="45777" rIns="91548" bIns="45777" numCol="1" anchor="t" anchorCtr="0" compatLnSpc="1">
            <a:prstTxWarp prst="textNoShape">
              <a:avLst/>
            </a:prstTxWarp>
          </a:bodyPr>
          <a:lstStyle>
            <a:lvl1pPr marL="342900" indent="-342900" algn="l" defTabSz="915988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4538" indent="-287338" algn="l" defTabSz="915988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4588" indent="-228600" algn="l" defTabSz="915988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603375" indent="-230188" algn="l" defTabSz="915988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charset="0"/>
              </a:defRPr>
            </a:lvl4pPr>
            <a:lvl5pPr marL="2060575" indent="-228600" algn="l" defTabSz="915988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charset="0"/>
              </a:defRPr>
            </a:lvl5pPr>
            <a:lvl6pPr marL="2517775" indent="-228600" algn="l" defTabSz="915988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4975" indent="-228600" algn="l" defTabSz="915988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32175" indent="-228600" algn="l" defTabSz="915988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9375" indent="-228600" algn="l" defTabSz="915988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buFont typeface="Courier New" panose="02070309020205020404" pitchFamily="49" charset="0"/>
              <a:buChar char="o"/>
            </a:pPr>
            <a:r>
              <a:rPr lang="en-US" altLang="x-none" sz="2400" kern="0">
                <a:latin typeface="Comic Sans MS" panose="030F0902030302020204" pitchFamily="66" charset="0"/>
                <a:ea typeface="ＭＳ Ｐゴシック" charset="-128"/>
              </a:rPr>
              <a:t>Deployed by Verizon, AT&amp;T, Google</a:t>
            </a:r>
            <a:r>
              <a:rPr lang="zh-CN" altLang="en-US" sz="2400" kern="0">
                <a:latin typeface="Comic Sans MS" panose="030F0902030302020204" pitchFamily="66" charset="0"/>
                <a:ea typeface="ＭＳ Ｐゴシック" charset="-128"/>
              </a:rPr>
              <a:t>，</a:t>
            </a:r>
            <a:endParaRPr lang="en-US" altLang="x-none" sz="2400" kern="0">
              <a:latin typeface="Comic Sans MS" panose="030F0902030302020204" pitchFamily="66" charset="0"/>
              <a:ea typeface="ＭＳ Ｐゴシック" charset="-128"/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en-US" altLang="x-none" sz="2400" kern="0">
                <a:latin typeface="Comic Sans MS" panose="030F0902030302020204" pitchFamily="66" charset="0"/>
                <a:ea typeface="ＭＳ Ｐゴシック" charset="-128"/>
              </a:rPr>
              <a:t>One of the largest comm. construction projects</a:t>
            </a:r>
            <a:endParaRPr lang="en-US" altLang="x-none" sz="2400" kern="0" dirty="0">
              <a:latin typeface="Comic Sans MS" panose="030F0902030302020204" pitchFamily="66" charset="0"/>
              <a:ea typeface="ＭＳ Ｐゴシック" charset="-128"/>
            </a:endParaRPr>
          </a:p>
        </p:txBody>
      </p:sp>
      <p:pic>
        <p:nvPicPr>
          <p:cNvPr id="9" name="Picture 7">
            <a:extLst>
              <a:ext uri="{FF2B5EF4-FFF2-40B4-BE49-F238E27FC236}">
                <a16:creationId xmlns:a16="http://schemas.microsoft.com/office/drawing/2014/main" id="{93D24574-3CB3-0241-94FE-FE419FA8D1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74348" y="3778738"/>
            <a:ext cx="4697413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8">
            <a:extLst>
              <a:ext uri="{FF2B5EF4-FFF2-40B4-BE49-F238E27FC236}">
                <a16:creationId xmlns:a16="http://schemas.microsoft.com/office/drawing/2014/main" id="{C49FE746-7E71-134E-99E1-911559383C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04849" y="1187938"/>
            <a:ext cx="4810125" cy="448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69937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CC3487D-D6D5-A04C-94F1-8FE8E59FD7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74347" y="224047"/>
            <a:ext cx="9109135" cy="1052914"/>
          </a:xfrm>
        </p:spPr>
        <p:txBody>
          <a:bodyPr/>
          <a:lstStyle/>
          <a:p>
            <a:r>
              <a:rPr lang="en-US" altLang="zh-CN" sz="3600" dirty="0">
                <a:solidFill>
                  <a:schemeClr val="accent1"/>
                </a:solidFill>
                <a:latin typeface="Comic Sans MS" panose="030F0902030302020204" pitchFamily="66" charset="0"/>
              </a:rPr>
              <a:t>Discussion</a:t>
            </a:r>
            <a:endParaRPr lang="en-US" sz="3600" dirty="0">
              <a:solidFill>
                <a:schemeClr val="accent1"/>
              </a:solidFill>
              <a:latin typeface="Comic Sans MS" panose="030F0902030302020204" pitchFamily="66" charset="0"/>
            </a:endParaRP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2138ACD-20AD-9E49-9CD8-656901E254A0}"/>
              </a:ext>
            </a:extLst>
          </p:cNvPr>
          <p:cNvSpPr txBox="1">
            <a:spLocks/>
          </p:cNvSpPr>
          <p:nvPr/>
        </p:nvSpPr>
        <p:spPr>
          <a:xfrm>
            <a:off x="11488848" y="6039465"/>
            <a:ext cx="703152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1pPr>
            <a:lvl2pPr marL="742950" indent="-28575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2pPr>
            <a:lvl3pPr marL="1143000" indent="-22860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3pPr>
            <a:lvl4pPr marL="1600200" indent="-22860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4pPr>
            <a:lvl5pPr marL="2057400" indent="-22860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5pPr>
            <a:lvl6pPr marL="25146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6pPr>
            <a:lvl7pPr marL="29718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7pPr>
            <a:lvl8pPr marL="34290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8pPr>
            <a:lvl9pPr marL="38862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9pPr>
          </a:lstStyle>
          <a:p>
            <a:pPr algn="r"/>
            <a:fld id="{7CBD4323-42A0-E54E-9D59-E221C7814D01}" type="slidenum">
              <a:rPr lang="en-US" altLang="x-none" sz="1600" smtClean="0">
                <a:latin typeface="Tahoma" charset="0"/>
              </a:rPr>
              <a:pPr algn="r"/>
              <a:t>60</a:t>
            </a:fld>
            <a:endParaRPr lang="en-US" altLang="x-none" sz="1600" dirty="0">
              <a:latin typeface="Tahoma" charset="0"/>
            </a:endParaRPr>
          </a:p>
        </p:txBody>
      </p:sp>
      <p:sp>
        <p:nvSpPr>
          <p:cNvPr id="28" name="Content Placeholder 67">
            <a:extLst>
              <a:ext uri="{FF2B5EF4-FFF2-40B4-BE49-F238E27FC236}">
                <a16:creationId xmlns:a16="http://schemas.microsoft.com/office/drawing/2014/main" id="{F0BD3F93-88C5-1D4A-A5FA-79FEF152D408}"/>
              </a:ext>
            </a:extLst>
          </p:cNvPr>
          <p:cNvSpPr txBox="1">
            <a:spLocks/>
          </p:cNvSpPr>
          <p:nvPr/>
        </p:nvSpPr>
        <p:spPr bwMode="auto">
          <a:xfrm>
            <a:off x="1520696" y="1141626"/>
            <a:ext cx="8762786" cy="4656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557" tIns="45781" rIns="91557" bIns="45781" numCol="1" anchor="t" anchorCtr="0" compatLnSpc="1">
            <a:prstTxWarp prst="textNoShape">
              <a:avLst/>
            </a:prstTxWarp>
          </a:bodyPr>
          <a:lstStyle>
            <a:lvl1pPr marL="342900" indent="-342900" algn="l" defTabSz="915988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Wingdings" pitchFamily="2" charset="2"/>
              <a:buChar char="q"/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4538" indent="-287338" algn="l" defTabSz="915988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Courier New" panose="02070309020205020404" pitchFamily="49" charset="0"/>
              <a:buChar char="o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4588" indent="-228600" algn="l" defTabSz="915988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603375" indent="-230188" algn="l" defTabSz="915988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charset="0"/>
              </a:defRPr>
            </a:lvl4pPr>
            <a:lvl5pPr marL="2060575" indent="-228600" algn="l" defTabSz="915988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charset="0"/>
              </a:defRPr>
            </a:lvl5pPr>
            <a:lvl6pPr marL="2517775" indent="-228600" algn="l" defTabSz="915988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4975" indent="-228600" algn="l" defTabSz="915988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32175" indent="-228600" algn="l" defTabSz="915988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9375" indent="-228600" algn="l" defTabSz="915988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lvl="0">
              <a:buClr>
                <a:srgbClr val="3333CC"/>
              </a:buClr>
            </a:pPr>
            <a:r>
              <a:rPr lang="en-US" sz="2400" kern="0" dirty="0">
                <a:solidFill>
                  <a:srgbClr val="000000"/>
                </a:solidFill>
                <a:latin typeface="Comic Sans MS"/>
              </a:rPr>
              <a:t>How may you verify whether the behavior of a network (system) is acceptable?</a:t>
            </a:r>
          </a:p>
        </p:txBody>
      </p:sp>
    </p:spTree>
    <p:extLst>
      <p:ext uri="{BB962C8B-B14F-4D97-AF65-F5344CB8AC3E}">
        <p14:creationId xmlns:p14="http://schemas.microsoft.com/office/powerpoint/2010/main" val="3832425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CC3487D-D6D5-A04C-94F1-8FE8E59FD7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74347" y="224047"/>
            <a:ext cx="9109135" cy="1052914"/>
          </a:xfrm>
        </p:spPr>
        <p:txBody>
          <a:bodyPr/>
          <a:lstStyle/>
          <a:p>
            <a:r>
              <a:rPr lang="en-US" altLang="zh-CN" sz="3600" dirty="0">
                <a:solidFill>
                  <a:schemeClr val="accent1"/>
                </a:solidFill>
                <a:latin typeface="Comic Sans MS" panose="030F0902030302020204" pitchFamily="66" charset="0"/>
              </a:rPr>
              <a:t>Basic Correctness Properties</a:t>
            </a:r>
            <a:endParaRPr lang="en-US" sz="3600" dirty="0">
              <a:solidFill>
                <a:schemeClr val="accent1"/>
              </a:solidFill>
              <a:latin typeface="Comic Sans MS" panose="030F0902030302020204" pitchFamily="66" charset="0"/>
            </a:endParaRP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2138ACD-20AD-9E49-9CD8-656901E254A0}"/>
              </a:ext>
            </a:extLst>
          </p:cNvPr>
          <p:cNvSpPr txBox="1">
            <a:spLocks/>
          </p:cNvSpPr>
          <p:nvPr/>
        </p:nvSpPr>
        <p:spPr>
          <a:xfrm>
            <a:off x="11488848" y="6039465"/>
            <a:ext cx="703152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1pPr>
            <a:lvl2pPr marL="742950" indent="-28575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2pPr>
            <a:lvl3pPr marL="1143000" indent="-22860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3pPr>
            <a:lvl4pPr marL="1600200" indent="-22860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4pPr>
            <a:lvl5pPr marL="2057400" indent="-22860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5pPr>
            <a:lvl6pPr marL="25146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6pPr>
            <a:lvl7pPr marL="29718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7pPr>
            <a:lvl8pPr marL="34290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8pPr>
            <a:lvl9pPr marL="38862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9pPr>
          </a:lstStyle>
          <a:p>
            <a:pPr algn="r"/>
            <a:fld id="{7CBD4323-42A0-E54E-9D59-E221C7814D01}" type="slidenum">
              <a:rPr lang="en-US" altLang="x-none" sz="1600" smtClean="0">
                <a:latin typeface="Tahoma" charset="0"/>
              </a:rPr>
              <a:pPr algn="r"/>
              <a:t>61</a:t>
            </a:fld>
            <a:endParaRPr lang="en-US" altLang="x-none" sz="1600" dirty="0">
              <a:latin typeface="Tahoma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A4F6617-55E7-F540-AB86-35D87D077A3C}"/>
              </a:ext>
            </a:extLst>
          </p:cNvPr>
          <p:cNvSpPr txBox="1">
            <a:spLocks/>
          </p:cNvSpPr>
          <p:nvPr/>
        </p:nvSpPr>
        <p:spPr bwMode="auto">
          <a:xfrm>
            <a:off x="1174346" y="944445"/>
            <a:ext cx="9517099" cy="549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557" tIns="45781" rIns="91557" bIns="45781" numCol="1" anchor="t" anchorCtr="0" compatLnSpc="1">
            <a:prstTxWarp prst="textNoShape">
              <a:avLst/>
            </a:prstTxWarp>
          </a:bodyPr>
          <a:lstStyle>
            <a:lvl1pPr marL="342900" indent="-342900" algn="l" defTabSz="915988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Wingdings" pitchFamily="2" charset="2"/>
              <a:buChar char="q"/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4538" indent="-287338" algn="l" defTabSz="915988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Courier New" panose="02070309020205020404" pitchFamily="49" charset="0"/>
              <a:buChar char="o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4588" indent="-228600" algn="l" defTabSz="915988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603375" indent="-230188" algn="l" defTabSz="915988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charset="0"/>
              </a:defRPr>
            </a:lvl4pPr>
            <a:lvl5pPr marL="2060575" indent="-228600" algn="l" defTabSz="915988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charset="0"/>
              </a:defRPr>
            </a:lvl5pPr>
            <a:lvl6pPr marL="2517775" indent="-228600" algn="l" defTabSz="915988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4975" indent="-228600" algn="l" defTabSz="915988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32175" indent="-228600" algn="l" defTabSz="915988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9375" indent="-228600" algn="l" defTabSz="915988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342900" marR="0" lvl="0" indent="-342900" algn="l" defTabSz="915988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Wingdings" pitchFamily="2" charset="2"/>
              <a:buChar char="q"/>
              <a:tabLst/>
              <a:defRPr/>
            </a:pPr>
            <a:r>
              <a:rPr kumimoji="0" lang="en-US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/>
                <a:ea typeface="ＭＳ Ｐゴシック" charset="0"/>
              </a:rPr>
              <a:t>Reachability: two entities reach each other if and only allowed by policy</a:t>
            </a:r>
          </a:p>
          <a:p>
            <a:pPr marL="744538" marR="0" lvl="1" indent="-287338" algn="l" defTabSz="915988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75000"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/>
                <a:ea typeface="ＭＳ Ｐゴシック" charset="0"/>
              </a:rPr>
              <a:t>No want reach but does not reach</a:t>
            </a:r>
          </a:p>
          <a:p>
            <a:pPr marL="1144588" marR="0" lvl="2" indent="-228600" algn="l" defTabSz="915988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/>
                <a:ea typeface="ＭＳ Ｐゴシック" charset="0"/>
              </a:rPr>
              <a:t>No loop</a:t>
            </a:r>
          </a:p>
          <a:p>
            <a:pPr marL="1144588" marR="0" lvl="2" indent="-228600" algn="l" defTabSz="915988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/>
                <a:ea typeface="ＭＳ Ｐゴシック" charset="0"/>
              </a:rPr>
              <a:t>No blackhole</a:t>
            </a:r>
          </a:p>
          <a:p>
            <a:pPr marL="744538" marR="0" lvl="1" indent="-287338" algn="l" defTabSz="915988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75000"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/>
                <a:ea typeface="ＭＳ Ｐゴシック" charset="0"/>
              </a:rPr>
              <a:t>No want no reach but reach</a:t>
            </a:r>
          </a:p>
          <a:p>
            <a:pPr marL="1144588" marR="0" lvl="2" indent="-228600" algn="l" defTabSz="915988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/>
                <a:ea typeface="ＭＳ Ｐゴシック" charset="0"/>
              </a:rPr>
              <a:t>No leakage among tenants</a:t>
            </a:r>
          </a:p>
          <a:p>
            <a:pPr marL="342900" marR="0" lvl="0" indent="-342900" algn="l" defTabSz="915988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Wingdings" pitchFamily="2" charset="2"/>
              <a:buChar char="q"/>
              <a:tabLst/>
              <a:defRPr/>
            </a:pPr>
            <a:r>
              <a:rPr kumimoji="0" lang="en-US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/>
                <a:ea typeface="ＭＳ Ｐゴシック" charset="0"/>
              </a:rPr>
              <a:t>Constraints</a:t>
            </a:r>
          </a:p>
          <a:p>
            <a:pPr marL="744538" marR="0" lvl="1" indent="-287338" algn="l" defTabSz="915988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75000"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/>
                <a:ea typeface="ＭＳ Ｐゴシック" charset="0"/>
              </a:rPr>
              <a:t>Reachability only if pass a specified sequence of middleboxes</a:t>
            </a:r>
          </a:p>
          <a:p>
            <a:pPr marL="342900" marR="0" lvl="0" indent="-342900" algn="l" defTabSz="915988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Wingdings" pitchFamily="2" charset="2"/>
              <a:buChar char="q"/>
              <a:tabLst/>
              <a:defRPr/>
            </a:pPr>
            <a:r>
              <a:rPr kumimoji="0" lang="en-US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/>
                <a:ea typeface="ＭＳ Ｐゴシック" charset="0"/>
              </a:rPr>
              <a:t>Consistency</a:t>
            </a:r>
          </a:p>
          <a:p>
            <a:pPr marL="744538" marR="0" lvl="1" indent="-287338" algn="l" defTabSz="915988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75000"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/>
                <a:ea typeface="ＭＳ Ｐゴシック" charset="0"/>
              </a:rPr>
              <a:t>Two nodes (e.g., mirrors) have exactly the same behavior</a:t>
            </a:r>
          </a:p>
          <a:p>
            <a:pPr marL="342900" marR="0" lvl="0" indent="-342900" algn="l" defTabSz="915988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Wingdings" pitchFamily="2" charset="2"/>
              <a:buChar char="q"/>
              <a:tabLst/>
              <a:defRPr/>
            </a:pP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374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CC3487D-D6D5-A04C-94F1-8FE8E59FD7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74347" y="224047"/>
            <a:ext cx="9109135" cy="1052914"/>
          </a:xfrm>
        </p:spPr>
        <p:txBody>
          <a:bodyPr/>
          <a:lstStyle/>
          <a:p>
            <a:r>
              <a:rPr lang="en-US" altLang="zh-CN" sz="3600" dirty="0">
                <a:solidFill>
                  <a:schemeClr val="accent1"/>
                </a:solidFill>
                <a:latin typeface="Comic Sans MS" panose="030F0902030302020204" pitchFamily="66" charset="0"/>
              </a:rPr>
              <a:t>Basic Types of Approaches</a:t>
            </a:r>
            <a:endParaRPr lang="en-US" sz="3600" dirty="0">
              <a:solidFill>
                <a:schemeClr val="accent1"/>
              </a:solidFill>
              <a:latin typeface="Comic Sans MS" panose="030F0902030302020204" pitchFamily="66" charset="0"/>
            </a:endParaRP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2138ACD-20AD-9E49-9CD8-656901E254A0}"/>
              </a:ext>
            </a:extLst>
          </p:cNvPr>
          <p:cNvSpPr txBox="1">
            <a:spLocks/>
          </p:cNvSpPr>
          <p:nvPr/>
        </p:nvSpPr>
        <p:spPr>
          <a:xfrm>
            <a:off x="11488848" y="6039465"/>
            <a:ext cx="703152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1pPr>
            <a:lvl2pPr marL="742950" indent="-28575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2pPr>
            <a:lvl3pPr marL="1143000" indent="-22860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3pPr>
            <a:lvl4pPr marL="1600200" indent="-22860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4pPr>
            <a:lvl5pPr marL="2057400" indent="-22860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5pPr>
            <a:lvl6pPr marL="25146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6pPr>
            <a:lvl7pPr marL="29718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7pPr>
            <a:lvl8pPr marL="34290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8pPr>
            <a:lvl9pPr marL="38862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9pPr>
          </a:lstStyle>
          <a:p>
            <a:pPr algn="r"/>
            <a:fld id="{7CBD4323-42A0-E54E-9D59-E221C7814D01}" type="slidenum">
              <a:rPr lang="en-US" altLang="x-none" sz="1600" smtClean="0">
                <a:latin typeface="Tahoma" charset="0"/>
              </a:rPr>
              <a:pPr algn="r"/>
              <a:t>62</a:t>
            </a:fld>
            <a:endParaRPr lang="en-US" altLang="x-none" sz="1600" dirty="0">
              <a:latin typeface="Tahoma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2652797-9A78-7C48-8457-2C33440FD159}"/>
              </a:ext>
            </a:extLst>
          </p:cNvPr>
          <p:cNvGrpSpPr/>
          <p:nvPr/>
        </p:nvGrpSpPr>
        <p:grpSpPr>
          <a:xfrm>
            <a:off x="7192270" y="1685902"/>
            <a:ext cx="1981200" cy="2281629"/>
            <a:chOff x="11010962" y="5805045"/>
            <a:chExt cx="3436599" cy="3906234"/>
          </a:xfrm>
        </p:grpSpPr>
        <p:sp>
          <p:nvSpPr>
            <p:cNvPr id="8" name="Line">
              <a:extLst>
                <a:ext uri="{FF2B5EF4-FFF2-40B4-BE49-F238E27FC236}">
                  <a16:creationId xmlns:a16="http://schemas.microsoft.com/office/drawing/2014/main" id="{0C1BACBB-94FB-5E41-84A1-AD3002B46490}"/>
                </a:ext>
              </a:extLst>
            </p:cNvPr>
            <p:cNvSpPr/>
            <p:nvPr/>
          </p:nvSpPr>
          <p:spPr>
            <a:xfrm flipV="1">
              <a:off x="11927607" y="6594446"/>
              <a:ext cx="1613571" cy="1011061"/>
            </a:xfrm>
            <a:prstGeom prst="line">
              <a:avLst/>
            </a:prstGeom>
            <a:ln w="177800">
              <a:solidFill>
                <a:schemeClr val="bg1">
                  <a:lumMod val="75000"/>
                </a:schemeClr>
              </a:solidFill>
              <a:miter/>
            </a:ln>
          </p:spPr>
          <p:txBody>
            <a:bodyPr lIns="17177" rIns="17177"/>
            <a:lstStyle/>
            <a:p>
              <a:endParaRPr sz="188"/>
            </a:p>
          </p:txBody>
        </p:sp>
        <p:sp>
          <p:nvSpPr>
            <p:cNvPr id="9" name="Line">
              <a:extLst>
                <a:ext uri="{FF2B5EF4-FFF2-40B4-BE49-F238E27FC236}">
                  <a16:creationId xmlns:a16="http://schemas.microsoft.com/office/drawing/2014/main" id="{119C6A83-17D0-5F49-A395-364C9EEBE536}"/>
                </a:ext>
              </a:extLst>
            </p:cNvPr>
            <p:cNvSpPr/>
            <p:nvPr/>
          </p:nvSpPr>
          <p:spPr>
            <a:xfrm flipH="1" flipV="1">
              <a:off x="11772790" y="7808689"/>
              <a:ext cx="1820609" cy="1083189"/>
            </a:xfrm>
            <a:prstGeom prst="line">
              <a:avLst/>
            </a:prstGeom>
            <a:ln w="177800">
              <a:solidFill>
                <a:schemeClr val="bg1">
                  <a:lumMod val="75000"/>
                </a:schemeClr>
              </a:solidFill>
              <a:miter/>
            </a:ln>
          </p:spPr>
          <p:txBody>
            <a:bodyPr lIns="17177" rIns="17177"/>
            <a:lstStyle/>
            <a:p>
              <a:endParaRPr sz="188"/>
            </a:p>
          </p:txBody>
        </p:sp>
        <p:sp>
          <p:nvSpPr>
            <p:cNvPr id="10" name="Circle">
              <a:extLst>
                <a:ext uri="{FF2B5EF4-FFF2-40B4-BE49-F238E27FC236}">
                  <a16:creationId xmlns:a16="http://schemas.microsoft.com/office/drawing/2014/main" id="{59CA2EA9-A108-614D-A70E-E31FB3E0507D}"/>
                </a:ext>
              </a:extLst>
            </p:cNvPr>
            <p:cNvSpPr/>
            <p:nvPr/>
          </p:nvSpPr>
          <p:spPr>
            <a:xfrm>
              <a:off x="11010962" y="7205983"/>
              <a:ext cx="1181101" cy="1181101"/>
            </a:xfrm>
            <a:prstGeom prst="ellipse">
              <a:avLst/>
            </a:prstGeom>
            <a:solidFill>
              <a:schemeClr val="accent5">
                <a:satOff val="-10408"/>
                <a:lumOff val="16519"/>
              </a:schemeClr>
            </a:solidFill>
            <a:ln w="12700">
              <a:solidFill>
                <a:srgbClr val="000000"/>
              </a:solidFill>
              <a:miter/>
            </a:ln>
          </p:spPr>
          <p:txBody>
            <a:bodyPr lIns="17177" rIns="17177" anchor="ctr"/>
            <a:lstStyle/>
            <a:p>
              <a:endParaRPr sz="188"/>
            </a:p>
          </p:txBody>
        </p:sp>
        <p:sp>
          <p:nvSpPr>
            <p:cNvPr id="11" name="Line">
              <a:extLst>
                <a:ext uri="{FF2B5EF4-FFF2-40B4-BE49-F238E27FC236}">
                  <a16:creationId xmlns:a16="http://schemas.microsoft.com/office/drawing/2014/main" id="{BAD78DE8-864A-7E4B-851F-D7A93FE20EBE}"/>
                </a:ext>
              </a:extLst>
            </p:cNvPr>
            <p:cNvSpPr/>
            <p:nvPr/>
          </p:nvSpPr>
          <p:spPr>
            <a:xfrm flipV="1">
              <a:off x="13857010" y="6488229"/>
              <a:ext cx="1" cy="2530649"/>
            </a:xfrm>
            <a:prstGeom prst="line">
              <a:avLst/>
            </a:prstGeom>
            <a:ln w="177800">
              <a:solidFill>
                <a:schemeClr val="bg1">
                  <a:lumMod val="75000"/>
                </a:schemeClr>
              </a:solidFill>
              <a:miter/>
            </a:ln>
          </p:spPr>
          <p:txBody>
            <a:bodyPr lIns="17177" rIns="17177"/>
            <a:lstStyle/>
            <a:p>
              <a:endParaRPr sz="188"/>
            </a:p>
          </p:txBody>
        </p:sp>
        <p:sp>
          <p:nvSpPr>
            <p:cNvPr id="12" name="Circle">
              <a:extLst>
                <a:ext uri="{FF2B5EF4-FFF2-40B4-BE49-F238E27FC236}">
                  <a16:creationId xmlns:a16="http://schemas.microsoft.com/office/drawing/2014/main" id="{423E2904-5319-4546-8DC9-42FA5A11D59D}"/>
                </a:ext>
              </a:extLst>
            </p:cNvPr>
            <p:cNvSpPr/>
            <p:nvPr/>
          </p:nvSpPr>
          <p:spPr>
            <a:xfrm>
              <a:off x="13266460" y="8530178"/>
              <a:ext cx="1181101" cy="1181101"/>
            </a:xfrm>
            <a:prstGeom prst="ellipse">
              <a:avLst/>
            </a:prstGeom>
            <a:solidFill>
              <a:schemeClr val="accent5">
                <a:satOff val="-10408"/>
                <a:lumOff val="16519"/>
              </a:schemeClr>
            </a:solidFill>
            <a:ln w="12700">
              <a:solidFill>
                <a:srgbClr val="000000"/>
              </a:solidFill>
              <a:miter/>
            </a:ln>
          </p:spPr>
          <p:txBody>
            <a:bodyPr lIns="17177" rIns="17177" anchor="ctr"/>
            <a:lstStyle/>
            <a:p>
              <a:endParaRPr sz="188"/>
            </a:p>
          </p:txBody>
        </p:sp>
        <p:sp>
          <p:nvSpPr>
            <p:cNvPr id="13" name="Circle">
              <a:extLst>
                <a:ext uri="{FF2B5EF4-FFF2-40B4-BE49-F238E27FC236}">
                  <a16:creationId xmlns:a16="http://schemas.microsoft.com/office/drawing/2014/main" id="{C907088E-429A-7E41-8507-3A0349D993CB}"/>
                </a:ext>
              </a:extLst>
            </p:cNvPr>
            <p:cNvSpPr/>
            <p:nvPr/>
          </p:nvSpPr>
          <p:spPr>
            <a:xfrm>
              <a:off x="13266460" y="5805045"/>
              <a:ext cx="1181101" cy="1181101"/>
            </a:xfrm>
            <a:prstGeom prst="ellipse">
              <a:avLst/>
            </a:prstGeom>
            <a:solidFill>
              <a:schemeClr val="accent5">
                <a:satOff val="-10408"/>
                <a:lumOff val="16519"/>
              </a:schemeClr>
            </a:solidFill>
            <a:ln w="12700">
              <a:solidFill>
                <a:srgbClr val="000000"/>
              </a:solidFill>
              <a:miter/>
            </a:ln>
          </p:spPr>
          <p:txBody>
            <a:bodyPr lIns="17177" rIns="17177" anchor="ctr"/>
            <a:lstStyle/>
            <a:p>
              <a:endParaRPr sz="188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EC6D8F2-4BFE-594B-96D9-7D02473880E8}"/>
              </a:ext>
            </a:extLst>
          </p:cNvPr>
          <p:cNvGrpSpPr/>
          <p:nvPr/>
        </p:nvGrpSpPr>
        <p:grpSpPr>
          <a:xfrm>
            <a:off x="2311808" y="1646652"/>
            <a:ext cx="2137442" cy="2300612"/>
            <a:chOff x="2661973" y="5805045"/>
            <a:chExt cx="3436599" cy="3906233"/>
          </a:xfrm>
        </p:grpSpPr>
        <p:sp>
          <p:nvSpPr>
            <p:cNvPr id="15" name="Line">
              <a:extLst>
                <a:ext uri="{FF2B5EF4-FFF2-40B4-BE49-F238E27FC236}">
                  <a16:creationId xmlns:a16="http://schemas.microsoft.com/office/drawing/2014/main" id="{C8D5C316-4C02-1542-BBDD-D98AA46D13E5}"/>
                </a:ext>
              </a:extLst>
            </p:cNvPr>
            <p:cNvSpPr/>
            <p:nvPr/>
          </p:nvSpPr>
          <p:spPr>
            <a:xfrm flipV="1">
              <a:off x="3578620" y="6594446"/>
              <a:ext cx="1613571" cy="1011061"/>
            </a:xfrm>
            <a:prstGeom prst="line">
              <a:avLst/>
            </a:prstGeom>
            <a:ln w="177800">
              <a:solidFill>
                <a:schemeClr val="bg1">
                  <a:lumMod val="75000"/>
                </a:schemeClr>
              </a:solidFill>
              <a:miter/>
            </a:ln>
          </p:spPr>
          <p:txBody>
            <a:bodyPr lIns="17177" rIns="17177"/>
            <a:lstStyle/>
            <a:p>
              <a:endParaRPr sz="188"/>
            </a:p>
          </p:txBody>
        </p:sp>
        <p:sp>
          <p:nvSpPr>
            <p:cNvPr id="16" name="Line">
              <a:extLst>
                <a:ext uri="{FF2B5EF4-FFF2-40B4-BE49-F238E27FC236}">
                  <a16:creationId xmlns:a16="http://schemas.microsoft.com/office/drawing/2014/main" id="{F02C7DDE-43D4-6047-9CE8-BC10D4DACC92}"/>
                </a:ext>
              </a:extLst>
            </p:cNvPr>
            <p:cNvSpPr/>
            <p:nvPr/>
          </p:nvSpPr>
          <p:spPr>
            <a:xfrm flipH="1" flipV="1">
              <a:off x="3423803" y="7808689"/>
              <a:ext cx="1820608" cy="1083189"/>
            </a:xfrm>
            <a:prstGeom prst="line">
              <a:avLst/>
            </a:prstGeom>
            <a:ln w="177800">
              <a:solidFill>
                <a:schemeClr val="bg1">
                  <a:lumMod val="75000"/>
                </a:schemeClr>
              </a:solidFill>
              <a:miter/>
            </a:ln>
          </p:spPr>
          <p:txBody>
            <a:bodyPr lIns="17177" rIns="17177"/>
            <a:lstStyle/>
            <a:p>
              <a:endParaRPr sz="188"/>
            </a:p>
          </p:txBody>
        </p:sp>
        <p:sp>
          <p:nvSpPr>
            <p:cNvPr id="17" name="Circle">
              <a:extLst>
                <a:ext uri="{FF2B5EF4-FFF2-40B4-BE49-F238E27FC236}">
                  <a16:creationId xmlns:a16="http://schemas.microsoft.com/office/drawing/2014/main" id="{62EB3F5E-402E-C14C-A560-DD9BFD6C9F0F}"/>
                </a:ext>
              </a:extLst>
            </p:cNvPr>
            <p:cNvSpPr/>
            <p:nvPr/>
          </p:nvSpPr>
          <p:spPr>
            <a:xfrm>
              <a:off x="2661973" y="7205983"/>
              <a:ext cx="1181101" cy="1181101"/>
            </a:xfrm>
            <a:prstGeom prst="ellipse">
              <a:avLst/>
            </a:prstGeom>
            <a:solidFill>
              <a:schemeClr val="accent2"/>
            </a:solidFill>
            <a:ln w="12700">
              <a:solidFill>
                <a:srgbClr val="000000"/>
              </a:solidFill>
              <a:miter/>
            </a:ln>
          </p:spPr>
          <p:txBody>
            <a:bodyPr lIns="17177" rIns="17177" anchor="ctr"/>
            <a:lstStyle/>
            <a:p>
              <a:endParaRPr sz="188"/>
            </a:p>
          </p:txBody>
        </p:sp>
        <p:sp>
          <p:nvSpPr>
            <p:cNvPr id="18" name="Line">
              <a:extLst>
                <a:ext uri="{FF2B5EF4-FFF2-40B4-BE49-F238E27FC236}">
                  <a16:creationId xmlns:a16="http://schemas.microsoft.com/office/drawing/2014/main" id="{35552152-14C8-6643-8DA7-30598100928A}"/>
                </a:ext>
              </a:extLst>
            </p:cNvPr>
            <p:cNvSpPr/>
            <p:nvPr/>
          </p:nvSpPr>
          <p:spPr>
            <a:xfrm flipV="1">
              <a:off x="5511111" y="6488229"/>
              <a:ext cx="1" cy="2530649"/>
            </a:xfrm>
            <a:prstGeom prst="line">
              <a:avLst/>
            </a:prstGeom>
            <a:ln w="177800">
              <a:solidFill>
                <a:schemeClr val="bg1">
                  <a:lumMod val="75000"/>
                </a:schemeClr>
              </a:solidFill>
              <a:miter/>
            </a:ln>
          </p:spPr>
          <p:txBody>
            <a:bodyPr lIns="17177" rIns="17177"/>
            <a:lstStyle/>
            <a:p>
              <a:endParaRPr sz="188"/>
            </a:p>
          </p:txBody>
        </p:sp>
        <p:sp>
          <p:nvSpPr>
            <p:cNvPr id="19" name="Circle">
              <a:extLst>
                <a:ext uri="{FF2B5EF4-FFF2-40B4-BE49-F238E27FC236}">
                  <a16:creationId xmlns:a16="http://schemas.microsoft.com/office/drawing/2014/main" id="{5D16E643-480D-0145-849B-5482DF279CF0}"/>
                </a:ext>
              </a:extLst>
            </p:cNvPr>
            <p:cNvSpPr/>
            <p:nvPr/>
          </p:nvSpPr>
          <p:spPr>
            <a:xfrm>
              <a:off x="4917471" y="8530177"/>
              <a:ext cx="1181101" cy="1181101"/>
            </a:xfrm>
            <a:prstGeom prst="ellipse">
              <a:avLst/>
            </a:prstGeom>
            <a:solidFill>
              <a:schemeClr val="accent2"/>
            </a:solidFill>
            <a:ln w="12700">
              <a:solidFill>
                <a:srgbClr val="000000"/>
              </a:solidFill>
              <a:miter/>
            </a:ln>
          </p:spPr>
          <p:txBody>
            <a:bodyPr lIns="17177" rIns="17177" anchor="ctr"/>
            <a:lstStyle/>
            <a:p>
              <a:endParaRPr sz="188"/>
            </a:p>
          </p:txBody>
        </p:sp>
        <p:sp>
          <p:nvSpPr>
            <p:cNvPr id="20" name="Circle">
              <a:extLst>
                <a:ext uri="{FF2B5EF4-FFF2-40B4-BE49-F238E27FC236}">
                  <a16:creationId xmlns:a16="http://schemas.microsoft.com/office/drawing/2014/main" id="{A49303F3-983B-EA46-8235-DD4B1F574659}"/>
                </a:ext>
              </a:extLst>
            </p:cNvPr>
            <p:cNvSpPr/>
            <p:nvPr/>
          </p:nvSpPr>
          <p:spPr>
            <a:xfrm>
              <a:off x="4917471" y="5805045"/>
              <a:ext cx="1181101" cy="1181101"/>
            </a:xfrm>
            <a:prstGeom prst="ellipse">
              <a:avLst/>
            </a:prstGeom>
            <a:solidFill>
              <a:schemeClr val="accent2"/>
            </a:solidFill>
            <a:ln w="12700">
              <a:solidFill>
                <a:srgbClr val="000000"/>
              </a:solidFill>
              <a:miter/>
            </a:ln>
          </p:spPr>
          <p:txBody>
            <a:bodyPr lIns="17177" rIns="17177" anchor="ctr"/>
            <a:lstStyle/>
            <a:p>
              <a:endParaRPr sz="188"/>
            </a:p>
          </p:txBody>
        </p:sp>
      </p:grpSp>
      <p:sp>
        <p:nvSpPr>
          <p:cNvPr id="21" name="Shape">
            <a:extLst>
              <a:ext uri="{FF2B5EF4-FFF2-40B4-BE49-F238E27FC236}">
                <a16:creationId xmlns:a16="http://schemas.microsoft.com/office/drawing/2014/main" id="{1B472691-0D74-EB48-9DFC-95C9DBF2F230}"/>
              </a:ext>
            </a:extLst>
          </p:cNvPr>
          <p:cNvSpPr/>
          <p:nvPr/>
        </p:nvSpPr>
        <p:spPr>
          <a:xfrm flipH="1">
            <a:off x="5342645" y="2460089"/>
            <a:ext cx="827641" cy="5618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424" extrusionOk="0">
                <a:moveTo>
                  <a:pt x="8738" y="200"/>
                </a:moveTo>
                <a:cubicBezTo>
                  <a:pt x="8935" y="-14"/>
                  <a:pt x="9238" y="-85"/>
                  <a:pt x="9484" y="129"/>
                </a:cubicBezTo>
                <a:cubicBezTo>
                  <a:pt x="9730" y="271"/>
                  <a:pt x="9886" y="628"/>
                  <a:pt x="9886" y="996"/>
                </a:cubicBezTo>
                <a:cubicBezTo>
                  <a:pt x="9886" y="996"/>
                  <a:pt x="9886" y="996"/>
                  <a:pt x="9886" y="4442"/>
                </a:cubicBezTo>
                <a:cubicBezTo>
                  <a:pt x="9886" y="4442"/>
                  <a:pt x="9886" y="4442"/>
                  <a:pt x="21600" y="4442"/>
                </a:cubicBezTo>
                <a:cubicBezTo>
                  <a:pt x="21600" y="4442"/>
                  <a:pt x="21600" y="4442"/>
                  <a:pt x="21600" y="16976"/>
                </a:cubicBezTo>
                <a:cubicBezTo>
                  <a:pt x="21600" y="16976"/>
                  <a:pt x="21600" y="16976"/>
                  <a:pt x="9886" y="16976"/>
                </a:cubicBezTo>
                <a:cubicBezTo>
                  <a:pt x="9886" y="16976"/>
                  <a:pt x="9886" y="16976"/>
                  <a:pt x="9886" y="20434"/>
                </a:cubicBezTo>
                <a:cubicBezTo>
                  <a:pt x="9886" y="20790"/>
                  <a:pt x="9730" y="21147"/>
                  <a:pt x="9484" y="21289"/>
                </a:cubicBezTo>
                <a:cubicBezTo>
                  <a:pt x="9238" y="21515"/>
                  <a:pt x="8935" y="21432"/>
                  <a:pt x="8738" y="21218"/>
                </a:cubicBezTo>
                <a:cubicBezTo>
                  <a:pt x="8738" y="21218"/>
                  <a:pt x="8738" y="21218"/>
                  <a:pt x="295" y="11499"/>
                </a:cubicBezTo>
                <a:cubicBezTo>
                  <a:pt x="98" y="11285"/>
                  <a:pt x="0" y="11000"/>
                  <a:pt x="0" y="10715"/>
                </a:cubicBezTo>
                <a:cubicBezTo>
                  <a:pt x="0" y="10418"/>
                  <a:pt x="98" y="10133"/>
                  <a:pt x="295" y="9919"/>
                </a:cubicBezTo>
                <a:cubicBezTo>
                  <a:pt x="295" y="9919"/>
                  <a:pt x="295" y="9919"/>
                  <a:pt x="8738" y="200"/>
                </a:cubicBezTo>
              </a:path>
            </a:pathLst>
          </a:custGeom>
          <a:solidFill>
            <a:schemeClr val="accent6">
              <a:lumMod val="50000"/>
            </a:schemeClr>
          </a:solidFill>
          <a:ln w="19050">
            <a:solidFill>
              <a:srgbClr val="FFFFFF"/>
            </a:solidFill>
            <a:miter/>
          </a:ln>
        </p:spPr>
        <p:txBody>
          <a:bodyPr lIns="17177" rIns="17177" anchor="ctr"/>
          <a:lstStyle/>
          <a:p>
            <a:pPr>
              <a:defRPr>
                <a:solidFill>
                  <a:srgbClr val="FFFFFF"/>
                </a:solidFill>
              </a:defRPr>
            </a:pPr>
            <a:endParaRPr sz="188">
              <a:solidFill>
                <a:srgbClr val="002060"/>
              </a:solidFill>
            </a:endParaRPr>
          </a:p>
        </p:txBody>
      </p:sp>
      <p:sp>
        <p:nvSpPr>
          <p:cNvPr id="22" name="Control Plane">
            <a:extLst>
              <a:ext uri="{FF2B5EF4-FFF2-40B4-BE49-F238E27FC236}">
                <a16:creationId xmlns:a16="http://schemas.microsoft.com/office/drawing/2014/main" id="{C49BE57A-31D2-784F-BA02-9B41007E22CA}"/>
              </a:ext>
            </a:extLst>
          </p:cNvPr>
          <p:cNvSpPr/>
          <p:nvPr/>
        </p:nvSpPr>
        <p:spPr>
          <a:xfrm>
            <a:off x="2245889" y="1205143"/>
            <a:ext cx="2169711" cy="3697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7177" rIns="17177">
            <a:spAutoFit/>
          </a:bodyPr>
          <a:lstStyle>
            <a:lvl1pPr>
              <a:defRPr sz="4800">
                <a:solidFill>
                  <a:schemeClr val="accent6">
                    <a:lumOff val="-3799"/>
                  </a:schemeClr>
                </a:solidFill>
              </a:defRPr>
            </a:lvl1pPr>
          </a:lstStyle>
          <a:p>
            <a:pPr algn="ctr"/>
            <a:r>
              <a:rPr sz="1803" dirty="0"/>
              <a:t>Control Plane</a:t>
            </a:r>
          </a:p>
        </p:txBody>
      </p:sp>
      <p:sp>
        <p:nvSpPr>
          <p:cNvPr id="23" name="Data Plane">
            <a:extLst>
              <a:ext uri="{FF2B5EF4-FFF2-40B4-BE49-F238E27FC236}">
                <a16:creationId xmlns:a16="http://schemas.microsoft.com/office/drawing/2014/main" id="{EAC069DD-9580-8642-864D-04FD16B35203}"/>
              </a:ext>
            </a:extLst>
          </p:cNvPr>
          <p:cNvSpPr/>
          <p:nvPr/>
        </p:nvSpPr>
        <p:spPr>
          <a:xfrm>
            <a:off x="7532722" y="1224438"/>
            <a:ext cx="1597888" cy="3697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7177" rIns="17177">
            <a:spAutoFit/>
          </a:bodyPr>
          <a:lstStyle>
            <a:lvl1pPr>
              <a:defRPr sz="4800">
                <a:solidFill>
                  <a:schemeClr val="accent6">
                    <a:lumOff val="-3799"/>
                  </a:schemeClr>
                </a:solidFill>
              </a:defRPr>
            </a:lvl1pPr>
          </a:lstStyle>
          <a:p>
            <a:pPr algn="ctr"/>
            <a:r>
              <a:rPr sz="1803" dirty="0"/>
              <a:t>Data Plane</a:t>
            </a:r>
          </a:p>
        </p:txBody>
      </p:sp>
      <p:sp>
        <p:nvSpPr>
          <p:cNvPr id="24" name="Simulation">
            <a:extLst>
              <a:ext uri="{FF2B5EF4-FFF2-40B4-BE49-F238E27FC236}">
                <a16:creationId xmlns:a16="http://schemas.microsoft.com/office/drawing/2014/main" id="{CE2EC09A-26E8-CC4B-9614-839838A4631F}"/>
              </a:ext>
            </a:extLst>
          </p:cNvPr>
          <p:cNvSpPr/>
          <p:nvPr/>
        </p:nvSpPr>
        <p:spPr>
          <a:xfrm>
            <a:off x="5400354" y="1858988"/>
            <a:ext cx="855427" cy="369781"/>
          </a:xfrm>
          <a:prstGeom prst="rect">
            <a:avLst/>
          </a:prstGeom>
          <a:ln w="88900">
            <a:solidFill>
              <a:schemeClr val="accent6">
                <a:satOff val="-16371"/>
                <a:lumOff val="40501"/>
              </a:schemeClr>
            </a:solidFill>
            <a:miter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7177" rIns="17177">
            <a:spAutoFit/>
          </a:bodyPr>
          <a:lstStyle>
            <a:lvl1pPr>
              <a:defRPr sz="4800">
                <a:solidFill>
                  <a:schemeClr val="accent6">
                    <a:lumOff val="-3799"/>
                  </a:schemeClr>
                </a:solidFill>
              </a:defRPr>
            </a:lvl1pPr>
          </a:lstStyle>
          <a:p>
            <a:pPr algn="ctr"/>
            <a:r>
              <a:rPr lang="en-US" sz="1803" dirty="0"/>
              <a:t> execute </a:t>
            </a:r>
            <a:endParaRPr sz="1803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5029222-1978-FE4B-8A38-2A8E1CAD75BE}"/>
              </a:ext>
            </a:extLst>
          </p:cNvPr>
          <p:cNvSpPr txBox="1"/>
          <p:nvPr/>
        </p:nvSpPr>
        <p:spPr>
          <a:xfrm>
            <a:off x="1861460" y="4372191"/>
            <a:ext cx="381867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+mn-lt"/>
              </a:rPr>
              <a:t>Control plane verification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+mn-lt"/>
              </a:rPr>
              <a:t>Batfish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+mn-lt"/>
              </a:rPr>
              <a:t>Minesweeper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+mn-lt"/>
              </a:rPr>
              <a:t>…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F6AFEB5-7EFF-0943-B8A6-473847DBB06E}"/>
              </a:ext>
            </a:extLst>
          </p:cNvPr>
          <p:cNvSpPr txBox="1"/>
          <p:nvPr/>
        </p:nvSpPr>
        <p:spPr>
          <a:xfrm>
            <a:off x="6831896" y="4188341"/>
            <a:ext cx="345158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+mn-lt"/>
              </a:rPr>
              <a:t>Data plane verification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+mn-lt"/>
              </a:rPr>
              <a:t>Anteater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+mn-lt"/>
              </a:rPr>
              <a:t>HSA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latin typeface="+mn-lt"/>
              </a:rPr>
              <a:t>Veriflow</a:t>
            </a:r>
            <a:endParaRPr lang="en-US" sz="2400" dirty="0">
              <a:latin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+mn-lt"/>
              </a:rPr>
              <a:t>Atomic Predicates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+mn-lt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734393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CC3487D-D6D5-A04C-94F1-8FE8E59FD7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74347" y="224047"/>
            <a:ext cx="9109135" cy="1052914"/>
          </a:xfrm>
        </p:spPr>
        <p:txBody>
          <a:bodyPr/>
          <a:lstStyle/>
          <a:p>
            <a:r>
              <a:rPr lang="en-US" altLang="zh-CN" sz="3600" dirty="0">
                <a:solidFill>
                  <a:schemeClr val="accent1"/>
                </a:solidFill>
                <a:latin typeface="Comic Sans MS" panose="030F0902030302020204" pitchFamily="66" charset="0"/>
              </a:rPr>
              <a:t>Data Plane Verification: Setting</a:t>
            </a:r>
            <a:endParaRPr lang="en-US" sz="3600" dirty="0">
              <a:solidFill>
                <a:schemeClr val="accent1"/>
              </a:solidFill>
              <a:latin typeface="Comic Sans MS" panose="030F0902030302020204" pitchFamily="66" charset="0"/>
            </a:endParaRP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2138ACD-20AD-9E49-9CD8-656901E254A0}"/>
              </a:ext>
            </a:extLst>
          </p:cNvPr>
          <p:cNvSpPr txBox="1">
            <a:spLocks/>
          </p:cNvSpPr>
          <p:nvPr/>
        </p:nvSpPr>
        <p:spPr>
          <a:xfrm>
            <a:off x="11488848" y="6039465"/>
            <a:ext cx="703152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1pPr>
            <a:lvl2pPr marL="742950" indent="-28575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2pPr>
            <a:lvl3pPr marL="1143000" indent="-22860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3pPr>
            <a:lvl4pPr marL="1600200" indent="-22860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4pPr>
            <a:lvl5pPr marL="2057400" indent="-22860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5pPr>
            <a:lvl6pPr marL="25146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6pPr>
            <a:lvl7pPr marL="29718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7pPr>
            <a:lvl8pPr marL="34290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8pPr>
            <a:lvl9pPr marL="38862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9pPr>
          </a:lstStyle>
          <a:p>
            <a:pPr algn="r"/>
            <a:fld id="{7CBD4323-42A0-E54E-9D59-E221C7814D01}" type="slidenum">
              <a:rPr lang="en-US" altLang="x-none" sz="1600" smtClean="0">
                <a:latin typeface="Tahoma" charset="0"/>
              </a:rPr>
              <a:pPr algn="r"/>
              <a:t>63</a:t>
            </a:fld>
            <a:endParaRPr lang="en-US" altLang="x-none" sz="1600" dirty="0">
              <a:latin typeface="Tahoma" charset="0"/>
            </a:endParaRPr>
          </a:p>
        </p:txBody>
      </p:sp>
      <p:sp>
        <p:nvSpPr>
          <p:cNvPr id="28" name="Content Placeholder 6">
            <a:extLst>
              <a:ext uri="{FF2B5EF4-FFF2-40B4-BE49-F238E27FC236}">
                <a16:creationId xmlns:a16="http://schemas.microsoft.com/office/drawing/2014/main" id="{808858CF-D4B3-974D-BE27-4CDE19D35E2D}"/>
              </a:ext>
            </a:extLst>
          </p:cNvPr>
          <p:cNvSpPr txBox="1">
            <a:spLocks/>
          </p:cNvSpPr>
          <p:nvPr/>
        </p:nvSpPr>
        <p:spPr bwMode="auto">
          <a:xfrm>
            <a:off x="1376445" y="1276961"/>
            <a:ext cx="4352469" cy="374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557" tIns="45781" rIns="91557" bIns="45781" numCol="1" anchor="t" anchorCtr="0" compatLnSpc="1">
            <a:prstTxWarp prst="textNoShape">
              <a:avLst/>
            </a:prstTxWarp>
          </a:bodyPr>
          <a:lstStyle>
            <a:lvl1pPr marL="342900" indent="-342900" algn="l" defTabSz="915988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Wingdings" pitchFamily="2" charset="2"/>
              <a:buChar char="q"/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4538" indent="-287338" algn="l" defTabSz="915988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Courier New" panose="02070309020205020404" pitchFamily="49" charset="0"/>
              <a:buChar char="o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4588" indent="-228600" algn="l" defTabSz="915988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603375" indent="-230188" algn="l" defTabSz="915988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charset="0"/>
              </a:defRPr>
            </a:lvl4pPr>
            <a:lvl5pPr marL="2060575" indent="-228600" algn="l" defTabSz="915988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charset="0"/>
              </a:defRPr>
            </a:lvl5pPr>
            <a:lvl6pPr marL="2517775" indent="-228600" algn="l" defTabSz="915988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4975" indent="-228600" algn="l" defTabSz="915988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32175" indent="-228600" algn="l" defTabSz="915988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9375" indent="-228600" algn="l" defTabSz="915988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342900" marR="0" lvl="0" indent="-342900" algn="l" defTabSz="915988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Wingdings" pitchFamily="2" charset="2"/>
              <a:buChar char="q"/>
              <a:tabLst/>
              <a:defRPr/>
            </a:pPr>
            <a:r>
              <a:rPr kumimoji="0" lang="en-US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/>
                <a:ea typeface="ＭＳ Ｐゴシック" charset="0"/>
              </a:rPr>
              <a:t>Input: Each device has already computed its data plane (flow table)</a:t>
            </a:r>
          </a:p>
          <a:p>
            <a:pPr marL="342900" marR="0" lvl="0" indent="-342900" algn="l" defTabSz="915988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Wingdings" pitchFamily="2" charset="2"/>
              <a:buChar char="q"/>
              <a:tabLst/>
              <a:defRPr/>
            </a:pPr>
            <a:endParaRPr kumimoji="0" lang="en-US" sz="2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/>
              <a:ea typeface="ＭＳ Ｐゴシック" charset="0"/>
            </a:endParaRPr>
          </a:p>
          <a:p>
            <a:pPr marL="342900" marR="0" lvl="0" indent="-342900" algn="l" defTabSz="915988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Wingdings" pitchFamily="2" charset="2"/>
              <a:buChar char="q"/>
              <a:tabLst/>
              <a:defRPr/>
            </a:pPr>
            <a:r>
              <a:rPr kumimoji="0" lang="en-US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/>
                <a:ea typeface="ＭＳ Ｐゴシック" charset="0"/>
              </a:rPr>
              <a:t>Output: Verify that the network’s behavior satisfy given correctness properties</a:t>
            </a: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/>
              <a:ea typeface="ＭＳ Ｐゴシック" charset="0"/>
            </a:endParaRPr>
          </a:p>
        </p:txBody>
      </p:sp>
      <p:sp>
        <p:nvSpPr>
          <p:cNvPr id="29" name="object 21">
            <a:extLst>
              <a:ext uri="{FF2B5EF4-FFF2-40B4-BE49-F238E27FC236}">
                <a16:creationId xmlns:a16="http://schemas.microsoft.com/office/drawing/2014/main" id="{18B8771A-940E-C84F-B541-6B0EC5062894}"/>
              </a:ext>
            </a:extLst>
          </p:cNvPr>
          <p:cNvSpPr/>
          <p:nvPr/>
        </p:nvSpPr>
        <p:spPr>
          <a:xfrm>
            <a:off x="6406146" y="4415839"/>
            <a:ext cx="977900" cy="736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sz="1800">
              <a:solidFill>
                <a:prstClr val="black"/>
              </a:solidFill>
              <a:latin typeface="Calibri"/>
              <a:ea typeface="+mn-ea"/>
            </a:endParaRPr>
          </a:p>
        </p:txBody>
      </p:sp>
      <p:sp>
        <p:nvSpPr>
          <p:cNvPr id="30" name="object 22">
            <a:extLst>
              <a:ext uri="{FF2B5EF4-FFF2-40B4-BE49-F238E27FC236}">
                <a16:creationId xmlns:a16="http://schemas.microsoft.com/office/drawing/2014/main" id="{15D26820-D5EB-A542-8327-3A6F2C2025B2}"/>
              </a:ext>
            </a:extLst>
          </p:cNvPr>
          <p:cNvSpPr/>
          <p:nvPr/>
        </p:nvSpPr>
        <p:spPr>
          <a:xfrm>
            <a:off x="6489764" y="4480891"/>
            <a:ext cx="812800" cy="5763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prstClr val="black"/>
                </a:solidFill>
                <a:latin typeface="Calibri"/>
                <a:ea typeface="+mn-ea"/>
              </a:rPr>
              <a:t>u</a:t>
            </a:r>
            <a:endParaRPr sz="1800" dirty="0">
              <a:solidFill>
                <a:prstClr val="black"/>
              </a:solidFill>
              <a:latin typeface="Calibri"/>
              <a:ea typeface="+mn-ea"/>
            </a:endParaRPr>
          </a:p>
        </p:txBody>
      </p:sp>
      <p:sp>
        <p:nvSpPr>
          <p:cNvPr id="31" name="object 23">
            <a:extLst>
              <a:ext uri="{FF2B5EF4-FFF2-40B4-BE49-F238E27FC236}">
                <a16:creationId xmlns:a16="http://schemas.microsoft.com/office/drawing/2014/main" id="{381EB936-FB74-CE42-BA8A-267FC4A13797}"/>
              </a:ext>
            </a:extLst>
          </p:cNvPr>
          <p:cNvSpPr/>
          <p:nvPr/>
        </p:nvSpPr>
        <p:spPr>
          <a:xfrm>
            <a:off x="6489764" y="4480891"/>
            <a:ext cx="812800" cy="576580"/>
          </a:xfrm>
          <a:custGeom>
            <a:avLst/>
            <a:gdLst/>
            <a:ahLst/>
            <a:cxnLst/>
            <a:rect l="l" t="t" r="r" b="b"/>
            <a:pathLst>
              <a:path w="812800" h="576579">
                <a:moveTo>
                  <a:pt x="693768" y="84403"/>
                </a:moveTo>
                <a:lnTo>
                  <a:pt x="736619" y="120123"/>
                </a:lnTo>
                <a:lnTo>
                  <a:pt x="769948" y="159199"/>
                </a:lnTo>
                <a:lnTo>
                  <a:pt x="793755" y="200792"/>
                </a:lnTo>
                <a:lnTo>
                  <a:pt x="808039" y="244064"/>
                </a:lnTo>
                <a:lnTo>
                  <a:pt x="812800" y="288174"/>
                </a:lnTo>
                <a:lnTo>
                  <a:pt x="811609" y="310282"/>
                </a:lnTo>
                <a:lnTo>
                  <a:pt x="802087" y="354078"/>
                </a:lnTo>
                <a:lnTo>
                  <a:pt x="783042" y="396615"/>
                </a:lnTo>
                <a:lnTo>
                  <a:pt x="754474" y="437054"/>
                </a:lnTo>
                <a:lnTo>
                  <a:pt x="716384" y="474557"/>
                </a:lnTo>
                <a:lnTo>
                  <a:pt x="669246" y="507982"/>
                </a:lnTo>
                <a:lnTo>
                  <a:pt x="616358" y="534992"/>
                </a:lnTo>
                <a:lnTo>
                  <a:pt x="559328" y="555249"/>
                </a:lnTo>
                <a:lnTo>
                  <a:pt x="499340" y="568754"/>
                </a:lnTo>
                <a:lnTo>
                  <a:pt x="437577" y="575506"/>
                </a:lnTo>
                <a:lnTo>
                  <a:pt x="406400" y="576350"/>
                </a:lnTo>
                <a:lnTo>
                  <a:pt x="375222" y="575506"/>
                </a:lnTo>
                <a:lnTo>
                  <a:pt x="313459" y="568754"/>
                </a:lnTo>
                <a:lnTo>
                  <a:pt x="253471" y="555249"/>
                </a:lnTo>
                <a:lnTo>
                  <a:pt x="196441" y="534992"/>
                </a:lnTo>
                <a:lnTo>
                  <a:pt x="143552" y="507982"/>
                </a:lnTo>
                <a:lnTo>
                  <a:pt x="96415" y="474557"/>
                </a:lnTo>
                <a:lnTo>
                  <a:pt x="58325" y="437054"/>
                </a:lnTo>
                <a:lnTo>
                  <a:pt x="29757" y="396615"/>
                </a:lnTo>
                <a:lnTo>
                  <a:pt x="10712" y="354078"/>
                </a:lnTo>
                <a:lnTo>
                  <a:pt x="1190" y="310282"/>
                </a:lnTo>
                <a:lnTo>
                  <a:pt x="0" y="288174"/>
                </a:lnTo>
                <a:lnTo>
                  <a:pt x="1190" y="266067"/>
                </a:lnTo>
                <a:lnTo>
                  <a:pt x="10712" y="222271"/>
                </a:lnTo>
                <a:lnTo>
                  <a:pt x="29757" y="179734"/>
                </a:lnTo>
                <a:lnTo>
                  <a:pt x="58325" y="139294"/>
                </a:lnTo>
                <a:lnTo>
                  <a:pt x="96415" y="101791"/>
                </a:lnTo>
                <a:lnTo>
                  <a:pt x="143552" y="68367"/>
                </a:lnTo>
                <a:lnTo>
                  <a:pt x="196441" y="41357"/>
                </a:lnTo>
                <a:lnTo>
                  <a:pt x="253471" y="21100"/>
                </a:lnTo>
                <a:lnTo>
                  <a:pt x="313459" y="7596"/>
                </a:lnTo>
                <a:lnTo>
                  <a:pt x="375222" y="844"/>
                </a:lnTo>
                <a:lnTo>
                  <a:pt x="406400" y="0"/>
                </a:lnTo>
                <a:lnTo>
                  <a:pt x="437577" y="844"/>
                </a:lnTo>
                <a:lnTo>
                  <a:pt x="499340" y="7596"/>
                </a:lnTo>
                <a:lnTo>
                  <a:pt x="559328" y="21100"/>
                </a:lnTo>
                <a:lnTo>
                  <a:pt x="616358" y="41357"/>
                </a:lnTo>
                <a:lnTo>
                  <a:pt x="669246" y="68367"/>
                </a:lnTo>
                <a:lnTo>
                  <a:pt x="693768" y="84403"/>
                </a:lnTo>
              </a:path>
            </a:pathLst>
          </a:custGeom>
          <a:ln w="9525">
            <a:solidFill>
              <a:srgbClr val="5B92C8"/>
            </a:solidFill>
          </a:ln>
        </p:spPr>
        <p:txBody>
          <a:bodyPr wrap="square" lIns="0" tIns="0" rIns="0" bIns="0" rtlCol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sz="1800">
              <a:solidFill>
                <a:prstClr val="black"/>
              </a:solidFill>
              <a:latin typeface="Calibri"/>
              <a:ea typeface="+mn-ea"/>
            </a:endParaRPr>
          </a:p>
        </p:txBody>
      </p:sp>
      <p:sp>
        <p:nvSpPr>
          <p:cNvPr id="32" name="object 24">
            <a:extLst>
              <a:ext uri="{FF2B5EF4-FFF2-40B4-BE49-F238E27FC236}">
                <a16:creationId xmlns:a16="http://schemas.microsoft.com/office/drawing/2014/main" id="{18554350-8F3F-BF4C-9527-F6B9A15AE7BF}"/>
              </a:ext>
            </a:extLst>
          </p:cNvPr>
          <p:cNvSpPr/>
          <p:nvPr/>
        </p:nvSpPr>
        <p:spPr>
          <a:xfrm>
            <a:off x="8717546" y="4415839"/>
            <a:ext cx="977900" cy="7366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sz="1800">
              <a:solidFill>
                <a:prstClr val="black"/>
              </a:solidFill>
              <a:latin typeface="Calibri"/>
              <a:ea typeface="+mn-ea"/>
            </a:endParaRPr>
          </a:p>
        </p:txBody>
      </p:sp>
      <p:sp>
        <p:nvSpPr>
          <p:cNvPr id="33" name="object 25">
            <a:extLst>
              <a:ext uri="{FF2B5EF4-FFF2-40B4-BE49-F238E27FC236}">
                <a16:creationId xmlns:a16="http://schemas.microsoft.com/office/drawing/2014/main" id="{B2249008-306D-4D48-B2C1-076008244DCA}"/>
              </a:ext>
            </a:extLst>
          </p:cNvPr>
          <p:cNvSpPr/>
          <p:nvPr/>
        </p:nvSpPr>
        <p:spPr>
          <a:xfrm>
            <a:off x="8801727" y="4479249"/>
            <a:ext cx="812800" cy="5763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prstClr val="black"/>
                </a:solidFill>
                <a:latin typeface="Calibri"/>
                <a:ea typeface="+mn-ea"/>
              </a:rPr>
              <a:t>v</a:t>
            </a:r>
            <a:endParaRPr sz="1800" dirty="0">
              <a:solidFill>
                <a:prstClr val="black"/>
              </a:solidFill>
              <a:latin typeface="Calibri"/>
              <a:ea typeface="+mn-ea"/>
            </a:endParaRPr>
          </a:p>
        </p:txBody>
      </p:sp>
      <p:sp>
        <p:nvSpPr>
          <p:cNvPr id="34" name="object 26">
            <a:extLst>
              <a:ext uri="{FF2B5EF4-FFF2-40B4-BE49-F238E27FC236}">
                <a16:creationId xmlns:a16="http://schemas.microsoft.com/office/drawing/2014/main" id="{7674D8C1-CF62-B44A-A76C-360154710384}"/>
              </a:ext>
            </a:extLst>
          </p:cNvPr>
          <p:cNvSpPr/>
          <p:nvPr/>
        </p:nvSpPr>
        <p:spPr>
          <a:xfrm>
            <a:off x="8801727" y="4479249"/>
            <a:ext cx="812800" cy="576580"/>
          </a:xfrm>
          <a:custGeom>
            <a:avLst/>
            <a:gdLst/>
            <a:ahLst/>
            <a:cxnLst/>
            <a:rect l="l" t="t" r="r" b="b"/>
            <a:pathLst>
              <a:path w="812800" h="576579">
                <a:moveTo>
                  <a:pt x="693768" y="84403"/>
                </a:moveTo>
                <a:lnTo>
                  <a:pt x="736619" y="120123"/>
                </a:lnTo>
                <a:lnTo>
                  <a:pt x="769948" y="159199"/>
                </a:lnTo>
                <a:lnTo>
                  <a:pt x="793755" y="200792"/>
                </a:lnTo>
                <a:lnTo>
                  <a:pt x="808039" y="244064"/>
                </a:lnTo>
                <a:lnTo>
                  <a:pt x="812800" y="288174"/>
                </a:lnTo>
                <a:lnTo>
                  <a:pt x="811609" y="310282"/>
                </a:lnTo>
                <a:lnTo>
                  <a:pt x="802087" y="354078"/>
                </a:lnTo>
                <a:lnTo>
                  <a:pt x="783042" y="396615"/>
                </a:lnTo>
                <a:lnTo>
                  <a:pt x="754474" y="437054"/>
                </a:lnTo>
                <a:lnTo>
                  <a:pt x="716384" y="474557"/>
                </a:lnTo>
                <a:lnTo>
                  <a:pt x="669247" y="507982"/>
                </a:lnTo>
                <a:lnTo>
                  <a:pt x="616359" y="534991"/>
                </a:lnTo>
                <a:lnTo>
                  <a:pt x="559329" y="555248"/>
                </a:lnTo>
                <a:lnTo>
                  <a:pt x="499341" y="568753"/>
                </a:lnTo>
                <a:lnTo>
                  <a:pt x="437578" y="575505"/>
                </a:lnTo>
                <a:lnTo>
                  <a:pt x="406400" y="576349"/>
                </a:lnTo>
                <a:lnTo>
                  <a:pt x="375223" y="575505"/>
                </a:lnTo>
                <a:lnTo>
                  <a:pt x="313459" y="568753"/>
                </a:lnTo>
                <a:lnTo>
                  <a:pt x="253471" y="555248"/>
                </a:lnTo>
                <a:lnTo>
                  <a:pt x="196441" y="534991"/>
                </a:lnTo>
                <a:lnTo>
                  <a:pt x="143552" y="507982"/>
                </a:lnTo>
                <a:lnTo>
                  <a:pt x="96415" y="474557"/>
                </a:lnTo>
                <a:lnTo>
                  <a:pt x="58325" y="437054"/>
                </a:lnTo>
                <a:lnTo>
                  <a:pt x="29757" y="396615"/>
                </a:lnTo>
                <a:lnTo>
                  <a:pt x="10712" y="354078"/>
                </a:lnTo>
                <a:lnTo>
                  <a:pt x="1190" y="310282"/>
                </a:lnTo>
                <a:lnTo>
                  <a:pt x="0" y="288174"/>
                </a:lnTo>
                <a:lnTo>
                  <a:pt x="1190" y="266067"/>
                </a:lnTo>
                <a:lnTo>
                  <a:pt x="10712" y="222271"/>
                </a:lnTo>
                <a:lnTo>
                  <a:pt x="29757" y="179734"/>
                </a:lnTo>
                <a:lnTo>
                  <a:pt x="58325" y="139294"/>
                </a:lnTo>
                <a:lnTo>
                  <a:pt x="96415" y="101791"/>
                </a:lnTo>
                <a:lnTo>
                  <a:pt x="143552" y="68367"/>
                </a:lnTo>
                <a:lnTo>
                  <a:pt x="196441" y="41357"/>
                </a:lnTo>
                <a:lnTo>
                  <a:pt x="253471" y="21100"/>
                </a:lnTo>
                <a:lnTo>
                  <a:pt x="313459" y="7596"/>
                </a:lnTo>
                <a:lnTo>
                  <a:pt x="375223" y="844"/>
                </a:lnTo>
                <a:lnTo>
                  <a:pt x="406400" y="0"/>
                </a:lnTo>
                <a:lnTo>
                  <a:pt x="437578" y="844"/>
                </a:lnTo>
                <a:lnTo>
                  <a:pt x="499341" y="7596"/>
                </a:lnTo>
                <a:lnTo>
                  <a:pt x="559329" y="21100"/>
                </a:lnTo>
                <a:lnTo>
                  <a:pt x="616359" y="41357"/>
                </a:lnTo>
                <a:lnTo>
                  <a:pt x="669247" y="68367"/>
                </a:lnTo>
                <a:lnTo>
                  <a:pt x="693768" y="84403"/>
                </a:lnTo>
              </a:path>
            </a:pathLst>
          </a:custGeom>
          <a:ln w="9525">
            <a:solidFill>
              <a:srgbClr val="5B92C8"/>
            </a:solidFill>
          </a:ln>
        </p:spPr>
        <p:txBody>
          <a:bodyPr wrap="square" lIns="0" tIns="0" rIns="0" bIns="0" rtlCol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sz="1800">
              <a:solidFill>
                <a:prstClr val="black"/>
              </a:solidFill>
              <a:latin typeface="Calibri"/>
              <a:ea typeface="+mn-ea"/>
            </a:endParaRPr>
          </a:p>
        </p:txBody>
      </p:sp>
      <p:sp>
        <p:nvSpPr>
          <p:cNvPr id="35" name="object 27">
            <a:extLst>
              <a:ext uri="{FF2B5EF4-FFF2-40B4-BE49-F238E27FC236}">
                <a16:creationId xmlns:a16="http://schemas.microsoft.com/office/drawing/2014/main" id="{A34EC1D2-17F9-234B-BE94-63319BDD5B41}"/>
              </a:ext>
            </a:extLst>
          </p:cNvPr>
          <p:cNvSpPr/>
          <p:nvPr/>
        </p:nvSpPr>
        <p:spPr>
          <a:xfrm>
            <a:off x="7231646" y="4682539"/>
            <a:ext cx="1612900" cy="2032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sz="1800">
              <a:solidFill>
                <a:prstClr val="black"/>
              </a:solidFill>
              <a:latin typeface="Calibri"/>
              <a:ea typeface="+mn-ea"/>
            </a:endParaRPr>
          </a:p>
        </p:txBody>
      </p:sp>
      <p:sp>
        <p:nvSpPr>
          <p:cNvPr id="36" name="object 28">
            <a:extLst>
              <a:ext uri="{FF2B5EF4-FFF2-40B4-BE49-F238E27FC236}">
                <a16:creationId xmlns:a16="http://schemas.microsoft.com/office/drawing/2014/main" id="{3F8566BB-6799-EB45-AD66-D1DA0E64539D}"/>
              </a:ext>
            </a:extLst>
          </p:cNvPr>
          <p:cNvSpPr/>
          <p:nvPr/>
        </p:nvSpPr>
        <p:spPr>
          <a:xfrm>
            <a:off x="7302565" y="4768272"/>
            <a:ext cx="1446530" cy="0"/>
          </a:xfrm>
          <a:custGeom>
            <a:avLst/>
            <a:gdLst/>
            <a:ahLst/>
            <a:cxnLst/>
            <a:rect l="l" t="t" r="r" b="b"/>
            <a:pathLst>
              <a:path w="1446529">
                <a:moveTo>
                  <a:pt x="0" y="0"/>
                </a:moveTo>
                <a:lnTo>
                  <a:pt x="1446427" y="0"/>
                </a:lnTo>
              </a:path>
            </a:pathLst>
          </a:custGeom>
          <a:ln w="3175">
            <a:solidFill>
              <a:srgbClr val="6095C9"/>
            </a:solidFill>
          </a:ln>
        </p:spPr>
        <p:txBody>
          <a:bodyPr wrap="square" lIns="0" tIns="0" rIns="0" bIns="0" rtlCol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sz="1800">
              <a:solidFill>
                <a:prstClr val="black"/>
              </a:solidFill>
              <a:latin typeface="Calibri"/>
              <a:ea typeface="+mn-ea"/>
            </a:endParaRPr>
          </a:p>
        </p:txBody>
      </p:sp>
      <p:sp>
        <p:nvSpPr>
          <p:cNvPr id="37" name="object 29">
            <a:extLst>
              <a:ext uri="{FF2B5EF4-FFF2-40B4-BE49-F238E27FC236}">
                <a16:creationId xmlns:a16="http://schemas.microsoft.com/office/drawing/2014/main" id="{B787B882-6D4F-884F-B42F-A56CC0E6EC76}"/>
              </a:ext>
            </a:extLst>
          </p:cNvPr>
          <p:cNvSpPr/>
          <p:nvPr/>
        </p:nvSpPr>
        <p:spPr>
          <a:xfrm>
            <a:off x="8682972" y="4708507"/>
            <a:ext cx="118745" cy="118110"/>
          </a:xfrm>
          <a:custGeom>
            <a:avLst/>
            <a:gdLst/>
            <a:ahLst/>
            <a:cxnLst/>
            <a:rect l="l" t="t" r="r" b="b"/>
            <a:pathLst>
              <a:path w="118745" h="118110">
                <a:moveTo>
                  <a:pt x="13706" y="0"/>
                </a:moveTo>
                <a:lnTo>
                  <a:pt x="3530" y="5859"/>
                </a:lnTo>
                <a:lnTo>
                  <a:pt x="0" y="18184"/>
                </a:lnTo>
                <a:lnTo>
                  <a:pt x="4258" y="28336"/>
                </a:lnTo>
                <a:lnTo>
                  <a:pt x="7721" y="31145"/>
                </a:lnTo>
                <a:lnTo>
                  <a:pt x="53319" y="58986"/>
                </a:lnTo>
                <a:lnTo>
                  <a:pt x="7783" y="86926"/>
                </a:lnTo>
                <a:lnTo>
                  <a:pt x="480" y="96294"/>
                </a:lnTo>
                <a:lnTo>
                  <a:pt x="1068" y="108021"/>
                </a:lnTo>
                <a:lnTo>
                  <a:pt x="10540" y="116817"/>
                </a:lnTo>
                <a:lnTo>
                  <a:pt x="21621" y="117539"/>
                </a:lnTo>
                <a:lnTo>
                  <a:pt x="118192" y="58915"/>
                </a:lnTo>
                <a:lnTo>
                  <a:pt x="25370" y="2242"/>
                </a:lnTo>
                <a:lnTo>
                  <a:pt x="13706" y="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sz="1800">
              <a:solidFill>
                <a:prstClr val="black"/>
              </a:solidFill>
              <a:latin typeface="Calibri"/>
              <a:ea typeface="+mn-ea"/>
            </a:endParaRPr>
          </a:p>
        </p:txBody>
      </p:sp>
      <p:sp>
        <p:nvSpPr>
          <p:cNvPr id="38" name="object 30">
            <a:extLst>
              <a:ext uri="{FF2B5EF4-FFF2-40B4-BE49-F238E27FC236}">
                <a16:creationId xmlns:a16="http://schemas.microsoft.com/office/drawing/2014/main" id="{6A8E080C-0212-8349-B1A7-C0AE5FCC6A6F}"/>
              </a:ext>
            </a:extLst>
          </p:cNvPr>
          <p:cNvSpPr/>
          <p:nvPr/>
        </p:nvSpPr>
        <p:spPr>
          <a:xfrm>
            <a:off x="6583707" y="2821989"/>
            <a:ext cx="2720975" cy="422275"/>
          </a:xfrm>
          <a:custGeom>
            <a:avLst/>
            <a:gdLst/>
            <a:ahLst/>
            <a:cxnLst/>
            <a:rect l="l" t="t" r="r" b="b"/>
            <a:pathLst>
              <a:path w="2720975" h="638175">
                <a:moveTo>
                  <a:pt x="2720510" y="0"/>
                </a:moveTo>
                <a:lnTo>
                  <a:pt x="0" y="0"/>
                </a:lnTo>
                <a:lnTo>
                  <a:pt x="0" y="638175"/>
                </a:lnTo>
                <a:lnTo>
                  <a:pt x="2720510" y="638175"/>
                </a:lnTo>
                <a:lnTo>
                  <a:pt x="2720510" y="0"/>
                </a:lnTo>
                <a:close/>
              </a:path>
            </a:pathLst>
          </a:custGeom>
          <a:solidFill>
            <a:srgbClr val="F1F5FA"/>
          </a:solidFill>
        </p:spPr>
        <p:txBody>
          <a:bodyPr wrap="square" lIns="0" tIns="0" rIns="0" bIns="0" rtlCol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800" kern="0" dirty="0">
                <a:solidFill>
                  <a:sysClr val="windowText" lastClr="000000"/>
                </a:solidFill>
                <a:latin typeface="Gill Sans"/>
                <a:cs typeface="Gill Sans"/>
              </a:rPr>
              <a:t>10</a:t>
            </a:r>
            <a:r>
              <a:rPr lang="en-US" sz="1800" kern="0" spc="-5" dirty="0">
                <a:solidFill>
                  <a:sysClr val="windowText" lastClr="000000"/>
                </a:solidFill>
                <a:latin typeface="Gill Sans"/>
                <a:cs typeface="Gill Sans"/>
              </a:rPr>
              <a:t>.</a:t>
            </a:r>
            <a:r>
              <a:rPr lang="en-US" sz="1800" kern="0" dirty="0">
                <a:solidFill>
                  <a:sysClr val="windowText" lastClr="000000"/>
                </a:solidFill>
                <a:latin typeface="Gill Sans"/>
                <a:cs typeface="Gill Sans"/>
              </a:rPr>
              <a:t>1</a:t>
            </a:r>
            <a:r>
              <a:rPr lang="en-US" sz="1800" kern="0" spc="-5" dirty="0">
                <a:solidFill>
                  <a:sysClr val="windowText" lastClr="000000"/>
                </a:solidFill>
                <a:latin typeface="Gill Sans"/>
                <a:cs typeface="Gill Sans"/>
              </a:rPr>
              <a:t>.</a:t>
            </a:r>
            <a:r>
              <a:rPr lang="en-US" sz="1800" kern="0" dirty="0">
                <a:solidFill>
                  <a:sysClr val="windowText" lastClr="000000"/>
                </a:solidFill>
                <a:latin typeface="Gill Sans"/>
                <a:cs typeface="Gill Sans"/>
              </a:rPr>
              <a:t>1</a:t>
            </a:r>
            <a:r>
              <a:rPr lang="en-US" sz="1800" kern="0" spc="-5" dirty="0">
                <a:solidFill>
                  <a:sysClr val="windowText" lastClr="000000"/>
                </a:solidFill>
                <a:latin typeface="Gill Sans"/>
                <a:cs typeface="Gill Sans"/>
              </a:rPr>
              <a:t>.</a:t>
            </a:r>
            <a:r>
              <a:rPr lang="en-US" sz="1800" kern="0" dirty="0">
                <a:solidFill>
                  <a:sysClr val="windowText" lastClr="000000"/>
                </a:solidFill>
                <a:latin typeface="Gill Sans"/>
                <a:cs typeface="Gill Sans"/>
              </a:rPr>
              <a:t>128</a:t>
            </a:r>
            <a:r>
              <a:rPr lang="en-US" sz="1800" kern="0" spc="-10" dirty="0">
                <a:solidFill>
                  <a:sysClr val="windowText" lastClr="000000"/>
                </a:solidFill>
                <a:latin typeface="Gill Sans"/>
                <a:cs typeface="Gill Sans"/>
              </a:rPr>
              <a:t>/</a:t>
            </a:r>
            <a:r>
              <a:rPr lang="en-US" sz="1800" kern="0" dirty="0">
                <a:solidFill>
                  <a:sysClr val="windowText" lastClr="000000"/>
                </a:solidFill>
                <a:latin typeface="Gill Sans"/>
                <a:cs typeface="Gill Sans"/>
              </a:rPr>
              <a:t>25</a:t>
            </a:r>
            <a:endParaRPr sz="1800" dirty="0">
              <a:solidFill>
                <a:prstClr val="black"/>
              </a:solidFill>
              <a:latin typeface="Calibri"/>
              <a:ea typeface="+mn-ea"/>
            </a:endParaRPr>
          </a:p>
        </p:txBody>
      </p:sp>
      <p:sp>
        <p:nvSpPr>
          <p:cNvPr id="39" name="object 31">
            <a:extLst>
              <a:ext uri="{FF2B5EF4-FFF2-40B4-BE49-F238E27FC236}">
                <a16:creationId xmlns:a16="http://schemas.microsoft.com/office/drawing/2014/main" id="{D5E2EB13-6DED-864D-B1AD-380881C854BF}"/>
              </a:ext>
            </a:extLst>
          </p:cNvPr>
          <p:cNvSpPr/>
          <p:nvPr/>
        </p:nvSpPr>
        <p:spPr>
          <a:xfrm>
            <a:off x="9316918" y="2821989"/>
            <a:ext cx="1113790" cy="422275"/>
          </a:xfrm>
          <a:custGeom>
            <a:avLst/>
            <a:gdLst/>
            <a:ahLst/>
            <a:cxnLst/>
            <a:rect l="l" t="t" r="r" b="b"/>
            <a:pathLst>
              <a:path w="1113790" h="638175">
                <a:moveTo>
                  <a:pt x="1113746" y="0"/>
                </a:moveTo>
                <a:lnTo>
                  <a:pt x="0" y="0"/>
                </a:lnTo>
                <a:lnTo>
                  <a:pt x="0" y="638175"/>
                </a:lnTo>
                <a:lnTo>
                  <a:pt x="1113746" y="638175"/>
                </a:lnTo>
                <a:lnTo>
                  <a:pt x="1113746" y="0"/>
                </a:lnTo>
                <a:close/>
              </a:path>
            </a:pathLst>
          </a:custGeom>
          <a:solidFill>
            <a:srgbClr val="F1F5FA"/>
          </a:solidFill>
        </p:spPr>
        <p:txBody>
          <a:bodyPr wrap="square" lIns="0" tIns="0" rIns="0" bIns="0" rtlCol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prstClr val="black"/>
                </a:solidFill>
                <a:latin typeface="Calibri"/>
                <a:ea typeface="+mn-ea"/>
              </a:rPr>
              <a:t>v’</a:t>
            </a:r>
            <a:endParaRPr sz="1800" dirty="0">
              <a:solidFill>
                <a:prstClr val="black"/>
              </a:solidFill>
              <a:latin typeface="Calibri"/>
              <a:ea typeface="+mn-ea"/>
            </a:endParaRPr>
          </a:p>
        </p:txBody>
      </p:sp>
      <p:sp>
        <p:nvSpPr>
          <p:cNvPr id="40" name="object 32">
            <a:extLst>
              <a:ext uri="{FF2B5EF4-FFF2-40B4-BE49-F238E27FC236}">
                <a16:creationId xmlns:a16="http://schemas.microsoft.com/office/drawing/2014/main" id="{9FC976DC-F0F6-6441-A2AC-E7D7BF134728}"/>
              </a:ext>
            </a:extLst>
          </p:cNvPr>
          <p:cNvSpPr/>
          <p:nvPr/>
        </p:nvSpPr>
        <p:spPr>
          <a:xfrm>
            <a:off x="6571471" y="2383839"/>
            <a:ext cx="2720975" cy="409575"/>
          </a:xfrm>
          <a:custGeom>
            <a:avLst/>
            <a:gdLst/>
            <a:ahLst/>
            <a:cxnLst/>
            <a:rect l="l" t="t" r="r" b="b"/>
            <a:pathLst>
              <a:path w="2720975" h="625475">
                <a:moveTo>
                  <a:pt x="2720510" y="0"/>
                </a:moveTo>
                <a:lnTo>
                  <a:pt x="0" y="0"/>
                </a:lnTo>
                <a:lnTo>
                  <a:pt x="0" y="625475"/>
                </a:lnTo>
                <a:lnTo>
                  <a:pt x="2720510" y="625475"/>
                </a:lnTo>
                <a:lnTo>
                  <a:pt x="2720510" y="0"/>
                </a:lnTo>
                <a:close/>
              </a:path>
            </a:pathLst>
          </a:custGeom>
          <a:solidFill>
            <a:srgbClr val="E1EAF4"/>
          </a:solidFill>
        </p:spPr>
        <p:txBody>
          <a:bodyPr wrap="square" lIns="0" tIns="0" rIns="0" bIns="0" rtlCol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000" kern="0" dirty="0">
                <a:solidFill>
                  <a:sysClr val="windowText" lastClr="000000"/>
                </a:solidFill>
                <a:latin typeface="Gill Sans"/>
                <a:cs typeface="Gill Sans"/>
              </a:rPr>
              <a:t>10</a:t>
            </a:r>
            <a:r>
              <a:rPr lang="en-US" sz="2000" kern="0" spc="-5" dirty="0">
                <a:solidFill>
                  <a:sysClr val="windowText" lastClr="000000"/>
                </a:solidFill>
                <a:latin typeface="Gill Sans"/>
                <a:cs typeface="Gill Sans"/>
              </a:rPr>
              <a:t>.</a:t>
            </a:r>
            <a:r>
              <a:rPr lang="en-US" sz="2000" kern="0" dirty="0">
                <a:solidFill>
                  <a:sysClr val="windowText" lastClr="000000"/>
                </a:solidFill>
                <a:latin typeface="Gill Sans"/>
                <a:cs typeface="Gill Sans"/>
              </a:rPr>
              <a:t>1</a:t>
            </a:r>
            <a:r>
              <a:rPr lang="en-US" sz="2000" kern="0" spc="-5" dirty="0">
                <a:solidFill>
                  <a:sysClr val="windowText" lastClr="000000"/>
                </a:solidFill>
                <a:latin typeface="Gill Sans"/>
                <a:cs typeface="Gill Sans"/>
              </a:rPr>
              <a:t>.</a:t>
            </a:r>
            <a:r>
              <a:rPr lang="en-US" sz="2000" kern="0" dirty="0">
                <a:solidFill>
                  <a:sysClr val="windowText" lastClr="000000"/>
                </a:solidFill>
                <a:latin typeface="Gill Sans"/>
                <a:cs typeface="Gill Sans"/>
              </a:rPr>
              <a:t>1</a:t>
            </a:r>
            <a:r>
              <a:rPr lang="en-US" sz="2000" kern="0" spc="-5" dirty="0">
                <a:solidFill>
                  <a:sysClr val="windowText" lastClr="000000"/>
                </a:solidFill>
                <a:latin typeface="Gill Sans"/>
                <a:cs typeface="Gill Sans"/>
              </a:rPr>
              <a:t>.</a:t>
            </a:r>
            <a:r>
              <a:rPr lang="en-US" sz="2000" kern="0" dirty="0">
                <a:solidFill>
                  <a:sysClr val="windowText" lastClr="000000"/>
                </a:solidFill>
                <a:latin typeface="Gill Sans"/>
                <a:cs typeface="Gill Sans"/>
              </a:rPr>
              <a:t>0</a:t>
            </a:r>
            <a:r>
              <a:rPr lang="en-US" sz="2000" kern="0" spc="-10" dirty="0">
                <a:solidFill>
                  <a:sysClr val="windowText" lastClr="000000"/>
                </a:solidFill>
                <a:latin typeface="Gill Sans"/>
                <a:cs typeface="Gill Sans"/>
              </a:rPr>
              <a:t>/</a:t>
            </a:r>
            <a:r>
              <a:rPr lang="en-US" sz="2000" kern="0" dirty="0">
                <a:solidFill>
                  <a:sysClr val="windowText" lastClr="000000"/>
                </a:solidFill>
                <a:latin typeface="Gill Sans"/>
                <a:cs typeface="Gill Sans"/>
              </a:rPr>
              <a:t>24</a:t>
            </a:r>
            <a:r>
              <a:rPr lang="en-US" sz="2000" kern="0" spc="-10" dirty="0">
                <a:solidFill>
                  <a:sysClr val="windowText" lastClr="000000"/>
                </a:solidFill>
                <a:latin typeface="Gill Sans"/>
                <a:cs typeface="Gill Sans"/>
              </a:rPr>
              <a:t> &amp; port = 80</a:t>
            </a:r>
            <a:endParaRPr lang="en-US" sz="2000" kern="0" spc="-15" dirty="0">
              <a:solidFill>
                <a:sysClr val="windowText" lastClr="000000"/>
              </a:solidFill>
              <a:latin typeface="Gill Sans"/>
              <a:cs typeface="Gill Sans"/>
            </a:endParaRPr>
          </a:p>
        </p:txBody>
      </p:sp>
      <p:sp>
        <p:nvSpPr>
          <p:cNvPr id="41" name="object 33">
            <a:extLst>
              <a:ext uri="{FF2B5EF4-FFF2-40B4-BE49-F238E27FC236}">
                <a16:creationId xmlns:a16="http://schemas.microsoft.com/office/drawing/2014/main" id="{B8B8DB1B-DDF2-4F47-985C-B111AA9D9B9E}"/>
              </a:ext>
            </a:extLst>
          </p:cNvPr>
          <p:cNvSpPr/>
          <p:nvPr/>
        </p:nvSpPr>
        <p:spPr>
          <a:xfrm>
            <a:off x="9304682" y="2383839"/>
            <a:ext cx="1113790" cy="409575"/>
          </a:xfrm>
          <a:custGeom>
            <a:avLst/>
            <a:gdLst/>
            <a:ahLst/>
            <a:cxnLst/>
            <a:rect l="l" t="t" r="r" b="b"/>
            <a:pathLst>
              <a:path w="1113790" h="625475">
                <a:moveTo>
                  <a:pt x="1113746" y="0"/>
                </a:moveTo>
                <a:lnTo>
                  <a:pt x="0" y="0"/>
                </a:lnTo>
                <a:lnTo>
                  <a:pt x="0" y="625475"/>
                </a:lnTo>
                <a:lnTo>
                  <a:pt x="1113746" y="625475"/>
                </a:lnTo>
                <a:lnTo>
                  <a:pt x="1113746" y="0"/>
                </a:lnTo>
                <a:close/>
              </a:path>
            </a:pathLst>
          </a:custGeom>
          <a:solidFill>
            <a:srgbClr val="E1EAF4"/>
          </a:solidFill>
        </p:spPr>
        <p:txBody>
          <a:bodyPr wrap="square" lIns="0" tIns="0" rIns="0" bIns="0" rtlCol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prstClr val="black"/>
                </a:solidFill>
                <a:latin typeface="Calibri"/>
                <a:ea typeface="+mn-ea"/>
              </a:rPr>
              <a:t>Drop</a:t>
            </a:r>
            <a:endParaRPr sz="2000" dirty="0">
              <a:solidFill>
                <a:prstClr val="black"/>
              </a:solidFill>
              <a:latin typeface="Calibri"/>
              <a:ea typeface="+mn-ea"/>
            </a:endParaRPr>
          </a:p>
        </p:txBody>
      </p:sp>
      <p:sp>
        <p:nvSpPr>
          <p:cNvPr id="42" name="object 36">
            <a:extLst>
              <a:ext uri="{FF2B5EF4-FFF2-40B4-BE49-F238E27FC236}">
                <a16:creationId xmlns:a16="http://schemas.microsoft.com/office/drawing/2014/main" id="{A8DC76FB-4ECA-4345-894B-F59254820D62}"/>
              </a:ext>
            </a:extLst>
          </p:cNvPr>
          <p:cNvSpPr/>
          <p:nvPr/>
        </p:nvSpPr>
        <p:spPr>
          <a:xfrm>
            <a:off x="6850646" y="4022139"/>
            <a:ext cx="1130300" cy="5207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sz="1800">
              <a:solidFill>
                <a:prstClr val="black"/>
              </a:solidFill>
              <a:latin typeface="Calibri"/>
              <a:ea typeface="+mn-ea"/>
            </a:endParaRPr>
          </a:p>
        </p:txBody>
      </p:sp>
      <p:sp>
        <p:nvSpPr>
          <p:cNvPr id="43" name="object 37">
            <a:extLst>
              <a:ext uri="{FF2B5EF4-FFF2-40B4-BE49-F238E27FC236}">
                <a16:creationId xmlns:a16="http://schemas.microsoft.com/office/drawing/2014/main" id="{56F5DF6C-077E-FD42-8008-BD819F152C3A}"/>
              </a:ext>
            </a:extLst>
          </p:cNvPr>
          <p:cNvSpPr/>
          <p:nvPr/>
        </p:nvSpPr>
        <p:spPr>
          <a:xfrm>
            <a:off x="6896164" y="4060239"/>
            <a:ext cx="1036955" cy="421005"/>
          </a:xfrm>
          <a:custGeom>
            <a:avLst/>
            <a:gdLst/>
            <a:ahLst/>
            <a:cxnLst/>
            <a:rect l="l" t="t" r="r" b="b"/>
            <a:pathLst>
              <a:path w="1036954" h="421004">
                <a:moveTo>
                  <a:pt x="0" y="420651"/>
                </a:moveTo>
                <a:lnTo>
                  <a:pt x="1036609" y="0"/>
                </a:lnTo>
              </a:path>
            </a:pathLst>
          </a:custGeom>
          <a:ln w="6350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sz="1800">
              <a:solidFill>
                <a:prstClr val="black"/>
              </a:solidFill>
              <a:latin typeface="Calibri"/>
              <a:ea typeface="+mn-ea"/>
            </a:endParaRPr>
          </a:p>
        </p:txBody>
      </p:sp>
      <p:sp>
        <p:nvSpPr>
          <p:cNvPr id="44" name="object 39">
            <a:extLst>
              <a:ext uri="{FF2B5EF4-FFF2-40B4-BE49-F238E27FC236}">
                <a16:creationId xmlns:a16="http://schemas.microsoft.com/office/drawing/2014/main" id="{C518E320-4EF0-E44C-A4DE-A4FB45B8CE4E}"/>
              </a:ext>
            </a:extLst>
          </p:cNvPr>
          <p:cNvSpPr txBox="1"/>
          <p:nvPr/>
        </p:nvSpPr>
        <p:spPr>
          <a:xfrm>
            <a:off x="6571471" y="1720264"/>
            <a:ext cx="3847465" cy="625475"/>
          </a:xfrm>
          <a:prstGeom prst="rect">
            <a:avLst/>
          </a:prstGeom>
          <a:solidFill>
            <a:srgbClr val="6095C9"/>
          </a:solidFill>
        </p:spPr>
        <p:txBody>
          <a:bodyPr vert="horz" wrap="square" lIns="0" tIns="0" rIns="0" bIns="0" rtlCol="0">
            <a:spAutoFit/>
          </a:bodyPr>
          <a:lstStyle/>
          <a:p>
            <a:pPr marL="346075" eaLnBrk="1" fontAlgn="auto" hangingPunct="1">
              <a:spcBef>
                <a:spcPts val="0"/>
              </a:spcBef>
              <a:spcAft>
                <a:spcPts val="0"/>
              </a:spcAft>
              <a:tabLst>
                <a:tab pos="2891790" algn="l"/>
              </a:tabLst>
            </a:pPr>
            <a:r>
              <a:rPr sz="3400" spc="-20" dirty="0">
                <a:solidFill>
                  <a:srgbClr val="FFFFFF"/>
                </a:solidFill>
                <a:latin typeface="Gill Sans"/>
                <a:ea typeface="+mn-ea"/>
                <a:cs typeface="Gill Sans"/>
              </a:rPr>
              <a:t>Dest</a:t>
            </a:r>
            <a:r>
              <a:rPr sz="3400" spc="-5" dirty="0">
                <a:solidFill>
                  <a:srgbClr val="FFFFFF"/>
                </a:solidFill>
                <a:latin typeface="Gill Sans"/>
                <a:ea typeface="+mn-ea"/>
                <a:cs typeface="Gill Sans"/>
              </a:rPr>
              <a:t>i</a:t>
            </a:r>
            <a:r>
              <a:rPr sz="3400" spc="-20" dirty="0">
                <a:solidFill>
                  <a:srgbClr val="FFFFFF"/>
                </a:solidFill>
                <a:latin typeface="Gill Sans"/>
                <a:ea typeface="+mn-ea"/>
                <a:cs typeface="Gill Sans"/>
              </a:rPr>
              <a:t>na</a:t>
            </a:r>
            <a:r>
              <a:rPr sz="3400" dirty="0">
                <a:solidFill>
                  <a:srgbClr val="FFFFFF"/>
                </a:solidFill>
                <a:latin typeface="Gill Sans"/>
                <a:ea typeface="+mn-ea"/>
                <a:cs typeface="Gill Sans"/>
              </a:rPr>
              <a:t>t</a:t>
            </a:r>
            <a:r>
              <a:rPr sz="3400" spc="-5" dirty="0">
                <a:solidFill>
                  <a:srgbClr val="FFFFFF"/>
                </a:solidFill>
                <a:latin typeface="Gill Sans"/>
                <a:ea typeface="+mn-ea"/>
                <a:cs typeface="Gill Sans"/>
              </a:rPr>
              <a:t>i</a:t>
            </a:r>
            <a:r>
              <a:rPr sz="3400" spc="-20" dirty="0">
                <a:solidFill>
                  <a:srgbClr val="FFFFFF"/>
                </a:solidFill>
                <a:latin typeface="Gill Sans"/>
                <a:ea typeface="+mn-ea"/>
                <a:cs typeface="Gill Sans"/>
              </a:rPr>
              <a:t>o</a:t>
            </a:r>
            <a:r>
              <a:rPr sz="3400" dirty="0">
                <a:solidFill>
                  <a:srgbClr val="FFFFFF"/>
                </a:solidFill>
                <a:latin typeface="Gill Sans"/>
                <a:ea typeface="+mn-ea"/>
                <a:cs typeface="Gill Sans"/>
              </a:rPr>
              <a:t>n	</a:t>
            </a:r>
            <a:r>
              <a:rPr sz="3400" spc="-15" dirty="0">
                <a:solidFill>
                  <a:srgbClr val="FFFFFF"/>
                </a:solidFill>
                <a:latin typeface="Gill Sans"/>
                <a:ea typeface="+mn-ea"/>
                <a:cs typeface="Gill Sans"/>
              </a:rPr>
              <a:t>Iface</a:t>
            </a:r>
            <a:endParaRPr sz="3400">
              <a:solidFill>
                <a:prstClr val="black"/>
              </a:solidFill>
              <a:latin typeface="Gill Sans"/>
              <a:ea typeface="+mn-ea"/>
              <a:cs typeface="Gill Sans"/>
            </a:endParaRPr>
          </a:p>
        </p:txBody>
      </p:sp>
      <p:sp>
        <p:nvSpPr>
          <p:cNvPr id="45" name="object 30">
            <a:extLst>
              <a:ext uri="{FF2B5EF4-FFF2-40B4-BE49-F238E27FC236}">
                <a16:creationId xmlns:a16="http://schemas.microsoft.com/office/drawing/2014/main" id="{3D5627DD-6EFE-5A4E-845F-EA732394A0D3}"/>
              </a:ext>
            </a:extLst>
          </p:cNvPr>
          <p:cNvSpPr/>
          <p:nvPr/>
        </p:nvSpPr>
        <p:spPr>
          <a:xfrm>
            <a:off x="6581164" y="3660189"/>
            <a:ext cx="2720975" cy="422275"/>
          </a:xfrm>
          <a:custGeom>
            <a:avLst/>
            <a:gdLst/>
            <a:ahLst/>
            <a:cxnLst/>
            <a:rect l="l" t="t" r="r" b="b"/>
            <a:pathLst>
              <a:path w="2720975" h="638175">
                <a:moveTo>
                  <a:pt x="2720510" y="0"/>
                </a:moveTo>
                <a:lnTo>
                  <a:pt x="0" y="0"/>
                </a:lnTo>
                <a:lnTo>
                  <a:pt x="0" y="638175"/>
                </a:lnTo>
                <a:lnTo>
                  <a:pt x="2720510" y="638175"/>
                </a:lnTo>
                <a:lnTo>
                  <a:pt x="2720510" y="0"/>
                </a:lnTo>
                <a:close/>
              </a:path>
            </a:pathLst>
          </a:custGeom>
          <a:solidFill>
            <a:srgbClr val="F1F5FA"/>
          </a:solidFill>
        </p:spPr>
        <p:txBody>
          <a:bodyPr wrap="square" lIns="0" tIns="0" rIns="0" bIns="0" rtlCol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800" kern="0" dirty="0">
                <a:solidFill>
                  <a:sysClr val="windowText" lastClr="000000"/>
                </a:solidFill>
                <a:latin typeface="Gill Sans"/>
                <a:cs typeface="Gill Sans"/>
              </a:rPr>
              <a:t>10</a:t>
            </a:r>
            <a:r>
              <a:rPr lang="en-US" sz="1800" kern="0" spc="-5" dirty="0">
                <a:solidFill>
                  <a:sysClr val="windowText" lastClr="000000"/>
                </a:solidFill>
                <a:latin typeface="Gill Sans"/>
                <a:cs typeface="Gill Sans"/>
              </a:rPr>
              <a:t>.</a:t>
            </a:r>
            <a:r>
              <a:rPr lang="en-US" sz="1800" kern="0" dirty="0">
                <a:solidFill>
                  <a:sysClr val="windowText" lastClr="000000"/>
                </a:solidFill>
                <a:latin typeface="Gill Sans"/>
                <a:cs typeface="Gill Sans"/>
              </a:rPr>
              <a:t>1</a:t>
            </a:r>
            <a:r>
              <a:rPr lang="en-US" sz="1800" kern="0" spc="-5" dirty="0">
                <a:solidFill>
                  <a:sysClr val="windowText" lastClr="000000"/>
                </a:solidFill>
                <a:latin typeface="Gill Sans"/>
                <a:cs typeface="Gill Sans"/>
              </a:rPr>
              <a:t>.</a:t>
            </a:r>
            <a:r>
              <a:rPr lang="en-US" sz="1800" kern="0" dirty="0">
                <a:solidFill>
                  <a:sysClr val="windowText" lastClr="000000"/>
                </a:solidFill>
                <a:latin typeface="Gill Sans"/>
                <a:cs typeface="Gill Sans"/>
              </a:rPr>
              <a:t>1</a:t>
            </a:r>
            <a:r>
              <a:rPr lang="en-US" sz="1800" kern="0" spc="-5" dirty="0">
                <a:solidFill>
                  <a:sysClr val="windowText" lastClr="000000"/>
                </a:solidFill>
                <a:latin typeface="Gill Sans"/>
                <a:cs typeface="Gill Sans"/>
              </a:rPr>
              <a:t>.2</a:t>
            </a:r>
            <a:endParaRPr sz="1800" dirty="0">
              <a:solidFill>
                <a:prstClr val="black"/>
              </a:solidFill>
              <a:latin typeface="Calibri"/>
              <a:ea typeface="+mn-ea"/>
            </a:endParaRPr>
          </a:p>
        </p:txBody>
      </p:sp>
      <p:sp>
        <p:nvSpPr>
          <p:cNvPr id="46" name="object 31">
            <a:extLst>
              <a:ext uri="{FF2B5EF4-FFF2-40B4-BE49-F238E27FC236}">
                <a16:creationId xmlns:a16="http://schemas.microsoft.com/office/drawing/2014/main" id="{3CB5DEED-B34A-B441-9CF5-B1BE444C31B8}"/>
              </a:ext>
            </a:extLst>
          </p:cNvPr>
          <p:cNvSpPr/>
          <p:nvPr/>
        </p:nvSpPr>
        <p:spPr>
          <a:xfrm>
            <a:off x="9314375" y="3660189"/>
            <a:ext cx="1113790" cy="422275"/>
          </a:xfrm>
          <a:custGeom>
            <a:avLst/>
            <a:gdLst/>
            <a:ahLst/>
            <a:cxnLst/>
            <a:rect l="l" t="t" r="r" b="b"/>
            <a:pathLst>
              <a:path w="1113790" h="638175">
                <a:moveTo>
                  <a:pt x="1113746" y="0"/>
                </a:moveTo>
                <a:lnTo>
                  <a:pt x="0" y="0"/>
                </a:lnTo>
                <a:lnTo>
                  <a:pt x="0" y="638175"/>
                </a:lnTo>
                <a:lnTo>
                  <a:pt x="1113746" y="638175"/>
                </a:lnTo>
                <a:lnTo>
                  <a:pt x="1113746" y="0"/>
                </a:lnTo>
                <a:close/>
              </a:path>
            </a:pathLst>
          </a:custGeom>
          <a:solidFill>
            <a:srgbClr val="F1F5FA"/>
          </a:solidFill>
        </p:spPr>
        <p:txBody>
          <a:bodyPr wrap="square" lIns="0" tIns="0" rIns="0" bIns="0" rtlCol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prstClr val="black"/>
                </a:solidFill>
                <a:latin typeface="Calibri"/>
                <a:ea typeface="+mn-ea"/>
              </a:rPr>
              <a:t>v</a:t>
            </a:r>
            <a:endParaRPr sz="1800" dirty="0">
              <a:solidFill>
                <a:prstClr val="black"/>
              </a:solidFill>
              <a:latin typeface="Calibri"/>
              <a:ea typeface="+mn-ea"/>
            </a:endParaRPr>
          </a:p>
        </p:txBody>
      </p:sp>
      <p:sp>
        <p:nvSpPr>
          <p:cNvPr id="47" name="object 32">
            <a:extLst>
              <a:ext uri="{FF2B5EF4-FFF2-40B4-BE49-F238E27FC236}">
                <a16:creationId xmlns:a16="http://schemas.microsoft.com/office/drawing/2014/main" id="{ED8102B0-7CBA-C349-8A03-620B2C87863A}"/>
              </a:ext>
            </a:extLst>
          </p:cNvPr>
          <p:cNvSpPr/>
          <p:nvPr/>
        </p:nvSpPr>
        <p:spPr>
          <a:xfrm>
            <a:off x="6568928" y="3222039"/>
            <a:ext cx="2720975" cy="409575"/>
          </a:xfrm>
          <a:custGeom>
            <a:avLst/>
            <a:gdLst/>
            <a:ahLst/>
            <a:cxnLst/>
            <a:rect l="l" t="t" r="r" b="b"/>
            <a:pathLst>
              <a:path w="2720975" h="625475">
                <a:moveTo>
                  <a:pt x="2720510" y="0"/>
                </a:moveTo>
                <a:lnTo>
                  <a:pt x="0" y="0"/>
                </a:lnTo>
                <a:lnTo>
                  <a:pt x="0" y="625475"/>
                </a:lnTo>
                <a:lnTo>
                  <a:pt x="2720510" y="625475"/>
                </a:lnTo>
                <a:lnTo>
                  <a:pt x="2720510" y="0"/>
                </a:lnTo>
                <a:close/>
              </a:path>
            </a:pathLst>
          </a:custGeom>
          <a:solidFill>
            <a:srgbClr val="E1EAF4"/>
          </a:solidFill>
        </p:spPr>
        <p:txBody>
          <a:bodyPr wrap="square" lIns="0" tIns="0" rIns="0" bIns="0" rtlCol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000" kern="0" dirty="0">
                <a:solidFill>
                  <a:sysClr val="windowText" lastClr="000000"/>
                </a:solidFill>
                <a:latin typeface="Gill Sans"/>
                <a:cs typeface="Gill Sans"/>
              </a:rPr>
              <a:t>10</a:t>
            </a:r>
            <a:r>
              <a:rPr lang="en-US" sz="2000" kern="0" spc="-5" dirty="0">
                <a:solidFill>
                  <a:sysClr val="windowText" lastClr="000000"/>
                </a:solidFill>
                <a:latin typeface="Gill Sans"/>
                <a:cs typeface="Gill Sans"/>
              </a:rPr>
              <a:t>.</a:t>
            </a:r>
            <a:r>
              <a:rPr lang="en-US" sz="2000" kern="0" dirty="0">
                <a:solidFill>
                  <a:sysClr val="windowText" lastClr="000000"/>
                </a:solidFill>
                <a:latin typeface="Gill Sans"/>
                <a:cs typeface="Gill Sans"/>
              </a:rPr>
              <a:t>1</a:t>
            </a:r>
            <a:r>
              <a:rPr lang="en-US" sz="2000" kern="0" spc="-5" dirty="0">
                <a:solidFill>
                  <a:sysClr val="windowText" lastClr="000000"/>
                </a:solidFill>
                <a:latin typeface="Gill Sans"/>
                <a:cs typeface="Gill Sans"/>
              </a:rPr>
              <a:t>.</a:t>
            </a:r>
            <a:r>
              <a:rPr lang="en-US" sz="2000" kern="0" dirty="0">
                <a:solidFill>
                  <a:sysClr val="windowText" lastClr="000000"/>
                </a:solidFill>
                <a:latin typeface="Gill Sans"/>
                <a:cs typeface="Gill Sans"/>
              </a:rPr>
              <a:t>1</a:t>
            </a:r>
            <a:r>
              <a:rPr lang="en-US" sz="2000" kern="0" spc="-5" dirty="0">
                <a:solidFill>
                  <a:sysClr val="windowText" lastClr="000000"/>
                </a:solidFill>
                <a:latin typeface="Gill Sans"/>
                <a:cs typeface="Gill Sans"/>
              </a:rPr>
              <a:t>.</a:t>
            </a:r>
            <a:r>
              <a:rPr lang="en-US" sz="2000" kern="0" dirty="0">
                <a:solidFill>
                  <a:sysClr val="windowText" lastClr="000000"/>
                </a:solidFill>
                <a:latin typeface="Gill Sans"/>
                <a:cs typeface="Gill Sans"/>
              </a:rPr>
              <a:t>0</a:t>
            </a:r>
            <a:r>
              <a:rPr lang="en-US" sz="2000" kern="0" spc="-10" dirty="0">
                <a:solidFill>
                  <a:sysClr val="windowText" lastClr="000000"/>
                </a:solidFill>
                <a:latin typeface="Gill Sans"/>
                <a:cs typeface="Gill Sans"/>
              </a:rPr>
              <a:t>/</a:t>
            </a:r>
            <a:r>
              <a:rPr lang="en-US" sz="2000" kern="0" dirty="0">
                <a:solidFill>
                  <a:sysClr val="windowText" lastClr="000000"/>
                </a:solidFill>
                <a:latin typeface="Gill Sans"/>
                <a:cs typeface="Gill Sans"/>
              </a:rPr>
              <a:t>24</a:t>
            </a:r>
            <a:endParaRPr lang="en-US" sz="2000" kern="0" spc="-15" dirty="0">
              <a:solidFill>
                <a:sysClr val="windowText" lastClr="000000"/>
              </a:solidFill>
              <a:latin typeface="Gill Sans"/>
              <a:cs typeface="Gill Sans"/>
            </a:endParaRPr>
          </a:p>
        </p:txBody>
      </p:sp>
      <p:sp>
        <p:nvSpPr>
          <p:cNvPr id="48" name="object 33">
            <a:extLst>
              <a:ext uri="{FF2B5EF4-FFF2-40B4-BE49-F238E27FC236}">
                <a16:creationId xmlns:a16="http://schemas.microsoft.com/office/drawing/2014/main" id="{C954FE73-2F9B-DF42-9981-E154A00385F3}"/>
              </a:ext>
            </a:extLst>
          </p:cNvPr>
          <p:cNvSpPr/>
          <p:nvPr/>
        </p:nvSpPr>
        <p:spPr>
          <a:xfrm>
            <a:off x="9302139" y="3222039"/>
            <a:ext cx="1113790" cy="409575"/>
          </a:xfrm>
          <a:custGeom>
            <a:avLst/>
            <a:gdLst/>
            <a:ahLst/>
            <a:cxnLst/>
            <a:rect l="l" t="t" r="r" b="b"/>
            <a:pathLst>
              <a:path w="1113790" h="625475">
                <a:moveTo>
                  <a:pt x="1113746" y="0"/>
                </a:moveTo>
                <a:lnTo>
                  <a:pt x="0" y="0"/>
                </a:lnTo>
                <a:lnTo>
                  <a:pt x="0" y="625475"/>
                </a:lnTo>
                <a:lnTo>
                  <a:pt x="1113746" y="625475"/>
                </a:lnTo>
                <a:lnTo>
                  <a:pt x="1113746" y="0"/>
                </a:lnTo>
                <a:close/>
              </a:path>
            </a:pathLst>
          </a:custGeom>
          <a:solidFill>
            <a:srgbClr val="E1EAF4"/>
          </a:solidFill>
        </p:spPr>
        <p:txBody>
          <a:bodyPr wrap="square" lIns="0" tIns="0" rIns="0" bIns="0" rtlCol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prstClr val="black"/>
                </a:solidFill>
                <a:latin typeface="Calibri"/>
                <a:ea typeface="+mn-ea"/>
              </a:rPr>
              <a:t>v</a:t>
            </a:r>
            <a:endParaRPr sz="2000" dirty="0">
              <a:solidFill>
                <a:prstClr val="black"/>
              </a:solidFill>
              <a:latin typeface="Calibri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73882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CC3487D-D6D5-A04C-94F1-8FE8E59FD7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74347" y="224047"/>
            <a:ext cx="9109135" cy="1052914"/>
          </a:xfrm>
        </p:spPr>
        <p:txBody>
          <a:bodyPr/>
          <a:lstStyle/>
          <a:p>
            <a:r>
              <a:rPr lang="en-US" altLang="zh-CN" sz="3600" dirty="0">
                <a:solidFill>
                  <a:schemeClr val="accent1"/>
                </a:solidFill>
                <a:latin typeface="Comic Sans MS" panose="030F0902030302020204" pitchFamily="66" charset="0"/>
              </a:rPr>
              <a:t>Network Verification can be Hard</a:t>
            </a:r>
            <a:endParaRPr lang="en-US" sz="3600" dirty="0">
              <a:solidFill>
                <a:schemeClr val="accent1"/>
              </a:solidFill>
              <a:latin typeface="Comic Sans MS" panose="030F0902030302020204" pitchFamily="66" charset="0"/>
            </a:endParaRP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2138ACD-20AD-9E49-9CD8-656901E254A0}"/>
              </a:ext>
            </a:extLst>
          </p:cNvPr>
          <p:cNvSpPr txBox="1">
            <a:spLocks/>
          </p:cNvSpPr>
          <p:nvPr/>
        </p:nvSpPr>
        <p:spPr>
          <a:xfrm>
            <a:off x="11488848" y="6039465"/>
            <a:ext cx="703152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1pPr>
            <a:lvl2pPr marL="742950" indent="-28575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2pPr>
            <a:lvl3pPr marL="1143000" indent="-22860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3pPr>
            <a:lvl4pPr marL="1600200" indent="-22860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4pPr>
            <a:lvl5pPr marL="2057400" indent="-22860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5pPr>
            <a:lvl6pPr marL="25146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6pPr>
            <a:lvl7pPr marL="29718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7pPr>
            <a:lvl8pPr marL="34290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8pPr>
            <a:lvl9pPr marL="38862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9pPr>
          </a:lstStyle>
          <a:p>
            <a:pPr algn="r"/>
            <a:fld id="{7CBD4323-42A0-E54E-9D59-E221C7814D01}" type="slidenum">
              <a:rPr lang="en-US" altLang="x-none" sz="1600" smtClean="0">
                <a:latin typeface="Tahoma" charset="0"/>
              </a:rPr>
              <a:pPr algn="r"/>
              <a:t>64</a:t>
            </a:fld>
            <a:endParaRPr lang="en-US" altLang="x-none" sz="1600" dirty="0">
              <a:latin typeface="Tahoma" charset="0"/>
            </a:endParaRPr>
          </a:p>
        </p:txBody>
      </p:sp>
      <p:sp>
        <p:nvSpPr>
          <p:cNvPr id="26" name="object 31">
            <a:extLst>
              <a:ext uri="{FF2B5EF4-FFF2-40B4-BE49-F238E27FC236}">
                <a16:creationId xmlns:a16="http://schemas.microsoft.com/office/drawing/2014/main" id="{4AC8FD1D-B2A7-4344-AFE5-03C4F97AD882}"/>
              </a:ext>
            </a:extLst>
          </p:cNvPr>
          <p:cNvSpPr txBox="1"/>
          <p:nvPr/>
        </p:nvSpPr>
        <p:spPr>
          <a:xfrm>
            <a:off x="1174347" y="1276961"/>
            <a:ext cx="8240305" cy="227530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4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957" spc="-21" dirty="0">
                <a:solidFill>
                  <a:srgbClr val="000000"/>
                </a:solidFill>
                <a:latin typeface="Comic Sans MS"/>
                <a:ea typeface="ＭＳ Ｐゴシック" charset="-128"/>
                <a:cs typeface="Gill Sans"/>
              </a:rPr>
              <a:t>Correctness (reachability): s cannot reach t</a:t>
            </a:r>
          </a:p>
          <a:p>
            <a:pPr marL="894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957" spc="-21" dirty="0">
                <a:solidFill>
                  <a:srgbClr val="000000"/>
                </a:solidFill>
                <a:latin typeface="Comic Sans MS"/>
                <a:ea typeface="ＭＳ Ｐゴシック" charset="-128"/>
                <a:cs typeface="Gill Sans"/>
              </a:rPr>
              <a:t>Network mechanism: assume flow table allows </a:t>
            </a:r>
            <a:r>
              <a:rPr sz="2957" spc="-18" dirty="0">
                <a:solidFill>
                  <a:srgbClr val="000000"/>
                </a:solidFill>
                <a:latin typeface="Comic Sans MS"/>
                <a:ea typeface="ＭＳ Ｐゴシック" charset="-128"/>
                <a:cs typeface="Gill Sans"/>
              </a:rPr>
              <a:t>o</a:t>
            </a:r>
            <a:r>
              <a:rPr sz="2957" dirty="0">
                <a:solidFill>
                  <a:srgbClr val="000000"/>
                </a:solidFill>
                <a:latin typeface="Comic Sans MS"/>
                <a:ea typeface="ＭＳ Ｐゴシック" charset="-128"/>
                <a:cs typeface="Gill Sans"/>
              </a:rPr>
              <a:t>ne</a:t>
            </a:r>
            <a:r>
              <a:rPr sz="2957" spc="-4" dirty="0">
                <a:solidFill>
                  <a:srgbClr val="000000"/>
                </a:solidFill>
                <a:latin typeface="Comic Sans MS"/>
                <a:ea typeface="ＭＳ Ｐゴシック" charset="-128"/>
                <a:cs typeface="Gill Sans"/>
              </a:rPr>
              <a:t>-</a:t>
            </a:r>
            <a:r>
              <a:rPr sz="2957" dirty="0">
                <a:solidFill>
                  <a:srgbClr val="000000"/>
                </a:solidFill>
                <a:latin typeface="Comic Sans MS"/>
                <a:ea typeface="ＭＳ Ｐゴシック" charset="-128"/>
                <a:cs typeface="Gill Sans"/>
              </a:rPr>
              <a:t>b</a:t>
            </a:r>
            <a:r>
              <a:rPr sz="2957" spc="-4" dirty="0">
                <a:solidFill>
                  <a:srgbClr val="000000"/>
                </a:solidFill>
                <a:latin typeface="Comic Sans MS"/>
                <a:ea typeface="ＭＳ Ｐゴシック" charset="-128"/>
                <a:cs typeface="Gill Sans"/>
              </a:rPr>
              <a:t>i</a:t>
            </a:r>
            <a:r>
              <a:rPr sz="2957" dirty="0">
                <a:solidFill>
                  <a:srgbClr val="000000"/>
                </a:solidFill>
                <a:latin typeface="Comic Sans MS"/>
                <a:ea typeface="ＭＳ Ｐゴシック" charset="-128"/>
                <a:cs typeface="Gill Sans"/>
              </a:rPr>
              <a:t>t</a:t>
            </a:r>
            <a:r>
              <a:rPr sz="2957" spc="-4" dirty="0">
                <a:solidFill>
                  <a:srgbClr val="000000"/>
                </a:solidFill>
                <a:latin typeface="Comic Sans MS"/>
                <a:ea typeface="ＭＳ Ｐゴシック" charset="-128"/>
                <a:cs typeface="Gill Sans"/>
              </a:rPr>
              <a:t> </a:t>
            </a:r>
            <a:r>
              <a:rPr sz="2957" spc="-14" dirty="0">
                <a:solidFill>
                  <a:srgbClr val="000000"/>
                </a:solidFill>
                <a:latin typeface="Comic Sans MS"/>
                <a:ea typeface="ＭＳ Ｐゴシック" charset="-128"/>
                <a:cs typeface="Gill Sans"/>
              </a:rPr>
              <a:t>pac</a:t>
            </a:r>
            <a:r>
              <a:rPr sz="2957" spc="-92" dirty="0">
                <a:solidFill>
                  <a:srgbClr val="000000"/>
                </a:solidFill>
                <a:latin typeface="Comic Sans MS"/>
                <a:ea typeface="ＭＳ Ｐゴシック" charset="-128"/>
                <a:cs typeface="Gill Sans"/>
              </a:rPr>
              <a:t>k</a:t>
            </a:r>
            <a:r>
              <a:rPr sz="2957" dirty="0">
                <a:solidFill>
                  <a:srgbClr val="000000"/>
                </a:solidFill>
                <a:latin typeface="Comic Sans MS"/>
                <a:ea typeface="ＭＳ Ｐゴシック" charset="-128"/>
                <a:cs typeface="Gill Sans"/>
              </a:rPr>
              <a:t>et</a:t>
            </a:r>
            <a:r>
              <a:rPr sz="2957" spc="-4" dirty="0">
                <a:solidFill>
                  <a:srgbClr val="000000"/>
                </a:solidFill>
                <a:latin typeface="Comic Sans MS"/>
                <a:ea typeface="ＭＳ Ｐゴシック" charset="-128"/>
                <a:cs typeface="Gill Sans"/>
              </a:rPr>
              <a:t> </a:t>
            </a:r>
            <a:r>
              <a:rPr sz="2957" spc="25" dirty="0">
                <a:solidFill>
                  <a:srgbClr val="000000"/>
                </a:solidFill>
                <a:latin typeface="Comic Sans MS"/>
                <a:ea typeface="ＭＳ Ｐゴシック" charset="-128"/>
                <a:cs typeface="Gill Sans"/>
              </a:rPr>
              <a:t>fi</a:t>
            </a:r>
            <a:r>
              <a:rPr sz="2957" spc="21" dirty="0">
                <a:solidFill>
                  <a:srgbClr val="000000"/>
                </a:solidFill>
                <a:latin typeface="Comic Sans MS"/>
                <a:ea typeface="ＭＳ Ｐゴシック" charset="-128"/>
                <a:cs typeface="Gill Sans"/>
              </a:rPr>
              <a:t>l</a:t>
            </a:r>
            <a:r>
              <a:rPr sz="2957" spc="-14" dirty="0">
                <a:solidFill>
                  <a:srgbClr val="000000"/>
                </a:solidFill>
                <a:latin typeface="Comic Sans MS"/>
                <a:ea typeface="ＭＳ Ｐゴシック" charset="-128"/>
                <a:cs typeface="Gill Sans"/>
              </a:rPr>
              <a:t>ters</a:t>
            </a:r>
            <a:r>
              <a:rPr lang="en-US" sz="2957" spc="-14" dirty="0">
                <a:solidFill>
                  <a:srgbClr val="000000"/>
                </a:solidFill>
                <a:latin typeface="Comic Sans MS"/>
                <a:ea typeface="ＭＳ Ｐゴシック" charset="-128"/>
                <a:cs typeface="Gill Sans"/>
              </a:rPr>
              <a:t>, e.g., </a:t>
            </a:r>
          </a:p>
          <a:p>
            <a:pPr marL="8942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957" spc="-14" dirty="0">
              <a:solidFill>
                <a:srgbClr val="000000"/>
              </a:solidFill>
              <a:latin typeface="Comic Sans MS"/>
              <a:ea typeface="ＭＳ Ｐゴシック" charset="-128"/>
              <a:cs typeface="Gill Sans"/>
            </a:endParaRPr>
          </a:p>
          <a:p>
            <a:pPr marL="894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957" spc="-14" dirty="0">
                <a:solidFill>
                  <a:srgbClr val="000000"/>
                </a:solidFill>
                <a:latin typeface="Comic Sans MS"/>
                <a:ea typeface="ＭＳ Ｐゴシック" charset="-128"/>
                <a:cs typeface="Gill Sans"/>
              </a:rPr>
              <a:t>Then: verify reachability is NP-Hard</a:t>
            </a:r>
            <a:endParaRPr sz="2957" dirty="0">
              <a:solidFill>
                <a:srgbClr val="000000"/>
              </a:solidFill>
              <a:latin typeface="Comic Sans MS"/>
              <a:ea typeface="ＭＳ Ｐゴシック" charset="-128"/>
              <a:cs typeface="Gill Sans"/>
            </a:endParaRP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E1B99EF4-A9B1-084B-BB26-FBB4CA4B5BDC}"/>
              </a:ext>
            </a:extLst>
          </p:cNvPr>
          <p:cNvGrpSpPr/>
          <p:nvPr/>
        </p:nvGrpSpPr>
        <p:grpSpPr>
          <a:xfrm>
            <a:off x="3262261" y="2739686"/>
            <a:ext cx="3881824" cy="325025"/>
            <a:chOff x="2844948" y="2201901"/>
            <a:chExt cx="3881824" cy="325025"/>
          </a:xfrm>
        </p:grpSpPr>
        <p:sp>
          <p:nvSpPr>
            <p:cNvPr id="85" name="object 32">
              <a:extLst>
                <a:ext uri="{FF2B5EF4-FFF2-40B4-BE49-F238E27FC236}">
                  <a16:creationId xmlns:a16="http://schemas.microsoft.com/office/drawing/2014/main" id="{14B23CEF-E74B-504A-9909-2432C636B4C6}"/>
                </a:ext>
              </a:extLst>
            </p:cNvPr>
            <p:cNvSpPr txBox="1"/>
            <p:nvPr/>
          </p:nvSpPr>
          <p:spPr>
            <a:xfrm>
              <a:off x="2844948" y="2201901"/>
              <a:ext cx="1466950" cy="32502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8942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sz="2112" spc="-4" dirty="0">
                  <a:solidFill>
                    <a:srgbClr val="000000"/>
                  </a:solidFill>
                  <a:latin typeface="Monaco"/>
                  <a:ea typeface="ＭＳ Ｐゴシック" charset="-128"/>
                  <a:cs typeface="Monaco"/>
                </a:rPr>
                <a:t>“i</a:t>
              </a:r>
              <a:r>
                <a:rPr sz="2112" dirty="0">
                  <a:solidFill>
                    <a:srgbClr val="000000"/>
                  </a:solidFill>
                  <a:latin typeface="Monaco"/>
                  <a:ea typeface="ＭＳ Ｐゴシック" charset="-128"/>
                  <a:cs typeface="Monaco"/>
                </a:rPr>
                <a:t>f </a:t>
              </a:r>
              <a:r>
                <a:rPr sz="2112" spc="-4" dirty="0">
                  <a:solidFill>
                    <a:srgbClr val="000000"/>
                  </a:solidFill>
                  <a:latin typeface="Monaco"/>
                  <a:ea typeface="ＭＳ Ｐゴシック" charset="-128"/>
                  <a:cs typeface="Monaco"/>
                </a:rPr>
                <a:t>p[43]</a:t>
              </a:r>
              <a:endParaRPr sz="2112" dirty="0">
                <a:solidFill>
                  <a:srgbClr val="000000"/>
                </a:solidFill>
                <a:latin typeface="Monaco"/>
                <a:ea typeface="ＭＳ Ｐゴシック" charset="-128"/>
                <a:cs typeface="Monaco"/>
              </a:endParaRPr>
            </a:p>
          </p:txBody>
        </p:sp>
        <p:sp>
          <p:nvSpPr>
            <p:cNvPr id="86" name="object 33">
              <a:extLst>
                <a:ext uri="{FF2B5EF4-FFF2-40B4-BE49-F238E27FC236}">
                  <a16:creationId xmlns:a16="http://schemas.microsoft.com/office/drawing/2014/main" id="{DF16C3F6-8D57-4D4C-B3B9-DA49B76291E2}"/>
                </a:ext>
              </a:extLst>
            </p:cNvPr>
            <p:cNvSpPr txBox="1"/>
            <p:nvPr/>
          </p:nvSpPr>
          <p:spPr>
            <a:xfrm>
              <a:off x="4454793" y="2201901"/>
              <a:ext cx="1305992" cy="32502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8942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sz="2112" dirty="0">
                  <a:solidFill>
                    <a:srgbClr val="000000"/>
                  </a:solidFill>
                  <a:latin typeface="Monaco"/>
                  <a:ea typeface="ＭＳ Ｐゴシック" charset="-128"/>
                  <a:cs typeface="Monaco"/>
                </a:rPr>
                <a:t>= 0 </a:t>
              </a:r>
              <a:r>
                <a:rPr sz="2112" spc="-4" dirty="0">
                  <a:solidFill>
                    <a:srgbClr val="000000"/>
                  </a:solidFill>
                  <a:latin typeface="Monaco"/>
                  <a:ea typeface="ＭＳ Ｐゴシック" charset="-128"/>
                  <a:cs typeface="Monaco"/>
                </a:rPr>
                <a:t>then</a:t>
              </a:r>
              <a:endParaRPr sz="2112" dirty="0">
                <a:solidFill>
                  <a:srgbClr val="000000"/>
                </a:solidFill>
                <a:latin typeface="Monaco"/>
                <a:ea typeface="ＭＳ Ｐゴシック" charset="-128"/>
                <a:cs typeface="Monaco"/>
              </a:endParaRPr>
            </a:p>
          </p:txBody>
        </p:sp>
        <p:sp>
          <p:nvSpPr>
            <p:cNvPr id="87" name="object 34">
              <a:extLst>
                <a:ext uri="{FF2B5EF4-FFF2-40B4-BE49-F238E27FC236}">
                  <a16:creationId xmlns:a16="http://schemas.microsoft.com/office/drawing/2014/main" id="{456F81BB-E91F-A04B-88A8-03D42859395A}"/>
                </a:ext>
              </a:extLst>
            </p:cNvPr>
            <p:cNvSpPr txBox="1"/>
            <p:nvPr/>
          </p:nvSpPr>
          <p:spPr>
            <a:xfrm>
              <a:off x="5903653" y="2201901"/>
              <a:ext cx="823119" cy="32502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8942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sz="2112" dirty="0">
                  <a:solidFill>
                    <a:srgbClr val="000000"/>
                  </a:solidFill>
                  <a:latin typeface="Monaco"/>
                  <a:ea typeface="ＭＳ Ｐゴシック" charset="-128"/>
                  <a:cs typeface="Monaco"/>
                </a:rPr>
                <a:t>drop”</a:t>
              </a: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AAADFFB2-95EE-3A41-9215-2B679EAAA5C2}"/>
              </a:ext>
            </a:extLst>
          </p:cNvPr>
          <p:cNvGrpSpPr/>
          <p:nvPr/>
        </p:nvGrpSpPr>
        <p:grpSpPr>
          <a:xfrm>
            <a:off x="2350828" y="3952481"/>
            <a:ext cx="5409965" cy="861594"/>
            <a:chOff x="1663520" y="4513337"/>
            <a:chExt cx="5409965" cy="861594"/>
          </a:xfrm>
        </p:grpSpPr>
        <p:sp>
          <p:nvSpPr>
            <p:cNvPr id="89" name="object 2">
              <a:extLst>
                <a:ext uri="{FF2B5EF4-FFF2-40B4-BE49-F238E27FC236}">
                  <a16:creationId xmlns:a16="http://schemas.microsoft.com/office/drawing/2014/main" id="{F77FA1DD-EEF0-514A-97F6-B62DFDD823BB}"/>
                </a:ext>
              </a:extLst>
            </p:cNvPr>
            <p:cNvSpPr/>
            <p:nvPr/>
          </p:nvSpPr>
          <p:spPr>
            <a:xfrm>
              <a:off x="5120606" y="4938453"/>
              <a:ext cx="705083" cy="0"/>
            </a:xfrm>
            <a:custGeom>
              <a:avLst/>
              <a:gdLst/>
              <a:ahLst/>
              <a:cxnLst/>
              <a:rect l="l" t="t" r="r" b="b"/>
              <a:pathLst>
                <a:path w="1001395">
                  <a:moveTo>
                    <a:pt x="0" y="0"/>
                  </a:moveTo>
                  <a:lnTo>
                    <a:pt x="969211" y="0"/>
                  </a:lnTo>
                  <a:lnTo>
                    <a:pt x="1000961" y="0"/>
                  </a:lnTo>
                </a:path>
              </a:pathLst>
            </a:custGeom>
            <a:ln w="63500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sz="352">
                <a:solidFill>
                  <a:srgbClr val="000000"/>
                </a:solidFill>
                <a:latin typeface="Times New Roman" charset="0"/>
                <a:ea typeface="ＭＳ Ｐゴシック" charset="-128"/>
              </a:endParaRPr>
            </a:p>
          </p:txBody>
        </p:sp>
        <p:sp>
          <p:nvSpPr>
            <p:cNvPr id="90" name="object 3">
              <a:extLst>
                <a:ext uri="{FF2B5EF4-FFF2-40B4-BE49-F238E27FC236}">
                  <a16:creationId xmlns:a16="http://schemas.microsoft.com/office/drawing/2014/main" id="{9F234753-8179-7B4D-A366-A999933C5BD4}"/>
                </a:ext>
              </a:extLst>
            </p:cNvPr>
            <p:cNvSpPr/>
            <p:nvPr/>
          </p:nvSpPr>
          <p:spPr>
            <a:xfrm>
              <a:off x="5757426" y="4847244"/>
              <a:ext cx="182418" cy="182418"/>
            </a:xfrm>
            <a:custGeom>
              <a:avLst/>
              <a:gdLst/>
              <a:ahLst/>
              <a:cxnLst/>
              <a:rect l="l" t="t" r="r" b="b"/>
              <a:pathLst>
                <a:path w="259079" h="259079">
                  <a:moveTo>
                    <a:pt x="0" y="0"/>
                  </a:moveTo>
                  <a:lnTo>
                    <a:pt x="64768" y="129539"/>
                  </a:lnTo>
                  <a:lnTo>
                    <a:pt x="0" y="259079"/>
                  </a:lnTo>
                  <a:lnTo>
                    <a:pt x="259079" y="1295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29292"/>
            </a:solidFill>
          </p:spPr>
          <p:txBody>
            <a:bodyPr wrap="square" lIns="0" tIns="0" rIns="0" bIns="0" rtlCol="0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sz="352">
                <a:solidFill>
                  <a:srgbClr val="000000"/>
                </a:solidFill>
                <a:latin typeface="Times New Roman" charset="0"/>
                <a:ea typeface="ＭＳ Ｐゴシック" charset="-128"/>
              </a:endParaRPr>
            </a:p>
          </p:txBody>
        </p:sp>
        <p:sp>
          <p:nvSpPr>
            <p:cNvPr id="91" name="object 4">
              <a:extLst>
                <a:ext uri="{FF2B5EF4-FFF2-40B4-BE49-F238E27FC236}">
                  <a16:creationId xmlns:a16="http://schemas.microsoft.com/office/drawing/2014/main" id="{03F5BC5F-7625-6044-A597-557812584D80}"/>
                </a:ext>
              </a:extLst>
            </p:cNvPr>
            <p:cNvSpPr/>
            <p:nvPr/>
          </p:nvSpPr>
          <p:spPr>
            <a:xfrm>
              <a:off x="5120635" y="4533539"/>
              <a:ext cx="711790" cy="406865"/>
            </a:xfrm>
            <a:custGeom>
              <a:avLst/>
              <a:gdLst/>
              <a:ahLst/>
              <a:cxnLst/>
              <a:rect l="l" t="t" r="r" b="b"/>
              <a:pathLst>
                <a:path w="1010920" h="577850">
                  <a:moveTo>
                    <a:pt x="0" y="577606"/>
                  </a:moveTo>
                  <a:lnTo>
                    <a:pt x="9876" y="518100"/>
                  </a:lnTo>
                  <a:lnTo>
                    <a:pt x="23848" y="453956"/>
                  </a:lnTo>
                  <a:lnTo>
                    <a:pt x="33567" y="416272"/>
                  </a:lnTo>
                  <a:lnTo>
                    <a:pt x="45289" y="375984"/>
                  </a:lnTo>
                  <a:lnTo>
                    <a:pt x="59149" y="333946"/>
                  </a:lnTo>
                  <a:lnTo>
                    <a:pt x="75283" y="291010"/>
                  </a:lnTo>
                  <a:lnTo>
                    <a:pt x="93827" y="248031"/>
                  </a:lnTo>
                  <a:lnTo>
                    <a:pt x="114916" y="205860"/>
                  </a:lnTo>
                  <a:lnTo>
                    <a:pt x="138686" y="165352"/>
                  </a:lnTo>
                  <a:lnTo>
                    <a:pt x="165271" y="127359"/>
                  </a:lnTo>
                  <a:lnTo>
                    <a:pt x="194809" y="92734"/>
                  </a:lnTo>
                  <a:lnTo>
                    <a:pt x="227434" y="62331"/>
                  </a:lnTo>
                  <a:lnTo>
                    <a:pt x="263282" y="37003"/>
                  </a:lnTo>
                  <a:lnTo>
                    <a:pt x="302489" y="17603"/>
                  </a:lnTo>
                  <a:lnTo>
                    <a:pt x="345190" y="4984"/>
                  </a:lnTo>
                  <a:lnTo>
                    <a:pt x="391520" y="0"/>
                  </a:lnTo>
                  <a:lnTo>
                    <a:pt x="428209" y="628"/>
                  </a:lnTo>
                  <a:lnTo>
                    <a:pt x="500254" y="9223"/>
                  </a:lnTo>
                  <a:lnTo>
                    <a:pt x="570206" y="26506"/>
                  </a:lnTo>
                  <a:lnTo>
                    <a:pt x="637685" y="51166"/>
                  </a:lnTo>
                  <a:lnTo>
                    <a:pt x="702313" y="81889"/>
                  </a:lnTo>
                  <a:lnTo>
                    <a:pt x="763710" y="117365"/>
                  </a:lnTo>
                  <a:lnTo>
                    <a:pt x="821498" y="156279"/>
                  </a:lnTo>
                  <a:lnTo>
                    <a:pt x="875297" y="197320"/>
                  </a:lnTo>
                  <a:lnTo>
                    <a:pt x="924729" y="239175"/>
                  </a:lnTo>
                  <a:lnTo>
                    <a:pt x="969414" y="280533"/>
                  </a:lnTo>
                  <a:lnTo>
                    <a:pt x="989858" y="300615"/>
                  </a:lnTo>
                  <a:lnTo>
                    <a:pt x="1010806" y="324482"/>
                  </a:lnTo>
                </a:path>
              </a:pathLst>
            </a:custGeom>
            <a:ln w="63500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sz="352">
                <a:solidFill>
                  <a:srgbClr val="000000"/>
                </a:solidFill>
                <a:latin typeface="Times New Roman" charset="0"/>
                <a:ea typeface="ＭＳ Ｐゴシック" charset="-128"/>
              </a:endParaRPr>
            </a:p>
          </p:txBody>
        </p:sp>
        <p:sp>
          <p:nvSpPr>
            <p:cNvPr id="92" name="object 5">
              <a:extLst>
                <a:ext uri="{FF2B5EF4-FFF2-40B4-BE49-F238E27FC236}">
                  <a16:creationId xmlns:a16="http://schemas.microsoft.com/office/drawing/2014/main" id="{F3328F4C-8D1A-034D-AEDD-5389F7BFB417}"/>
                </a:ext>
              </a:extLst>
            </p:cNvPr>
            <p:cNvSpPr/>
            <p:nvPr/>
          </p:nvSpPr>
          <p:spPr>
            <a:xfrm>
              <a:off x="5718967" y="4650762"/>
              <a:ext cx="189125" cy="197620"/>
            </a:xfrm>
            <a:custGeom>
              <a:avLst/>
              <a:gdLst/>
              <a:ahLst/>
              <a:cxnLst/>
              <a:rect l="l" t="t" r="r" b="b"/>
              <a:pathLst>
                <a:path w="268604" h="280670">
                  <a:moveTo>
                    <a:pt x="194712" y="0"/>
                  </a:moveTo>
                  <a:lnTo>
                    <a:pt x="140083" y="134132"/>
                  </a:lnTo>
                  <a:lnTo>
                    <a:pt x="0" y="170908"/>
                  </a:lnTo>
                  <a:lnTo>
                    <a:pt x="268264" y="280165"/>
                  </a:lnTo>
                  <a:lnTo>
                    <a:pt x="194712" y="0"/>
                  </a:lnTo>
                  <a:close/>
                </a:path>
              </a:pathLst>
            </a:custGeom>
            <a:solidFill>
              <a:srgbClr val="929292"/>
            </a:solidFill>
          </p:spPr>
          <p:txBody>
            <a:bodyPr wrap="square" lIns="0" tIns="0" rIns="0" bIns="0" rtlCol="0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sz="352">
                <a:solidFill>
                  <a:srgbClr val="000000"/>
                </a:solidFill>
                <a:latin typeface="Times New Roman" charset="0"/>
                <a:ea typeface="ＭＳ Ｐゴシック" charset="-128"/>
              </a:endParaRPr>
            </a:p>
          </p:txBody>
        </p:sp>
        <p:sp>
          <p:nvSpPr>
            <p:cNvPr id="93" name="object 6">
              <a:extLst>
                <a:ext uri="{FF2B5EF4-FFF2-40B4-BE49-F238E27FC236}">
                  <a16:creationId xmlns:a16="http://schemas.microsoft.com/office/drawing/2014/main" id="{C1EBD33E-5043-244A-B01B-E63CE6740BB9}"/>
                </a:ext>
              </a:extLst>
            </p:cNvPr>
            <p:cNvSpPr/>
            <p:nvPr/>
          </p:nvSpPr>
          <p:spPr>
            <a:xfrm>
              <a:off x="5120635" y="4957678"/>
              <a:ext cx="716709" cy="398817"/>
            </a:xfrm>
            <a:custGeom>
              <a:avLst/>
              <a:gdLst/>
              <a:ahLst/>
              <a:cxnLst/>
              <a:rect l="l" t="t" r="r" b="b"/>
              <a:pathLst>
                <a:path w="1017904" h="566420">
                  <a:moveTo>
                    <a:pt x="0" y="0"/>
                  </a:moveTo>
                  <a:lnTo>
                    <a:pt x="11574" y="59198"/>
                  </a:lnTo>
                  <a:lnTo>
                    <a:pt x="27375" y="122917"/>
                  </a:lnTo>
                  <a:lnTo>
                    <a:pt x="38168" y="160307"/>
                  </a:lnTo>
                  <a:lnTo>
                    <a:pt x="51037" y="200243"/>
                  </a:lnTo>
                  <a:lnTo>
                    <a:pt x="66094" y="241867"/>
                  </a:lnTo>
                  <a:lnTo>
                    <a:pt x="83450" y="284324"/>
                  </a:lnTo>
                  <a:lnTo>
                    <a:pt x="103215" y="326755"/>
                  </a:lnTo>
                  <a:lnTo>
                    <a:pt x="125501" y="368305"/>
                  </a:lnTo>
                  <a:lnTo>
                    <a:pt x="150420" y="408117"/>
                  </a:lnTo>
                  <a:lnTo>
                    <a:pt x="178081" y="445334"/>
                  </a:lnTo>
                  <a:lnTo>
                    <a:pt x="208597" y="479099"/>
                  </a:lnTo>
                  <a:lnTo>
                    <a:pt x="242079" y="508557"/>
                  </a:lnTo>
                  <a:lnTo>
                    <a:pt x="278636" y="532849"/>
                  </a:lnTo>
                  <a:lnTo>
                    <a:pt x="318382" y="551120"/>
                  </a:lnTo>
                  <a:lnTo>
                    <a:pt x="361426" y="562512"/>
                  </a:lnTo>
                  <a:lnTo>
                    <a:pt x="407880" y="566169"/>
                  </a:lnTo>
                  <a:lnTo>
                    <a:pt x="444536" y="564491"/>
                  </a:lnTo>
                  <a:lnTo>
                    <a:pt x="516305" y="553840"/>
                  </a:lnTo>
                  <a:lnTo>
                    <a:pt x="585734" y="534564"/>
                  </a:lnTo>
                  <a:lnTo>
                    <a:pt x="652479" y="507985"/>
                  </a:lnTo>
                  <a:lnTo>
                    <a:pt x="716201" y="475426"/>
                  </a:lnTo>
                  <a:lnTo>
                    <a:pt x="776558" y="438210"/>
                  </a:lnTo>
                  <a:lnTo>
                    <a:pt x="833209" y="397660"/>
                  </a:lnTo>
                  <a:lnTo>
                    <a:pt x="885812" y="355097"/>
                  </a:lnTo>
                  <a:lnTo>
                    <a:pt x="934026" y="311846"/>
                  </a:lnTo>
                  <a:lnTo>
                    <a:pt x="977510" y="269227"/>
                  </a:lnTo>
                  <a:lnTo>
                    <a:pt x="997371" y="248569"/>
                  </a:lnTo>
                  <a:lnTo>
                    <a:pt x="1017634" y="224108"/>
                  </a:lnTo>
                </a:path>
              </a:pathLst>
            </a:custGeom>
            <a:ln w="63500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sz="352">
                <a:solidFill>
                  <a:srgbClr val="000000"/>
                </a:solidFill>
                <a:latin typeface="Times New Roman" charset="0"/>
                <a:ea typeface="ＭＳ Ｐゴシック" charset="-128"/>
              </a:endParaRPr>
            </a:p>
          </p:txBody>
        </p:sp>
        <p:sp>
          <p:nvSpPr>
            <p:cNvPr id="94" name="object 7">
              <a:extLst>
                <a:ext uri="{FF2B5EF4-FFF2-40B4-BE49-F238E27FC236}">
                  <a16:creationId xmlns:a16="http://schemas.microsoft.com/office/drawing/2014/main" id="{733F521F-1880-9B4D-8248-3EBCA187B454}"/>
                </a:ext>
              </a:extLst>
            </p:cNvPr>
            <p:cNvSpPr/>
            <p:nvPr/>
          </p:nvSpPr>
          <p:spPr>
            <a:xfrm>
              <a:off x="5723558" y="5027326"/>
              <a:ext cx="186890" cy="198961"/>
            </a:xfrm>
            <a:custGeom>
              <a:avLst/>
              <a:gdLst/>
              <a:ahLst/>
              <a:cxnLst/>
              <a:rect l="l" t="t" r="r" b="b"/>
              <a:pathLst>
                <a:path w="265429" h="282575">
                  <a:moveTo>
                    <a:pt x="265029" y="0"/>
                  </a:moveTo>
                  <a:lnTo>
                    <a:pt x="0" y="116886"/>
                  </a:lnTo>
                  <a:lnTo>
                    <a:pt x="141077" y="149641"/>
                  </a:lnTo>
                  <a:lnTo>
                    <a:pt x="199520" y="282155"/>
                  </a:lnTo>
                  <a:lnTo>
                    <a:pt x="265029" y="0"/>
                  </a:lnTo>
                  <a:close/>
                </a:path>
              </a:pathLst>
            </a:custGeom>
            <a:solidFill>
              <a:srgbClr val="929292"/>
            </a:solidFill>
          </p:spPr>
          <p:txBody>
            <a:bodyPr wrap="square" lIns="0" tIns="0" rIns="0" bIns="0" rtlCol="0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sz="352">
                <a:solidFill>
                  <a:srgbClr val="000000"/>
                </a:solidFill>
                <a:latin typeface="Times New Roman" charset="0"/>
                <a:ea typeface="ＭＳ Ｐゴシック" charset="-128"/>
              </a:endParaRPr>
            </a:p>
          </p:txBody>
        </p:sp>
        <p:sp>
          <p:nvSpPr>
            <p:cNvPr id="95" name="object 8">
              <a:extLst>
                <a:ext uri="{FF2B5EF4-FFF2-40B4-BE49-F238E27FC236}">
                  <a16:creationId xmlns:a16="http://schemas.microsoft.com/office/drawing/2014/main" id="{453459DA-FCEA-BA4A-AA0F-BE4B8E8FF02B}"/>
                </a:ext>
              </a:extLst>
            </p:cNvPr>
            <p:cNvSpPr/>
            <p:nvPr/>
          </p:nvSpPr>
          <p:spPr>
            <a:xfrm>
              <a:off x="6104236" y="4938453"/>
              <a:ext cx="705083" cy="0"/>
            </a:xfrm>
            <a:custGeom>
              <a:avLst/>
              <a:gdLst/>
              <a:ahLst/>
              <a:cxnLst/>
              <a:rect l="l" t="t" r="r" b="b"/>
              <a:pathLst>
                <a:path w="1001395">
                  <a:moveTo>
                    <a:pt x="0" y="0"/>
                  </a:moveTo>
                  <a:lnTo>
                    <a:pt x="969211" y="0"/>
                  </a:lnTo>
                  <a:lnTo>
                    <a:pt x="1000961" y="0"/>
                  </a:lnTo>
                </a:path>
              </a:pathLst>
            </a:custGeom>
            <a:ln w="63500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sz="352">
                <a:solidFill>
                  <a:srgbClr val="000000"/>
                </a:solidFill>
                <a:latin typeface="Times New Roman" charset="0"/>
                <a:ea typeface="ＭＳ Ｐゴシック" charset="-128"/>
              </a:endParaRPr>
            </a:p>
          </p:txBody>
        </p:sp>
        <p:sp>
          <p:nvSpPr>
            <p:cNvPr id="96" name="object 9">
              <a:extLst>
                <a:ext uri="{FF2B5EF4-FFF2-40B4-BE49-F238E27FC236}">
                  <a16:creationId xmlns:a16="http://schemas.microsoft.com/office/drawing/2014/main" id="{D450FB2D-185C-D444-B1ED-3A8C333A2AC0}"/>
                </a:ext>
              </a:extLst>
            </p:cNvPr>
            <p:cNvSpPr/>
            <p:nvPr/>
          </p:nvSpPr>
          <p:spPr>
            <a:xfrm>
              <a:off x="6741056" y="4847244"/>
              <a:ext cx="182418" cy="182418"/>
            </a:xfrm>
            <a:custGeom>
              <a:avLst/>
              <a:gdLst/>
              <a:ahLst/>
              <a:cxnLst/>
              <a:rect l="l" t="t" r="r" b="b"/>
              <a:pathLst>
                <a:path w="259079" h="259079">
                  <a:moveTo>
                    <a:pt x="0" y="0"/>
                  </a:moveTo>
                  <a:lnTo>
                    <a:pt x="64768" y="129539"/>
                  </a:lnTo>
                  <a:lnTo>
                    <a:pt x="0" y="259079"/>
                  </a:lnTo>
                  <a:lnTo>
                    <a:pt x="259079" y="1295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29292"/>
            </a:solidFill>
          </p:spPr>
          <p:txBody>
            <a:bodyPr wrap="square" lIns="0" tIns="0" rIns="0" bIns="0" rtlCol="0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sz="352">
                <a:solidFill>
                  <a:srgbClr val="000000"/>
                </a:solidFill>
                <a:latin typeface="Times New Roman" charset="0"/>
                <a:ea typeface="ＭＳ Ｐゴシック" charset="-128"/>
              </a:endParaRPr>
            </a:p>
          </p:txBody>
        </p:sp>
        <p:sp>
          <p:nvSpPr>
            <p:cNvPr id="97" name="object 10">
              <a:extLst>
                <a:ext uri="{FF2B5EF4-FFF2-40B4-BE49-F238E27FC236}">
                  <a16:creationId xmlns:a16="http://schemas.microsoft.com/office/drawing/2014/main" id="{4B50294D-C6E8-0E42-9E9D-19604052BEA8}"/>
                </a:ext>
              </a:extLst>
            </p:cNvPr>
            <p:cNvSpPr/>
            <p:nvPr/>
          </p:nvSpPr>
          <p:spPr>
            <a:xfrm>
              <a:off x="6104265" y="4533539"/>
              <a:ext cx="711790" cy="406865"/>
            </a:xfrm>
            <a:custGeom>
              <a:avLst/>
              <a:gdLst/>
              <a:ahLst/>
              <a:cxnLst/>
              <a:rect l="l" t="t" r="r" b="b"/>
              <a:pathLst>
                <a:path w="1010920" h="577850">
                  <a:moveTo>
                    <a:pt x="0" y="577606"/>
                  </a:moveTo>
                  <a:lnTo>
                    <a:pt x="9876" y="518100"/>
                  </a:lnTo>
                  <a:lnTo>
                    <a:pt x="23848" y="453956"/>
                  </a:lnTo>
                  <a:lnTo>
                    <a:pt x="33567" y="416272"/>
                  </a:lnTo>
                  <a:lnTo>
                    <a:pt x="45289" y="375984"/>
                  </a:lnTo>
                  <a:lnTo>
                    <a:pt x="59149" y="333946"/>
                  </a:lnTo>
                  <a:lnTo>
                    <a:pt x="75283" y="291010"/>
                  </a:lnTo>
                  <a:lnTo>
                    <a:pt x="93827" y="248031"/>
                  </a:lnTo>
                  <a:lnTo>
                    <a:pt x="114916" y="205860"/>
                  </a:lnTo>
                  <a:lnTo>
                    <a:pt x="138686" y="165352"/>
                  </a:lnTo>
                  <a:lnTo>
                    <a:pt x="165271" y="127359"/>
                  </a:lnTo>
                  <a:lnTo>
                    <a:pt x="194809" y="92734"/>
                  </a:lnTo>
                  <a:lnTo>
                    <a:pt x="227434" y="62331"/>
                  </a:lnTo>
                  <a:lnTo>
                    <a:pt x="263282" y="37003"/>
                  </a:lnTo>
                  <a:lnTo>
                    <a:pt x="302489" y="17603"/>
                  </a:lnTo>
                  <a:lnTo>
                    <a:pt x="345190" y="4984"/>
                  </a:lnTo>
                  <a:lnTo>
                    <a:pt x="391520" y="0"/>
                  </a:lnTo>
                  <a:lnTo>
                    <a:pt x="428209" y="628"/>
                  </a:lnTo>
                  <a:lnTo>
                    <a:pt x="500254" y="9223"/>
                  </a:lnTo>
                  <a:lnTo>
                    <a:pt x="570206" y="26506"/>
                  </a:lnTo>
                  <a:lnTo>
                    <a:pt x="637685" y="51166"/>
                  </a:lnTo>
                  <a:lnTo>
                    <a:pt x="702312" y="81889"/>
                  </a:lnTo>
                  <a:lnTo>
                    <a:pt x="763709" y="117364"/>
                  </a:lnTo>
                  <a:lnTo>
                    <a:pt x="821497" y="156278"/>
                  </a:lnTo>
                  <a:lnTo>
                    <a:pt x="875296" y="197319"/>
                  </a:lnTo>
                  <a:lnTo>
                    <a:pt x="924727" y="239174"/>
                  </a:lnTo>
                  <a:lnTo>
                    <a:pt x="969412" y="280532"/>
                  </a:lnTo>
                  <a:lnTo>
                    <a:pt x="989857" y="300614"/>
                  </a:lnTo>
                  <a:lnTo>
                    <a:pt x="1010806" y="324482"/>
                  </a:lnTo>
                </a:path>
              </a:pathLst>
            </a:custGeom>
            <a:ln w="63500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sz="352">
                <a:solidFill>
                  <a:srgbClr val="000000"/>
                </a:solidFill>
                <a:latin typeface="Times New Roman" charset="0"/>
                <a:ea typeface="ＭＳ Ｐゴシック" charset="-128"/>
              </a:endParaRPr>
            </a:p>
          </p:txBody>
        </p:sp>
        <p:sp>
          <p:nvSpPr>
            <p:cNvPr id="98" name="object 11">
              <a:extLst>
                <a:ext uri="{FF2B5EF4-FFF2-40B4-BE49-F238E27FC236}">
                  <a16:creationId xmlns:a16="http://schemas.microsoft.com/office/drawing/2014/main" id="{1BBCB1AC-2907-AF4F-95AC-A4740D590238}"/>
                </a:ext>
              </a:extLst>
            </p:cNvPr>
            <p:cNvSpPr/>
            <p:nvPr/>
          </p:nvSpPr>
          <p:spPr>
            <a:xfrm>
              <a:off x="6702595" y="4650762"/>
              <a:ext cx="189125" cy="197620"/>
            </a:xfrm>
            <a:custGeom>
              <a:avLst/>
              <a:gdLst/>
              <a:ahLst/>
              <a:cxnLst/>
              <a:rect l="l" t="t" r="r" b="b"/>
              <a:pathLst>
                <a:path w="268604" h="280670">
                  <a:moveTo>
                    <a:pt x="194712" y="0"/>
                  </a:moveTo>
                  <a:lnTo>
                    <a:pt x="140083" y="134132"/>
                  </a:lnTo>
                  <a:lnTo>
                    <a:pt x="0" y="170908"/>
                  </a:lnTo>
                  <a:lnTo>
                    <a:pt x="268265" y="280165"/>
                  </a:lnTo>
                  <a:lnTo>
                    <a:pt x="194712" y="0"/>
                  </a:lnTo>
                  <a:close/>
                </a:path>
              </a:pathLst>
            </a:custGeom>
            <a:solidFill>
              <a:srgbClr val="929292"/>
            </a:solidFill>
          </p:spPr>
          <p:txBody>
            <a:bodyPr wrap="square" lIns="0" tIns="0" rIns="0" bIns="0" rtlCol="0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sz="352">
                <a:solidFill>
                  <a:srgbClr val="000000"/>
                </a:solidFill>
                <a:latin typeface="Times New Roman" charset="0"/>
                <a:ea typeface="ＭＳ Ｐゴシック" charset="-128"/>
              </a:endParaRPr>
            </a:p>
          </p:txBody>
        </p:sp>
        <p:sp>
          <p:nvSpPr>
            <p:cNvPr id="99" name="object 12">
              <a:extLst>
                <a:ext uri="{FF2B5EF4-FFF2-40B4-BE49-F238E27FC236}">
                  <a16:creationId xmlns:a16="http://schemas.microsoft.com/office/drawing/2014/main" id="{3B8B34F1-6096-1A40-B7CB-7142C4AD5D8D}"/>
                </a:ext>
              </a:extLst>
            </p:cNvPr>
            <p:cNvSpPr/>
            <p:nvPr/>
          </p:nvSpPr>
          <p:spPr>
            <a:xfrm>
              <a:off x="6104265" y="4957678"/>
              <a:ext cx="716709" cy="398817"/>
            </a:xfrm>
            <a:custGeom>
              <a:avLst/>
              <a:gdLst/>
              <a:ahLst/>
              <a:cxnLst/>
              <a:rect l="l" t="t" r="r" b="b"/>
              <a:pathLst>
                <a:path w="1017904" h="566420">
                  <a:moveTo>
                    <a:pt x="0" y="0"/>
                  </a:moveTo>
                  <a:lnTo>
                    <a:pt x="11574" y="59198"/>
                  </a:lnTo>
                  <a:lnTo>
                    <a:pt x="27375" y="122917"/>
                  </a:lnTo>
                  <a:lnTo>
                    <a:pt x="38168" y="160307"/>
                  </a:lnTo>
                  <a:lnTo>
                    <a:pt x="51037" y="200243"/>
                  </a:lnTo>
                  <a:lnTo>
                    <a:pt x="66094" y="241867"/>
                  </a:lnTo>
                  <a:lnTo>
                    <a:pt x="83450" y="284324"/>
                  </a:lnTo>
                  <a:lnTo>
                    <a:pt x="103215" y="326755"/>
                  </a:lnTo>
                  <a:lnTo>
                    <a:pt x="125501" y="368305"/>
                  </a:lnTo>
                  <a:lnTo>
                    <a:pt x="150420" y="408117"/>
                  </a:lnTo>
                  <a:lnTo>
                    <a:pt x="178081" y="445334"/>
                  </a:lnTo>
                  <a:lnTo>
                    <a:pt x="208597" y="479099"/>
                  </a:lnTo>
                  <a:lnTo>
                    <a:pt x="242079" y="508557"/>
                  </a:lnTo>
                  <a:lnTo>
                    <a:pt x="278636" y="532849"/>
                  </a:lnTo>
                  <a:lnTo>
                    <a:pt x="318382" y="551120"/>
                  </a:lnTo>
                  <a:lnTo>
                    <a:pt x="361426" y="562512"/>
                  </a:lnTo>
                  <a:lnTo>
                    <a:pt x="407880" y="566169"/>
                  </a:lnTo>
                  <a:lnTo>
                    <a:pt x="444536" y="564491"/>
                  </a:lnTo>
                  <a:lnTo>
                    <a:pt x="516305" y="553840"/>
                  </a:lnTo>
                  <a:lnTo>
                    <a:pt x="585733" y="534564"/>
                  </a:lnTo>
                  <a:lnTo>
                    <a:pt x="652479" y="507985"/>
                  </a:lnTo>
                  <a:lnTo>
                    <a:pt x="716201" y="475426"/>
                  </a:lnTo>
                  <a:lnTo>
                    <a:pt x="776558" y="438210"/>
                  </a:lnTo>
                  <a:lnTo>
                    <a:pt x="833208" y="397660"/>
                  </a:lnTo>
                  <a:lnTo>
                    <a:pt x="885811" y="355097"/>
                  </a:lnTo>
                  <a:lnTo>
                    <a:pt x="934025" y="311846"/>
                  </a:lnTo>
                  <a:lnTo>
                    <a:pt x="977509" y="269227"/>
                  </a:lnTo>
                  <a:lnTo>
                    <a:pt x="997370" y="248569"/>
                  </a:lnTo>
                  <a:lnTo>
                    <a:pt x="1017634" y="224108"/>
                  </a:lnTo>
                </a:path>
              </a:pathLst>
            </a:custGeom>
            <a:ln w="63500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sz="352">
                <a:solidFill>
                  <a:srgbClr val="000000"/>
                </a:solidFill>
                <a:latin typeface="Times New Roman" charset="0"/>
                <a:ea typeface="ＭＳ Ｐゴシック" charset="-128"/>
              </a:endParaRPr>
            </a:p>
          </p:txBody>
        </p:sp>
        <p:sp>
          <p:nvSpPr>
            <p:cNvPr id="100" name="object 13">
              <a:extLst>
                <a:ext uri="{FF2B5EF4-FFF2-40B4-BE49-F238E27FC236}">
                  <a16:creationId xmlns:a16="http://schemas.microsoft.com/office/drawing/2014/main" id="{4E55110F-4514-BE45-9404-3F6758A287D3}"/>
                </a:ext>
              </a:extLst>
            </p:cNvPr>
            <p:cNvSpPr/>
            <p:nvPr/>
          </p:nvSpPr>
          <p:spPr>
            <a:xfrm>
              <a:off x="6707188" y="5027328"/>
              <a:ext cx="186890" cy="198961"/>
            </a:xfrm>
            <a:custGeom>
              <a:avLst/>
              <a:gdLst/>
              <a:ahLst/>
              <a:cxnLst/>
              <a:rect l="l" t="t" r="r" b="b"/>
              <a:pathLst>
                <a:path w="265429" h="282575">
                  <a:moveTo>
                    <a:pt x="265029" y="0"/>
                  </a:moveTo>
                  <a:lnTo>
                    <a:pt x="0" y="116884"/>
                  </a:lnTo>
                  <a:lnTo>
                    <a:pt x="141077" y="149639"/>
                  </a:lnTo>
                  <a:lnTo>
                    <a:pt x="199520" y="282154"/>
                  </a:lnTo>
                  <a:lnTo>
                    <a:pt x="265029" y="0"/>
                  </a:lnTo>
                  <a:close/>
                </a:path>
              </a:pathLst>
            </a:custGeom>
            <a:solidFill>
              <a:srgbClr val="929292"/>
            </a:solidFill>
          </p:spPr>
          <p:txBody>
            <a:bodyPr wrap="square" lIns="0" tIns="0" rIns="0" bIns="0" rtlCol="0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sz="352">
                <a:solidFill>
                  <a:srgbClr val="000000"/>
                </a:solidFill>
                <a:latin typeface="Times New Roman" charset="0"/>
                <a:ea typeface="ＭＳ Ｐゴシック" charset="-128"/>
              </a:endParaRPr>
            </a:p>
          </p:txBody>
        </p:sp>
        <p:sp>
          <p:nvSpPr>
            <p:cNvPr id="101" name="object 14">
              <a:extLst>
                <a:ext uri="{FF2B5EF4-FFF2-40B4-BE49-F238E27FC236}">
                  <a16:creationId xmlns:a16="http://schemas.microsoft.com/office/drawing/2014/main" id="{2D292727-B6F2-F04C-9692-9CD151B81C24}"/>
                </a:ext>
              </a:extLst>
            </p:cNvPr>
            <p:cNvSpPr/>
            <p:nvPr/>
          </p:nvSpPr>
          <p:spPr>
            <a:xfrm>
              <a:off x="4140159" y="4938615"/>
              <a:ext cx="705083" cy="0"/>
            </a:xfrm>
            <a:custGeom>
              <a:avLst/>
              <a:gdLst/>
              <a:ahLst/>
              <a:cxnLst/>
              <a:rect l="l" t="t" r="r" b="b"/>
              <a:pathLst>
                <a:path w="1001395">
                  <a:moveTo>
                    <a:pt x="0" y="0"/>
                  </a:moveTo>
                  <a:lnTo>
                    <a:pt x="969211" y="0"/>
                  </a:lnTo>
                  <a:lnTo>
                    <a:pt x="1000961" y="0"/>
                  </a:lnTo>
                </a:path>
              </a:pathLst>
            </a:custGeom>
            <a:ln w="63500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sz="352">
                <a:solidFill>
                  <a:srgbClr val="000000"/>
                </a:solidFill>
                <a:latin typeface="Times New Roman" charset="0"/>
                <a:ea typeface="ＭＳ Ｐゴシック" charset="-128"/>
              </a:endParaRPr>
            </a:p>
          </p:txBody>
        </p:sp>
        <p:sp>
          <p:nvSpPr>
            <p:cNvPr id="102" name="object 15">
              <a:extLst>
                <a:ext uri="{FF2B5EF4-FFF2-40B4-BE49-F238E27FC236}">
                  <a16:creationId xmlns:a16="http://schemas.microsoft.com/office/drawing/2014/main" id="{D09C0107-4784-F74C-8250-38A81B76DA3B}"/>
                </a:ext>
              </a:extLst>
            </p:cNvPr>
            <p:cNvSpPr/>
            <p:nvPr/>
          </p:nvSpPr>
          <p:spPr>
            <a:xfrm>
              <a:off x="4776979" y="4847406"/>
              <a:ext cx="182418" cy="182418"/>
            </a:xfrm>
            <a:custGeom>
              <a:avLst/>
              <a:gdLst/>
              <a:ahLst/>
              <a:cxnLst/>
              <a:rect l="l" t="t" r="r" b="b"/>
              <a:pathLst>
                <a:path w="259079" h="259079">
                  <a:moveTo>
                    <a:pt x="0" y="0"/>
                  </a:moveTo>
                  <a:lnTo>
                    <a:pt x="64768" y="129539"/>
                  </a:lnTo>
                  <a:lnTo>
                    <a:pt x="0" y="259080"/>
                  </a:lnTo>
                  <a:lnTo>
                    <a:pt x="259079" y="1295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29292"/>
            </a:solidFill>
          </p:spPr>
          <p:txBody>
            <a:bodyPr wrap="square" lIns="0" tIns="0" rIns="0" bIns="0" rtlCol="0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sz="352">
                <a:solidFill>
                  <a:srgbClr val="000000"/>
                </a:solidFill>
                <a:latin typeface="Times New Roman" charset="0"/>
                <a:ea typeface="ＭＳ Ｐゴシック" charset="-128"/>
              </a:endParaRPr>
            </a:p>
          </p:txBody>
        </p:sp>
        <p:sp>
          <p:nvSpPr>
            <p:cNvPr id="103" name="object 16">
              <a:extLst>
                <a:ext uri="{FF2B5EF4-FFF2-40B4-BE49-F238E27FC236}">
                  <a16:creationId xmlns:a16="http://schemas.microsoft.com/office/drawing/2014/main" id="{A60D29B8-D1E1-194C-BCBE-B942EF8B4886}"/>
                </a:ext>
              </a:extLst>
            </p:cNvPr>
            <p:cNvSpPr/>
            <p:nvPr/>
          </p:nvSpPr>
          <p:spPr>
            <a:xfrm>
              <a:off x="4140188" y="4533702"/>
              <a:ext cx="711790" cy="406865"/>
            </a:xfrm>
            <a:custGeom>
              <a:avLst/>
              <a:gdLst/>
              <a:ahLst/>
              <a:cxnLst/>
              <a:rect l="l" t="t" r="r" b="b"/>
              <a:pathLst>
                <a:path w="1010920" h="577850">
                  <a:moveTo>
                    <a:pt x="0" y="577604"/>
                  </a:moveTo>
                  <a:lnTo>
                    <a:pt x="9876" y="518099"/>
                  </a:lnTo>
                  <a:lnTo>
                    <a:pt x="23848" y="453954"/>
                  </a:lnTo>
                  <a:lnTo>
                    <a:pt x="33567" y="416270"/>
                  </a:lnTo>
                  <a:lnTo>
                    <a:pt x="45289" y="375983"/>
                  </a:lnTo>
                  <a:lnTo>
                    <a:pt x="59149" y="333945"/>
                  </a:lnTo>
                  <a:lnTo>
                    <a:pt x="75283" y="291009"/>
                  </a:lnTo>
                  <a:lnTo>
                    <a:pt x="93827" y="248030"/>
                  </a:lnTo>
                  <a:lnTo>
                    <a:pt x="114916" y="205859"/>
                  </a:lnTo>
                  <a:lnTo>
                    <a:pt x="138686" y="165351"/>
                  </a:lnTo>
                  <a:lnTo>
                    <a:pt x="165271" y="127358"/>
                  </a:lnTo>
                  <a:lnTo>
                    <a:pt x="194809" y="92734"/>
                  </a:lnTo>
                  <a:lnTo>
                    <a:pt x="227434" y="62331"/>
                  </a:lnTo>
                  <a:lnTo>
                    <a:pt x="263282" y="37003"/>
                  </a:lnTo>
                  <a:lnTo>
                    <a:pt x="302489" y="17603"/>
                  </a:lnTo>
                  <a:lnTo>
                    <a:pt x="345190" y="4984"/>
                  </a:lnTo>
                  <a:lnTo>
                    <a:pt x="391520" y="0"/>
                  </a:lnTo>
                  <a:lnTo>
                    <a:pt x="428216" y="629"/>
                  </a:lnTo>
                  <a:lnTo>
                    <a:pt x="500275" y="9227"/>
                  </a:lnTo>
                  <a:lnTo>
                    <a:pt x="570239" y="26516"/>
                  </a:lnTo>
                  <a:lnTo>
                    <a:pt x="637729" y="51184"/>
                  </a:lnTo>
                  <a:lnTo>
                    <a:pt x="702366" y="81917"/>
                  </a:lnTo>
                  <a:lnTo>
                    <a:pt x="763772" y="117403"/>
                  </a:lnTo>
                  <a:lnTo>
                    <a:pt x="821566" y="156328"/>
                  </a:lnTo>
                  <a:lnTo>
                    <a:pt x="875370" y="197379"/>
                  </a:lnTo>
                  <a:lnTo>
                    <a:pt x="924803" y="239242"/>
                  </a:lnTo>
                  <a:lnTo>
                    <a:pt x="969488" y="280606"/>
                  </a:lnTo>
                  <a:lnTo>
                    <a:pt x="989931" y="300690"/>
                  </a:lnTo>
                  <a:lnTo>
                    <a:pt x="1010812" y="324477"/>
                  </a:lnTo>
                </a:path>
              </a:pathLst>
            </a:custGeom>
            <a:ln w="63500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sz="352">
                <a:solidFill>
                  <a:srgbClr val="000000"/>
                </a:solidFill>
                <a:latin typeface="Times New Roman" charset="0"/>
                <a:ea typeface="ＭＳ Ｐゴシック" charset="-128"/>
              </a:endParaRPr>
            </a:p>
          </p:txBody>
        </p:sp>
        <p:sp>
          <p:nvSpPr>
            <p:cNvPr id="104" name="object 17">
              <a:extLst>
                <a:ext uri="{FF2B5EF4-FFF2-40B4-BE49-F238E27FC236}">
                  <a16:creationId xmlns:a16="http://schemas.microsoft.com/office/drawing/2014/main" id="{B63F85C2-64EE-A44E-80B2-1B360759A253}"/>
                </a:ext>
              </a:extLst>
            </p:cNvPr>
            <p:cNvSpPr/>
            <p:nvPr/>
          </p:nvSpPr>
          <p:spPr>
            <a:xfrm>
              <a:off x="4738522" y="4650924"/>
              <a:ext cx="189125" cy="197620"/>
            </a:xfrm>
            <a:custGeom>
              <a:avLst/>
              <a:gdLst/>
              <a:ahLst/>
              <a:cxnLst/>
              <a:rect l="l" t="t" r="r" b="b"/>
              <a:pathLst>
                <a:path w="268604" h="280670">
                  <a:moveTo>
                    <a:pt x="194718" y="0"/>
                  </a:moveTo>
                  <a:lnTo>
                    <a:pt x="140084" y="134131"/>
                  </a:lnTo>
                  <a:lnTo>
                    <a:pt x="0" y="170902"/>
                  </a:lnTo>
                  <a:lnTo>
                    <a:pt x="268260" y="280169"/>
                  </a:lnTo>
                  <a:lnTo>
                    <a:pt x="194718" y="0"/>
                  </a:lnTo>
                  <a:close/>
                </a:path>
              </a:pathLst>
            </a:custGeom>
            <a:solidFill>
              <a:srgbClr val="929292"/>
            </a:solidFill>
          </p:spPr>
          <p:txBody>
            <a:bodyPr wrap="square" lIns="0" tIns="0" rIns="0" bIns="0" rtlCol="0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sz="352">
                <a:solidFill>
                  <a:srgbClr val="000000"/>
                </a:solidFill>
                <a:latin typeface="Times New Roman" charset="0"/>
                <a:ea typeface="ＭＳ Ｐゴシック" charset="-128"/>
              </a:endParaRPr>
            </a:p>
          </p:txBody>
        </p:sp>
        <p:sp>
          <p:nvSpPr>
            <p:cNvPr id="105" name="object 18">
              <a:extLst>
                <a:ext uri="{FF2B5EF4-FFF2-40B4-BE49-F238E27FC236}">
                  <a16:creationId xmlns:a16="http://schemas.microsoft.com/office/drawing/2014/main" id="{EB97E098-8C42-C846-8500-C37177F51613}"/>
                </a:ext>
              </a:extLst>
            </p:cNvPr>
            <p:cNvSpPr/>
            <p:nvPr/>
          </p:nvSpPr>
          <p:spPr>
            <a:xfrm>
              <a:off x="4140188" y="4957840"/>
              <a:ext cx="716709" cy="398817"/>
            </a:xfrm>
            <a:custGeom>
              <a:avLst/>
              <a:gdLst/>
              <a:ahLst/>
              <a:cxnLst/>
              <a:rect l="l" t="t" r="r" b="b"/>
              <a:pathLst>
                <a:path w="1017904" h="566420">
                  <a:moveTo>
                    <a:pt x="0" y="0"/>
                  </a:moveTo>
                  <a:lnTo>
                    <a:pt x="11574" y="59199"/>
                  </a:lnTo>
                  <a:lnTo>
                    <a:pt x="27375" y="122917"/>
                  </a:lnTo>
                  <a:lnTo>
                    <a:pt x="38168" y="160308"/>
                  </a:lnTo>
                  <a:lnTo>
                    <a:pt x="51037" y="200243"/>
                  </a:lnTo>
                  <a:lnTo>
                    <a:pt x="66094" y="241868"/>
                  </a:lnTo>
                  <a:lnTo>
                    <a:pt x="83450" y="284324"/>
                  </a:lnTo>
                  <a:lnTo>
                    <a:pt x="103215" y="326756"/>
                  </a:lnTo>
                  <a:lnTo>
                    <a:pt x="125501" y="368306"/>
                  </a:lnTo>
                  <a:lnTo>
                    <a:pt x="150420" y="408118"/>
                  </a:lnTo>
                  <a:lnTo>
                    <a:pt x="178081" y="445335"/>
                  </a:lnTo>
                  <a:lnTo>
                    <a:pt x="208597" y="479100"/>
                  </a:lnTo>
                  <a:lnTo>
                    <a:pt x="242079" y="508558"/>
                  </a:lnTo>
                  <a:lnTo>
                    <a:pt x="278636" y="532850"/>
                  </a:lnTo>
                  <a:lnTo>
                    <a:pt x="318382" y="551121"/>
                  </a:lnTo>
                  <a:lnTo>
                    <a:pt x="361426" y="562513"/>
                  </a:lnTo>
                  <a:lnTo>
                    <a:pt x="407880" y="566171"/>
                  </a:lnTo>
                  <a:lnTo>
                    <a:pt x="444536" y="564493"/>
                  </a:lnTo>
                  <a:lnTo>
                    <a:pt x="516306" y="553841"/>
                  </a:lnTo>
                  <a:lnTo>
                    <a:pt x="585734" y="534564"/>
                  </a:lnTo>
                  <a:lnTo>
                    <a:pt x="652480" y="507985"/>
                  </a:lnTo>
                  <a:lnTo>
                    <a:pt x="716202" y="475426"/>
                  </a:lnTo>
                  <a:lnTo>
                    <a:pt x="776559" y="438210"/>
                  </a:lnTo>
                  <a:lnTo>
                    <a:pt x="833210" y="397660"/>
                  </a:lnTo>
                  <a:lnTo>
                    <a:pt x="885813" y="355097"/>
                  </a:lnTo>
                  <a:lnTo>
                    <a:pt x="934027" y="311845"/>
                  </a:lnTo>
                  <a:lnTo>
                    <a:pt x="977511" y="269226"/>
                  </a:lnTo>
                  <a:lnTo>
                    <a:pt x="997372" y="248568"/>
                  </a:lnTo>
                  <a:lnTo>
                    <a:pt x="1017634" y="224109"/>
                  </a:lnTo>
                </a:path>
              </a:pathLst>
            </a:custGeom>
            <a:ln w="63500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sz="352">
                <a:solidFill>
                  <a:srgbClr val="000000"/>
                </a:solidFill>
                <a:latin typeface="Times New Roman" charset="0"/>
                <a:ea typeface="ＭＳ Ｐゴシック" charset="-128"/>
              </a:endParaRPr>
            </a:p>
          </p:txBody>
        </p:sp>
        <p:sp>
          <p:nvSpPr>
            <p:cNvPr id="106" name="object 19">
              <a:extLst>
                <a:ext uri="{FF2B5EF4-FFF2-40B4-BE49-F238E27FC236}">
                  <a16:creationId xmlns:a16="http://schemas.microsoft.com/office/drawing/2014/main" id="{FED5D88D-4375-434E-BB18-C5A084E0D454}"/>
                </a:ext>
              </a:extLst>
            </p:cNvPr>
            <p:cNvSpPr/>
            <p:nvPr/>
          </p:nvSpPr>
          <p:spPr>
            <a:xfrm>
              <a:off x="4743111" y="5027490"/>
              <a:ext cx="186890" cy="198961"/>
            </a:xfrm>
            <a:custGeom>
              <a:avLst/>
              <a:gdLst/>
              <a:ahLst/>
              <a:cxnLst/>
              <a:rect l="l" t="t" r="r" b="b"/>
              <a:pathLst>
                <a:path w="265429" h="282575">
                  <a:moveTo>
                    <a:pt x="265029" y="0"/>
                  </a:moveTo>
                  <a:lnTo>
                    <a:pt x="0" y="116885"/>
                  </a:lnTo>
                  <a:lnTo>
                    <a:pt x="141077" y="149640"/>
                  </a:lnTo>
                  <a:lnTo>
                    <a:pt x="199520" y="282154"/>
                  </a:lnTo>
                  <a:lnTo>
                    <a:pt x="265029" y="0"/>
                  </a:lnTo>
                  <a:close/>
                </a:path>
              </a:pathLst>
            </a:custGeom>
            <a:solidFill>
              <a:srgbClr val="929292"/>
            </a:solidFill>
          </p:spPr>
          <p:txBody>
            <a:bodyPr wrap="square" lIns="0" tIns="0" rIns="0" bIns="0" rtlCol="0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sz="352">
                <a:solidFill>
                  <a:srgbClr val="000000"/>
                </a:solidFill>
                <a:latin typeface="Times New Roman" charset="0"/>
                <a:ea typeface="ＭＳ Ｐゴシック" charset="-128"/>
              </a:endParaRPr>
            </a:p>
          </p:txBody>
        </p:sp>
        <p:sp>
          <p:nvSpPr>
            <p:cNvPr id="107" name="object 20">
              <a:extLst>
                <a:ext uri="{FF2B5EF4-FFF2-40B4-BE49-F238E27FC236}">
                  <a16:creationId xmlns:a16="http://schemas.microsoft.com/office/drawing/2014/main" id="{8C1C4503-B9EA-3C47-8D59-92C218E14B39}"/>
                </a:ext>
              </a:extLst>
            </p:cNvPr>
            <p:cNvSpPr/>
            <p:nvPr/>
          </p:nvSpPr>
          <p:spPr>
            <a:xfrm>
              <a:off x="1825162" y="4932273"/>
              <a:ext cx="2076800" cy="0"/>
            </a:xfrm>
            <a:custGeom>
              <a:avLst/>
              <a:gdLst/>
              <a:ahLst/>
              <a:cxnLst/>
              <a:rect l="l" t="t" r="r" b="b"/>
              <a:pathLst>
                <a:path w="2949575">
                  <a:moveTo>
                    <a:pt x="0" y="0"/>
                  </a:moveTo>
                  <a:lnTo>
                    <a:pt x="2917391" y="1"/>
                  </a:lnTo>
                  <a:lnTo>
                    <a:pt x="2949141" y="1"/>
                  </a:lnTo>
                </a:path>
              </a:pathLst>
            </a:custGeom>
            <a:ln w="635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sz="352">
                <a:solidFill>
                  <a:srgbClr val="000000"/>
                </a:solidFill>
                <a:latin typeface="Times New Roman" charset="0"/>
                <a:ea typeface="ＭＳ Ｐゴシック" charset="-128"/>
              </a:endParaRPr>
            </a:p>
          </p:txBody>
        </p:sp>
        <p:sp>
          <p:nvSpPr>
            <p:cNvPr id="108" name="object 21">
              <a:extLst>
                <a:ext uri="{FF2B5EF4-FFF2-40B4-BE49-F238E27FC236}">
                  <a16:creationId xmlns:a16="http://schemas.microsoft.com/office/drawing/2014/main" id="{6EAACBF7-2BED-5142-946A-3FCDC405D426}"/>
                </a:ext>
              </a:extLst>
            </p:cNvPr>
            <p:cNvSpPr/>
            <p:nvPr/>
          </p:nvSpPr>
          <p:spPr>
            <a:xfrm>
              <a:off x="3833697" y="4841064"/>
              <a:ext cx="182418" cy="182418"/>
            </a:xfrm>
            <a:custGeom>
              <a:avLst/>
              <a:gdLst/>
              <a:ahLst/>
              <a:cxnLst/>
              <a:rect l="l" t="t" r="r" b="b"/>
              <a:pathLst>
                <a:path w="259079" h="259079">
                  <a:moveTo>
                    <a:pt x="0" y="0"/>
                  </a:moveTo>
                  <a:lnTo>
                    <a:pt x="64769" y="129539"/>
                  </a:lnTo>
                  <a:lnTo>
                    <a:pt x="0" y="259080"/>
                  </a:lnTo>
                  <a:lnTo>
                    <a:pt x="259079" y="1295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sz="352">
                <a:solidFill>
                  <a:srgbClr val="000000"/>
                </a:solidFill>
                <a:latin typeface="Times New Roman" charset="0"/>
                <a:ea typeface="ＭＳ Ｐゴシック" charset="-128"/>
              </a:endParaRPr>
            </a:p>
          </p:txBody>
        </p:sp>
        <p:sp>
          <p:nvSpPr>
            <p:cNvPr id="109" name="object 22">
              <a:extLst>
                <a:ext uri="{FF2B5EF4-FFF2-40B4-BE49-F238E27FC236}">
                  <a16:creationId xmlns:a16="http://schemas.microsoft.com/office/drawing/2014/main" id="{01459C59-6FAE-6544-BB3E-FE473AD66D78}"/>
                </a:ext>
              </a:extLst>
            </p:cNvPr>
            <p:cNvSpPr/>
            <p:nvPr/>
          </p:nvSpPr>
          <p:spPr>
            <a:xfrm>
              <a:off x="1815262" y="4513337"/>
              <a:ext cx="2062493" cy="428326"/>
            </a:xfrm>
            <a:custGeom>
              <a:avLst/>
              <a:gdLst/>
              <a:ahLst/>
              <a:cxnLst/>
              <a:rect l="l" t="t" r="r" b="b"/>
              <a:pathLst>
                <a:path w="2929254" h="608329">
                  <a:moveTo>
                    <a:pt x="0" y="608183"/>
                  </a:moveTo>
                  <a:lnTo>
                    <a:pt x="54804" y="570519"/>
                  </a:lnTo>
                  <a:lnTo>
                    <a:pt x="95374" y="543732"/>
                  </a:lnTo>
                  <a:lnTo>
                    <a:pt x="145810" y="511397"/>
                  </a:lnTo>
                  <a:lnTo>
                    <a:pt x="205341" y="474453"/>
                  </a:lnTo>
                  <a:lnTo>
                    <a:pt x="273196" y="433841"/>
                  </a:lnTo>
                  <a:lnTo>
                    <a:pt x="348605" y="390502"/>
                  </a:lnTo>
                  <a:lnTo>
                    <a:pt x="430797" y="345376"/>
                  </a:lnTo>
                  <a:lnTo>
                    <a:pt x="519000" y="299403"/>
                  </a:lnTo>
                  <a:lnTo>
                    <a:pt x="612444" y="253524"/>
                  </a:lnTo>
                  <a:lnTo>
                    <a:pt x="710357" y="208679"/>
                  </a:lnTo>
                  <a:lnTo>
                    <a:pt x="811970" y="165809"/>
                  </a:lnTo>
                  <a:lnTo>
                    <a:pt x="916510" y="125854"/>
                  </a:lnTo>
                  <a:lnTo>
                    <a:pt x="1023208" y="89754"/>
                  </a:lnTo>
                  <a:lnTo>
                    <a:pt x="1131292" y="58450"/>
                  </a:lnTo>
                  <a:lnTo>
                    <a:pt x="1239992" y="32882"/>
                  </a:lnTo>
                  <a:lnTo>
                    <a:pt x="1348536" y="13991"/>
                  </a:lnTo>
                  <a:lnTo>
                    <a:pt x="1456154" y="2716"/>
                  </a:lnTo>
                  <a:lnTo>
                    <a:pt x="1562074" y="0"/>
                  </a:lnTo>
                  <a:lnTo>
                    <a:pt x="1636098" y="2838"/>
                  </a:lnTo>
                  <a:lnTo>
                    <a:pt x="1711007" y="8574"/>
                  </a:lnTo>
                  <a:lnTo>
                    <a:pt x="1786528" y="16978"/>
                  </a:lnTo>
                  <a:lnTo>
                    <a:pt x="1862390" y="27823"/>
                  </a:lnTo>
                  <a:lnTo>
                    <a:pt x="1938318" y="40882"/>
                  </a:lnTo>
                  <a:lnTo>
                    <a:pt x="2014041" y="55926"/>
                  </a:lnTo>
                  <a:lnTo>
                    <a:pt x="2089287" y="72729"/>
                  </a:lnTo>
                  <a:lnTo>
                    <a:pt x="2163784" y="91062"/>
                  </a:lnTo>
                  <a:lnTo>
                    <a:pt x="2237257" y="110698"/>
                  </a:lnTo>
                  <a:lnTo>
                    <a:pt x="2309437" y="131409"/>
                  </a:lnTo>
                  <a:lnTo>
                    <a:pt x="2380049" y="152968"/>
                  </a:lnTo>
                  <a:lnTo>
                    <a:pt x="2448821" y="175146"/>
                  </a:lnTo>
                  <a:lnTo>
                    <a:pt x="2515481" y="197717"/>
                  </a:lnTo>
                  <a:lnTo>
                    <a:pt x="2579757" y="220452"/>
                  </a:lnTo>
                  <a:lnTo>
                    <a:pt x="2641377" y="243125"/>
                  </a:lnTo>
                  <a:lnTo>
                    <a:pt x="2700067" y="265506"/>
                  </a:lnTo>
                  <a:lnTo>
                    <a:pt x="2755555" y="287369"/>
                  </a:lnTo>
                  <a:lnTo>
                    <a:pt x="2807569" y="308486"/>
                  </a:lnTo>
                  <a:lnTo>
                    <a:pt x="2855837" y="328630"/>
                  </a:lnTo>
                  <a:lnTo>
                    <a:pt x="2900085" y="347572"/>
                  </a:lnTo>
                  <a:lnTo>
                    <a:pt x="2928994" y="360824"/>
                  </a:lnTo>
                </a:path>
              </a:pathLst>
            </a:custGeom>
            <a:ln w="635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sz="352">
                <a:solidFill>
                  <a:srgbClr val="000000"/>
                </a:solidFill>
                <a:latin typeface="Times New Roman" charset="0"/>
                <a:ea typeface="ＭＳ Ｐゴシック" charset="-128"/>
              </a:endParaRPr>
            </a:p>
          </p:txBody>
        </p:sp>
        <p:sp>
          <p:nvSpPr>
            <p:cNvPr id="110" name="object 23">
              <a:extLst>
                <a:ext uri="{FF2B5EF4-FFF2-40B4-BE49-F238E27FC236}">
                  <a16:creationId xmlns:a16="http://schemas.microsoft.com/office/drawing/2014/main" id="{85A90DD8-45D0-124F-9760-82A96EF0D142}"/>
                </a:ext>
              </a:extLst>
            </p:cNvPr>
            <p:cNvSpPr/>
            <p:nvPr/>
          </p:nvSpPr>
          <p:spPr>
            <a:xfrm>
              <a:off x="3777782" y="4656161"/>
              <a:ext cx="203880" cy="165876"/>
            </a:xfrm>
            <a:custGeom>
              <a:avLst/>
              <a:gdLst/>
              <a:ahLst/>
              <a:cxnLst/>
              <a:rect l="l" t="t" r="r" b="b"/>
              <a:pathLst>
                <a:path w="289560" h="235584">
                  <a:moveTo>
                    <a:pt x="107974" y="0"/>
                  </a:moveTo>
                  <a:lnTo>
                    <a:pt x="112863" y="144746"/>
                  </a:lnTo>
                  <a:lnTo>
                    <a:pt x="0" y="235507"/>
                  </a:lnTo>
                  <a:lnTo>
                    <a:pt x="289495" y="225727"/>
                  </a:lnTo>
                  <a:lnTo>
                    <a:pt x="10797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sz="352">
                <a:solidFill>
                  <a:srgbClr val="000000"/>
                </a:solidFill>
                <a:latin typeface="Times New Roman" charset="0"/>
                <a:ea typeface="ＭＳ Ｐゴシック" charset="-128"/>
              </a:endParaRPr>
            </a:p>
          </p:txBody>
        </p:sp>
        <p:sp>
          <p:nvSpPr>
            <p:cNvPr id="111" name="object 24">
              <a:extLst>
                <a:ext uri="{FF2B5EF4-FFF2-40B4-BE49-F238E27FC236}">
                  <a16:creationId xmlns:a16="http://schemas.microsoft.com/office/drawing/2014/main" id="{771DBA8C-4C02-4947-AA6D-BDD28C688050}"/>
                </a:ext>
              </a:extLst>
            </p:cNvPr>
            <p:cNvSpPr/>
            <p:nvPr/>
          </p:nvSpPr>
          <p:spPr>
            <a:xfrm>
              <a:off x="1824187" y="4951523"/>
              <a:ext cx="2063387" cy="423408"/>
            </a:xfrm>
            <a:custGeom>
              <a:avLst/>
              <a:gdLst/>
              <a:ahLst/>
              <a:cxnLst/>
              <a:rect l="l" t="t" r="r" b="b"/>
              <a:pathLst>
                <a:path w="2930525" h="601345">
                  <a:moveTo>
                    <a:pt x="0" y="0"/>
                  </a:moveTo>
                  <a:lnTo>
                    <a:pt x="54976" y="37413"/>
                  </a:lnTo>
                  <a:lnTo>
                    <a:pt x="95668" y="64014"/>
                  </a:lnTo>
                  <a:lnTo>
                    <a:pt x="146251" y="96118"/>
                  </a:lnTo>
                  <a:lnTo>
                    <a:pt x="205951" y="132789"/>
                  </a:lnTo>
                  <a:lnTo>
                    <a:pt x="273992" y="173089"/>
                  </a:lnTo>
                  <a:lnTo>
                    <a:pt x="349598" y="216083"/>
                  </a:lnTo>
                  <a:lnTo>
                    <a:pt x="431996" y="260832"/>
                  </a:lnTo>
                  <a:lnTo>
                    <a:pt x="520408" y="306401"/>
                  </a:lnTo>
                  <a:lnTo>
                    <a:pt x="614061" y="351851"/>
                  </a:lnTo>
                  <a:lnTo>
                    <a:pt x="712179" y="396248"/>
                  </a:lnTo>
                  <a:lnTo>
                    <a:pt x="813987" y="438652"/>
                  </a:lnTo>
                  <a:lnTo>
                    <a:pt x="918709" y="478129"/>
                  </a:lnTo>
                  <a:lnTo>
                    <a:pt x="1025571" y="513740"/>
                  </a:lnTo>
                  <a:lnTo>
                    <a:pt x="1133797" y="544549"/>
                  </a:lnTo>
                  <a:lnTo>
                    <a:pt x="1242613" y="569619"/>
                  </a:lnTo>
                  <a:lnTo>
                    <a:pt x="1351242" y="588013"/>
                  </a:lnTo>
                  <a:lnTo>
                    <a:pt x="1458910" y="598795"/>
                  </a:lnTo>
                  <a:lnTo>
                    <a:pt x="1564841" y="601027"/>
                  </a:lnTo>
                  <a:lnTo>
                    <a:pt x="1638852" y="597849"/>
                  </a:lnTo>
                  <a:lnTo>
                    <a:pt x="1713734" y="591771"/>
                  </a:lnTo>
                  <a:lnTo>
                    <a:pt x="1789216" y="583021"/>
                  </a:lnTo>
                  <a:lnTo>
                    <a:pt x="1865026" y="571829"/>
                  </a:lnTo>
                  <a:lnTo>
                    <a:pt x="1940894" y="558423"/>
                  </a:lnTo>
                  <a:lnTo>
                    <a:pt x="2016548" y="543032"/>
                  </a:lnTo>
                  <a:lnTo>
                    <a:pt x="2091716" y="525885"/>
                  </a:lnTo>
                  <a:lnTo>
                    <a:pt x="2166127" y="507211"/>
                  </a:lnTo>
                  <a:lnTo>
                    <a:pt x="2239511" y="487239"/>
                  </a:lnTo>
                  <a:lnTo>
                    <a:pt x="2311594" y="466198"/>
                  </a:lnTo>
                  <a:lnTo>
                    <a:pt x="2382107" y="444316"/>
                  </a:lnTo>
                  <a:lnTo>
                    <a:pt x="2450777" y="421823"/>
                  </a:lnTo>
                  <a:lnTo>
                    <a:pt x="2517333" y="398947"/>
                  </a:lnTo>
                  <a:lnTo>
                    <a:pt x="2581505" y="375918"/>
                  </a:lnTo>
                  <a:lnTo>
                    <a:pt x="2643019" y="352964"/>
                  </a:lnTo>
                  <a:lnTo>
                    <a:pt x="2701606" y="330314"/>
                  </a:lnTo>
                  <a:lnTo>
                    <a:pt x="2756994" y="308197"/>
                  </a:lnTo>
                  <a:lnTo>
                    <a:pt x="2808911" y="286842"/>
                  </a:lnTo>
                  <a:lnTo>
                    <a:pt x="2857086" y="266478"/>
                  </a:lnTo>
                  <a:lnTo>
                    <a:pt x="2901247" y="247333"/>
                  </a:lnTo>
                  <a:lnTo>
                    <a:pt x="2930095" y="233946"/>
                  </a:lnTo>
                </a:path>
              </a:pathLst>
            </a:custGeom>
            <a:ln w="635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sz="352">
                <a:solidFill>
                  <a:srgbClr val="000000"/>
                </a:solidFill>
                <a:latin typeface="Times New Roman" charset="0"/>
                <a:ea typeface="ＭＳ Ｐゴシック" charset="-128"/>
              </a:endParaRPr>
            </a:p>
          </p:txBody>
        </p:sp>
        <p:sp>
          <p:nvSpPr>
            <p:cNvPr id="112" name="object 25">
              <a:extLst>
                <a:ext uri="{FF2B5EF4-FFF2-40B4-BE49-F238E27FC236}">
                  <a16:creationId xmlns:a16="http://schemas.microsoft.com/office/drawing/2014/main" id="{0D147ED2-BD40-9449-9C52-522E7724AAAD}"/>
                </a:ext>
              </a:extLst>
            </p:cNvPr>
            <p:cNvSpPr/>
            <p:nvPr/>
          </p:nvSpPr>
          <p:spPr>
            <a:xfrm>
              <a:off x="3787233" y="5062114"/>
              <a:ext cx="203880" cy="165876"/>
            </a:xfrm>
            <a:custGeom>
              <a:avLst/>
              <a:gdLst/>
              <a:ahLst/>
              <a:cxnLst/>
              <a:rect l="l" t="t" r="r" b="b"/>
              <a:pathLst>
                <a:path w="289560" h="235584">
                  <a:moveTo>
                    <a:pt x="0" y="0"/>
                  </a:moveTo>
                  <a:lnTo>
                    <a:pt x="113278" y="90243"/>
                  </a:lnTo>
                  <a:lnTo>
                    <a:pt x="109051" y="235012"/>
                  </a:lnTo>
                  <a:lnTo>
                    <a:pt x="289537" y="84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sz="352">
                <a:solidFill>
                  <a:srgbClr val="000000"/>
                </a:solidFill>
                <a:latin typeface="Times New Roman" charset="0"/>
                <a:ea typeface="ＭＳ Ｐゴシック" charset="-128"/>
              </a:endParaRPr>
            </a:p>
          </p:txBody>
        </p:sp>
        <p:sp>
          <p:nvSpPr>
            <p:cNvPr id="113" name="object 37">
              <a:extLst>
                <a:ext uri="{FF2B5EF4-FFF2-40B4-BE49-F238E27FC236}">
                  <a16:creationId xmlns:a16="http://schemas.microsoft.com/office/drawing/2014/main" id="{BDA02F19-9F7E-CB4F-9B59-6E944AEE9A6A}"/>
                </a:ext>
              </a:extLst>
            </p:cNvPr>
            <p:cNvSpPr/>
            <p:nvPr/>
          </p:nvSpPr>
          <p:spPr>
            <a:xfrm>
              <a:off x="1663520" y="4848642"/>
              <a:ext cx="178842" cy="178395"/>
            </a:xfrm>
            <a:custGeom>
              <a:avLst/>
              <a:gdLst/>
              <a:ahLst/>
              <a:cxnLst/>
              <a:rect l="l" t="t" r="r" b="b"/>
              <a:pathLst>
                <a:path w="254000" h="253365">
                  <a:moveTo>
                    <a:pt x="122560" y="0"/>
                  </a:moveTo>
                  <a:lnTo>
                    <a:pt x="75420" y="11171"/>
                  </a:lnTo>
                  <a:lnTo>
                    <a:pt x="42758" y="31609"/>
                  </a:lnTo>
                  <a:lnTo>
                    <a:pt x="17909" y="60625"/>
                  </a:lnTo>
                  <a:lnTo>
                    <a:pt x="1484" y="105604"/>
                  </a:lnTo>
                  <a:lnTo>
                    <a:pt x="0" y="129438"/>
                  </a:lnTo>
                  <a:lnTo>
                    <a:pt x="953" y="141414"/>
                  </a:lnTo>
                  <a:lnTo>
                    <a:pt x="16156" y="187856"/>
                  </a:lnTo>
                  <a:lnTo>
                    <a:pt x="39628" y="218934"/>
                  </a:lnTo>
                  <a:lnTo>
                    <a:pt x="81432" y="245071"/>
                  </a:lnTo>
                  <a:lnTo>
                    <a:pt x="128616" y="253168"/>
                  </a:lnTo>
                  <a:lnTo>
                    <a:pt x="140628" y="252359"/>
                  </a:lnTo>
                  <a:lnTo>
                    <a:pt x="187043" y="237727"/>
                  </a:lnTo>
                  <a:lnTo>
                    <a:pt x="217806" y="214734"/>
                  </a:lnTo>
                  <a:lnTo>
                    <a:pt x="244815" y="172836"/>
                  </a:lnTo>
                  <a:lnTo>
                    <a:pt x="253582" y="125434"/>
                  </a:lnTo>
                  <a:lnTo>
                    <a:pt x="252923" y="113381"/>
                  </a:lnTo>
                  <a:lnTo>
                    <a:pt x="238887" y="66993"/>
                  </a:lnTo>
                  <a:lnTo>
                    <a:pt x="210977" y="31463"/>
                  </a:lnTo>
                  <a:lnTo>
                    <a:pt x="169361" y="6880"/>
                  </a:lnTo>
                  <a:lnTo>
                    <a:pt x="12256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sz="352">
                <a:solidFill>
                  <a:srgbClr val="000000"/>
                </a:solidFill>
                <a:latin typeface="Times New Roman" charset="0"/>
                <a:ea typeface="ＭＳ Ｐゴシック" charset="-128"/>
              </a:endParaRPr>
            </a:p>
          </p:txBody>
        </p:sp>
        <p:sp>
          <p:nvSpPr>
            <p:cNvPr id="114" name="object 38">
              <a:extLst>
                <a:ext uri="{FF2B5EF4-FFF2-40B4-BE49-F238E27FC236}">
                  <a16:creationId xmlns:a16="http://schemas.microsoft.com/office/drawing/2014/main" id="{9FCC8891-71AA-AE4F-8FFD-51DD4ABD5199}"/>
                </a:ext>
              </a:extLst>
            </p:cNvPr>
            <p:cNvSpPr/>
            <p:nvPr/>
          </p:nvSpPr>
          <p:spPr>
            <a:xfrm>
              <a:off x="4006348" y="4848642"/>
              <a:ext cx="178842" cy="178395"/>
            </a:xfrm>
            <a:custGeom>
              <a:avLst/>
              <a:gdLst/>
              <a:ahLst/>
              <a:cxnLst/>
              <a:rect l="l" t="t" r="r" b="b"/>
              <a:pathLst>
                <a:path w="254000" h="253365">
                  <a:moveTo>
                    <a:pt x="122560" y="0"/>
                  </a:moveTo>
                  <a:lnTo>
                    <a:pt x="75420" y="11171"/>
                  </a:lnTo>
                  <a:lnTo>
                    <a:pt x="42758" y="31609"/>
                  </a:lnTo>
                  <a:lnTo>
                    <a:pt x="17909" y="60625"/>
                  </a:lnTo>
                  <a:lnTo>
                    <a:pt x="1484" y="105604"/>
                  </a:lnTo>
                  <a:lnTo>
                    <a:pt x="0" y="129438"/>
                  </a:lnTo>
                  <a:lnTo>
                    <a:pt x="953" y="141414"/>
                  </a:lnTo>
                  <a:lnTo>
                    <a:pt x="16156" y="187856"/>
                  </a:lnTo>
                  <a:lnTo>
                    <a:pt x="39628" y="218934"/>
                  </a:lnTo>
                  <a:lnTo>
                    <a:pt x="81432" y="245071"/>
                  </a:lnTo>
                  <a:lnTo>
                    <a:pt x="128616" y="253168"/>
                  </a:lnTo>
                  <a:lnTo>
                    <a:pt x="140628" y="252359"/>
                  </a:lnTo>
                  <a:lnTo>
                    <a:pt x="187043" y="237727"/>
                  </a:lnTo>
                  <a:lnTo>
                    <a:pt x="217806" y="214734"/>
                  </a:lnTo>
                  <a:lnTo>
                    <a:pt x="244815" y="172836"/>
                  </a:lnTo>
                  <a:lnTo>
                    <a:pt x="253582" y="125434"/>
                  </a:lnTo>
                  <a:lnTo>
                    <a:pt x="252923" y="113381"/>
                  </a:lnTo>
                  <a:lnTo>
                    <a:pt x="238887" y="66993"/>
                  </a:lnTo>
                  <a:lnTo>
                    <a:pt x="210977" y="31463"/>
                  </a:lnTo>
                  <a:lnTo>
                    <a:pt x="169361" y="6880"/>
                  </a:lnTo>
                  <a:lnTo>
                    <a:pt x="12256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sz="352">
                <a:solidFill>
                  <a:srgbClr val="000000"/>
                </a:solidFill>
                <a:latin typeface="Times New Roman" charset="0"/>
                <a:ea typeface="ＭＳ Ｐゴシック" charset="-128"/>
              </a:endParaRPr>
            </a:p>
          </p:txBody>
        </p:sp>
        <p:sp>
          <p:nvSpPr>
            <p:cNvPr id="115" name="object 39">
              <a:extLst>
                <a:ext uri="{FF2B5EF4-FFF2-40B4-BE49-F238E27FC236}">
                  <a16:creationId xmlns:a16="http://schemas.microsoft.com/office/drawing/2014/main" id="{4FB289E5-E878-B944-992D-8DD6B75397DE}"/>
                </a:ext>
              </a:extLst>
            </p:cNvPr>
            <p:cNvSpPr/>
            <p:nvPr/>
          </p:nvSpPr>
          <p:spPr>
            <a:xfrm>
              <a:off x="4989978" y="4848642"/>
              <a:ext cx="178842" cy="178395"/>
            </a:xfrm>
            <a:custGeom>
              <a:avLst/>
              <a:gdLst/>
              <a:ahLst/>
              <a:cxnLst/>
              <a:rect l="l" t="t" r="r" b="b"/>
              <a:pathLst>
                <a:path w="254000" h="253365">
                  <a:moveTo>
                    <a:pt x="122561" y="0"/>
                  </a:moveTo>
                  <a:lnTo>
                    <a:pt x="75421" y="11171"/>
                  </a:lnTo>
                  <a:lnTo>
                    <a:pt x="42759" y="31609"/>
                  </a:lnTo>
                  <a:lnTo>
                    <a:pt x="17910" y="60625"/>
                  </a:lnTo>
                  <a:lnTo>
                    <a:pt x="1484" y="105604"/>
                  </a:lnTo>
                  <a:lnTo>
                    <a:pt x="0" y="129438"/>
                  </a:lnTo>
                  <a:lnTo>
                    <a:pt x="953" y="141414"/>
                  </a:lnTo>
                  <a:lnTo>
                    <a:pt x="16156" y="187855"/>
                  </a:lnTo>
                  <a:lnTo>
                    <a:pt x="39628" y="218933"/>
                  </a:lnTo>
                  <a:lnTo>
                    <a:pt x="81431" y="245071"/>
                  </a:lnTo>
                  <a:lnTo>
                    <a:pt x="128616" y="253168"/>
                  </a:lnTo>
                  <a:lnTo>
                    <a:pt x="140628" y="252359"/>
                  </a:lnTo>
                  <a:lnTo>
                    <a:pt x="187042" y="237727"/>
                  </a:lnTo>
                  <a:lnTo>
                    <a:pt x="217805" y="214733"/>
                  </a:lnTo>
                  <a:lnTo>
                    <a:pt x="244815" y="172835"/>
                  </a:lnTo>
                  <a:lnTo>
                    <a:pt x="253581" y="125433"/>
                  </a:lnTo>
                  <a:lnTo>
                    <a:pt x="252922" y="113381"/>
                  </a:lnTo>
                  <a:lnTo>
                    <a:pt x="238886" y="66993"/>
                  </a:lnTo>
                  <a:lnTo>
                    <a:pt x="210977" y="31464"/>
                  </a:lnTo>
                  <a:lnTo>
                    <a:pt x="169362" y="6881"/>
                  </a:lnTo>
                  <a:lnTo>
                    <a:pt x="12256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sz="352">
                <a:solidFill>
                  <a:srgbClr val="000000"/>
                </a:solidFill>
                <a:latin typeface="Times New Roman" charset="0"/>
                <a:ea typeface="ＭＳ Ｐゴシック" charset="-128"/>
              </a:endParaRPr>
            </a:p>
          </p:txBody>
        </p:sp>
        <p:sp>
          <p:nvSpPr>
            <p:cNvPr id="116" name="object 40">
              <a:extLst>
                <a:ext uri="{FF2B5EF4-FFF2-40B4-BE49-F238E27FC236}">
                  <a16:creationId xmlns:a16="http://schemas.microsoft.com/office/drawing/2014/main" id="{D202F37F-FB83-794F-9A59-2220717B439C}"/>
                </a:ext>
              </a:extLst>
            </p:cNvPr>
            <p:cNvSpPr/>
            <p:nvPr/>
          </p:nvSpPr>
          <p:spPr>
            <a:xfrm>
              <a:off x="5991492" y="4848642"/>
              <a:ext cx="178842" cy="178395"/>
            </a:xfrm>
            <a:custGeom>
              <a:avLst/>
              <a:gdLst/>
              <a:ahLst/>
              <a:cxnLst/>
              <a:rect l="l" t="t" r="r" b="b"/>
              <a:pathLst>
                <a:path w="254000" h="253365">
                  <a:moveTo>
                    <a:pt x="122561" y="0"/>
                  </a:moveTo>
                  <a:lnTo>
                    <a:pt x="75421" y="11171"/>
                  </a:lnTo>
                  <a:lnTo>
                    <a:pt x="42759" y="31609"/>
                  </a:lnTo>
                  <a:lnTo>
                    <a:pt x="17910" y="60625"/>
                  </a:lnTo>
                  <a:lnTo>
                    <a:pt x="1484" y="105604"/>
                  </a:lnTo>
                  <a:lnTo>
                    <a:pt x="0" y="129438"/>
                  </a:lnTo>
                  <a:lnTo>
                    <a:pt x="953" y="141414"/>
                  </a:lnTo>
                  <a:lnTo>
                    <a:pt x="16156" y="187855"/>
                  </a:lnTo>
                  <a:lnTo>
                    <a:pt x="39628" y="218933"/>
                  </a:lnTo>
                  <a:lnTo>
                    <a:pt x="81431" y="245071"/>
                  </a:lnTo>
                  <a:lnTo>
                    <a:pt x="128616" y="253168"/>
                  </a:lnTo>
                  <a:lnTo>
                    <a:pt x="140628" y="252359"/>
                  </a:lnTo>
                  <a:lnTo>
                    <a:pt x="187042" y="237727"/>
                  </a:lnTo>
                  <a:lnTo>
                    <a:pt x="217805" y="214733"/>
                  </a:lnTo>
                  <a:lnTo>
                    <a:pt x="244815" y="172835"/>
                  </a:lnTo>
                  <a:lnTo>
                    <a:pt x="253581" y="125433"/>
                  </a:lnTo>
                  <a:lnTo>
                    <a:pt x="252922" y="113381"/>
                  </a:lnTo>
                  <a:lnTo>
                    <a:pt x="238886" y="66993"/>
                  </a:lnTo>
                  <a:lnTo>
                    <a:pt x="210977" y="31464"/>
                  </a:lnTo>
                  <a:lnTo>
                    <a:pt x="169362" y="6881"/>
                  </a:lnTo>
                  <a:lnTo>
                    <a:pt x="12256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sz="352">
                <a:solidFill>
                  <a:srgbClr val="000000"/>
                </a:solidFill>
                <a:latin typeface="Times New Roman" charset="0"/>
                <a:ea typeface="ＭＳ Ｐゴシック" charset="-128"/>
              </a:endParaRPr>
            </a:p>
          </p:txBody>
        </p:sp>
        <p:sp>
          <p:nvSpPr>
            <p:cNvPr id="117" name="object 41">
              <a:extLst>
                <a:ext uri="{FF2B5EF4-FFF2-40B4-BE49-F238E27FC236}">
                  <a16:creationId xmlns:a16="http://schemas.microsoft.com/office/drawing/2014/main" id="{E7689241-5ED6-8D4D-901A-98141B3BEB00}"/>
                </a:ext>
              </a:extLst>
            </p:cNvPr>
            <p:cNvSpPr/>
            <p:nvPr/>
          </p:nvSpPr>
          <p:spPr>
            <a:xfrm>
              <a:off x="6894643" y="4848642"/>
              <a:ext cx="178842" cy="178395"/>
            </a:xfrm>
            <a:custGeom>
              <a:avLst/>
              <a:gdLst/>
              <a:ahLst/>
              <a:cxnLst/>
              <a:rect l="l" t="t" r="r" b="b"/>
              <a:pathLst>
                <a:path w="254000" h="253365">
                  <a:moveTo>
                    <a:pt x="122561" y="0"/>
                  </a:moveTo>
                  <a:lnTo>
                    <a:pt x="75421" y="11171"/>
                  </a:lnTo>
                  <a:lnTo>
                    <a:pt x="42759" y="31609"/>
                  </a:lnTo>
                  <a:lnTo>
                    <a:pt x="17910" y="60625"/>
                  </a:lnTo>
                  <a:lnTo>
                    <a:pt x="1484" y="105604"/>
                  </a:lnTo>
                  <a:lnTo>
                    <a:pt x="0" y="129438"/>
                  </a:lnTo>
                  <a:lnTo>
                    <a:pt x="953" y="141414"/>
                  </a:lnTo>
                  <a:lnTo>
                    <a:pt x="16156" y="187855"/>
                  </a:lnTo>
                  <a:lnTo>
                    <a:pt x="39628" y="218933"/>
                  </a:lnTo>
                  <a:lnTo>
                    <a:pt x="81431" y="245071"/>
                  </a:lnTo>
                  <a:lnTo>
                    <a:pt x="128616" y="253168"/>
                  </a:lnTo>
                  <a:lnTo>
                    <a:pt x="140628" y="252359"/>
                  </a:lnTo>
                  <a:lnTo>
                    <a:pt x="187042" y="237727"/>
                  </a:lnTo>
                  <a:lnTo>
                    <a:pt x="217805" y="214733"/>
                  </a:lnTo>
                  <a:lnTo>
                    <a:pt x="244815" y="172835"/>
                  </a:lnTo>
                  <a:lnTo>
                    <a:pt x="253581" y="125433"/>
                  </a:lnTo>
                  <a:lnTo>
                    <a:pt x="252922" y="113381"/>
                  </a:lnTo>
                  <a:lnTo>
                    <a:pt x="238886" y="66993"/>
                  </a:lnTo>
                  <a:lnTo>
                    <a:pt x="210977" y="31464"/>
                  </a:lnTo>
                  <a:lnTo>
                    <a:pt x="169362" y="6881"/>
                  </a:lnTo>
                  <a:lnTo>
                    <a:pt x="12256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sz="352">
                <a:solidFill>
                  <a:srgbClr val="000000"/>
                </a:solidFill>
                <a:latin typeface="Times New Roman" charset="0"/>
                <a:ea typeface="ＭＳ Ｐゴシック" charset="-128"/>
              </a:endParaRPr>
            </a:p>
          </p:txBody>
        </p:sp>
      </p:grpSp>
      <p:sp>
        <p:nvSpPr>
          <p:cNvPr id="118" name="object 42">
            <a:extLst>
              <a:ext uri="{FF2B5EF4-FFF2-40B4-BE49-F238E27FC236}">
                <a16:creationId xmlns:a16="http://schemas.microsoft.com/office/drawing/2014/main" id="{9FE3B8DA-DF37-BA40-BFD7-729A302E21EF}"/>
              </a:ext>
            </a:extLst>
          </p:cNvPr>
          <p:cNvSpPr txBox="1"/>
          <p:nvPr/>
        </p:nvSpPr>
        <p:spPr>
          <a:xfrm>
            <a:off x="2665338" y="3641285"/>
            <a:ext cx="4901159" cy="156042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3682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sz="1690" spc="-4" dirty="0">
                <a:solidFill>
                  <a:srgbClr val="000000"/>
                </a:solidFill>
                <a:latin typeface="Monaco"/>
                <a:ea typeface="ＭＳ Ｐゴシック" charset="-128"/>
                <a:cs typeface="Monaco"/>
              </a:rPr>
              <a:t>p[4</a:t>
            </a:r>
            <a:r>
              <a:rPr sz="1690" dirty="0">
                <a:solidFill>
                  <a:srgbClr val="000000"/>
                </a:solidFill>
                <a:latin typeface="Monaco"/>
                <a:ea typeface="ＭＳ Ｐゴシック" charset="-128"/>
                <a:cs typeface="Monaco"/>
              </a:rPr>
              <a:t>] = 1</a:t>
            </a:r>
            <a:endParaRPr lang="en-US" sz="1690" dirty="0">
              <a:solidFill>
                <a:srgbClr val="000000"/>
              </a:solidFill>
              <a:latin typeface="Monaco"/>
              <a:ea typeface="ＭＳ Ｐゴシック" charset="-128"/>
              <a:cs typeface="Monaco"/>
            </a:endParaRPr>
          </a:p>
          <a:p>
            <a:pPr marL="43682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690" dirty="0">
              <a:solidFill>
                <a:srgbClr val="000000"/>
              </a:solidFill>
              <a:latin typeface="Monaco"/>
              <a:ea typeface="ＭＳ Ｐゴシック" charset="-128"/>
              <a:cs typeface="Monaco"/>
            </a:endParaRPr>
          </a:p>
          <a:p>
            <a:pPr marL="43682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690" dirty="0">
              <a:solidFill>
                <a:srgbClr val="000000"/>
              </a:solidFill>
              <a:latin typeface="Monaco"/>
              <a:ea typeface="ＭＳ Ｐゴシック" charset="-128"/>
              <a:cs typeface="Monaco"/>
            </a:endParaRPr>
          </a:p>
          <a:p>
            <a:pPr marL="43682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sz="1690" spc="-4" dirty="0">
                <a:solidFill>
                  <a:srgbClr val="000000"/>
                </a:solidFill>
                <a:latin typeface="Monaco"/>
                <a:ea typeface="ＭＳ Ｐゴシック" charset="-128"/>
                <a:cs typeface="Monaco"/>
              </a:rPr>
              <a:t>p[7</a:t>
            </a:r>
            <a:r>
              <a:rPr sz="1690" dirty="0">
                <a:solidFill>
                  <a:srgbClr val="000000"/>
                </a:solidFill>
                <a:latin typeface="Monaco"/>
                <a:ea typeface="ＭＳ Ｐゴシック" charset="-128"/>
                <a:cs typeface="Monaco"/>
              </a:rPr>
              <a:t>] = 1</a:t>
            </a:r>
            <a:endParaRPr sz="1690" dirty="0">
              <a:solidFill>
                <a:srgbClr val="000000"/>
              </a:solidFill>
              <a:latin typeface="Times New Roman"/>
              <a:ea typeface="ＭＳ Ｐゴシック" charset="-128"/>
              <a:cs typeface="Times New Roman"/>
            </a:endParaRPr>
          </a:p>
          <a:p>
            <a:pPr eaLnBrk="0" fontAlgn="base" hangingPunct="0">
              <a:spcAft>
                <a:spcPct val="0"/>
              </a:spcAft>
            </a:pPr>
            <a:endParaRPr sz="1690" dirty="0">
              <a:solidFill>
                <a:srgbClr val="000000"/>
              </a:solidFill>
              <a:latin typeface="Times New Roman"/>
              <a:ea typeface="ＭＳ Ｐゴシック" charset="-128"/>
              <a:cs typeface="Times New Roman"/>
            </a:endParaRPr>
          </a:p>
          <a:p>
            <a:pPr marL="43682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sz="1690" spc="-4" dirty="0">
                <a:solidFill>
                  <a:srgbClr val="000000"/>
                </a:solidFill>
                <a:latin typeface="Monaco"/>
                <a:ea typeface="ＭＳ Ｐゴシック" charset="-128"/>
                <a:cs typeface="Monaco"/>
              </a:rPr>
              <a:t>p[1</a:t>
            </a:r>
            <a:r>
              <a:rPr sz="1690" dirty="0">
                <a:solidFill>
                  <a:srgbClr val="000000"/>
                </a:solidFill>
                <a:latin typeface="Monaco"/>
                <a:ea typeface="ＭＳ Ｐゴシック" charset="-128"/>
                <a:cs typeface="Monaco"/>
              </a:rPr>
              <a:t>] = 0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9" name="object 42">
                <a:extLst>
                  <a:ext uri="{FF2B5EF4-FFF2-40B4-BE49-F238E27FC236}">
                    <a16:creationId xmlns:a16="http://schemas.microsoft.com/office/drawing/2014/main" id="{BEF0A8DA-A38C-D44F-BA99-8574FCF717C1}"/>
                  </a:ext>
                </a:extLst>
              </p:cNvPr>
              <p:cNvSpPr txBox="1"/>
              <p:nvPr/>
            </p:nvSpPr>
            <p:spPr>
              <a:xfrm>
                <a:off x="2581815" y="5534020"/>
                <a:ext cx="4901159" cy="541238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/>
              <a:p>
                <a:pPr marL="8942" eaLnBrk="0" fontAlgn="base" hangingPunct="0">
                  <a:spcBef>
                    <a:spcPts val="1503"/>
                  </a:spcBef>
                  <a:spcAft>
                    <a:spcPct val="0"/>
                  </a:spcAft>
                </a:pPr>
                <a:r>
                  <a:rPr sz="2500" spc="141" dirty="0">
                    <a:solidFill>
                      <a:srgbClr val="000000"/>
                    </a:solidFill>
                    <a:latin typeface="Times New Roman"/>
                    <a:ea typeface="ＭＳ Ｐゴシック" charset="-128"/>
                    <a:cs typeface="Times New Roman"/>
                  </a:rPr>
                  <a:t>(</a:t>
                </a:r>
                <a:r>
                  <a:rPr sz="2500" i="1" spc="320" dirty="0">
                    <a:solidFill>
                      <a:srgbClr val="000000"/>
                    </a:solidFill>
                    <a:latin typeface="Times New Roman"/>
                    <a:ea typeface="ＭＳ Ｐゴシック" charset="-128"/>
                    <a:cs typeface="Times New Roman"/>
                  </a:rPr>
                  <a:t>x</a:t>
                </a:r>
                <a:r>
                  <a:rPr sz="2640" spc="184" baseline="-12222" dirty="0">
                    <a:solidFill>
                      <a:srgbClr val="000000"/>
                    </a:solidFill>
                    <a:latin typeface="Times New Roman"/>
                    <a:ea typeface="ＭＳ Ｐゴシック" charset="-128"/>
                    <a:cs typeface="Times New Roman"/>
                  </a:rPr>
                  <a:t>4 </a:t>
                </a:r>
                <a:r>
                  <a:rPr sz="2640" spc="-290" baseline="-12222" dirty="0">
                    <a:solidFill>
                      <a:srgbClr val="000000"/>
                    </a:solidFill>
                    <a:latin typeface="Times New Roman"/>
                    <a:ea typeface="ＭＳ Ｐゴシック" charset="-128"/>
                    <a:cs typeface="Times New Roman"/>
                  </a:rPr>
                  <a:t> </a:t>
                </a:r>
                <a14:m>
                  <m:oMath xmlns:m="http://schemas.openxmlformats.org/officeDocument/2006/math">
                    <m:r>
                      <a:rPr lang="en-US" sz="3600" i="1" spc="-290" baseline="-12222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/>
                      </a:rPr>
                      <m:t>∨</m:t>
                    </m:r>
                  </m:oMath>
                </a14:m>
                <a:r>
                  <a:rPr sz="2500" i="1" spc="-63" dirty="0">
                    <a:solidFill>
                      <a:srgbClr val="000000"/>
                    </a:solidFill>
                    <a:latin typeface="Times New Roman"/>
                    <a:ea typeface="ＭＳ Ｐゴシック" charset="-128"/>
                    <a:cs typeface="Times New Roman"/>
                  </a:rPr>
                  <a:t> </a:t>
                </a:r>
                <a:r>
                  <a:rPr lang="zh-CN" altLang="en-US" sz="2500" i="1" spc="-63" dirty="0">
                    <a:solidFill>
                      <a:srgbClr val="000000"/>
                    </a:solidFill>
                    <a:latin typeface="Times New Roman"/>
                    <a:ea typeface="ＭＳ Ｐゴシック" charset="-128"/>
                    <a:cs typeface="Times New Roman"/>
                  </a:rPr>
                  <a:t> </a:t>
                </a:r>
                <a:r>
                  <a:rPr sz="2500" i="1" spc="320" dirty="0">
                    <a:solidFill>
                      <a:srgbClr val="000000"/>
                    </a:solidFill>
                    <a:latin typeface="Times New Roman"/>
                    <a:ea typeface="ＭＳ Ｐゴシック" charset="-128"/>
                    <a:cs typeface="Times New Roman"/>
                  </a:rPr>
                  <a:t>x</a:t>
                </a:r>
                <a:r>
                  <a:rPr sz="2640" spc="184" baseline="-12222" dirty="0">
                    <a:solidFill>
                      <a:srgbClr val="000000"/>
                    </a:solidFill>
                    <a:latin typeface="Times New Roman"/>
                    <a:ea typeface="ＭＳ Ｐゴシック" charset="-128"/>
                    <a:cs typeface="Times New Roman"/>
                  </a:rPr>
                  <a:t>7</a:t>
                </a:r>
                <a:r>
                  <a:rPr sz="2640" baseline="-12222" dirty="0">
                    <a:solidFill>
                      <a:srgbClr val="000000"/>
                    </a:solidFill>
                    <a:latin typeface="Times New Roman"/>
                    <a:ea typeface="ＭＳ Ｐゴシック" charset="-128"/>
                    <a:cs typeface="Times New Roman"/>
                  </a:rPr>
                  <a:t> </a:t>
                </a:r>
                <a14:m>
                  <m:oMath xmlns:m="http://schemas.openxmlformats.org/officeDocument/2006/math">
                    <m:r>
                      <a:rPr lang="en-US" sz="3600" i="1" spc="-290" baseline="-12222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/>
                      </a:rPr>
                      <m:t>∨ </m:t>
                    </m:r>
                  </m:oMath>
                </a14:m>
                <a:r>
                  <a:rPr lang="zh-CN" altLang="en-US" sz="2500" i="1" spc="-468" dirty="0">
                    <a:solidFill>
                      <a:srgbClr val="000000"/>
                    </a:solidFill>
                    <a:latin typeface="Times New Roman"/>
                    <a:ea typeface="ＭＳ Ｐゴシック" charset="-128"/>
                    <a:cs typeface="Times New Roman"/>
                  </a:rPr>
                  <a:t>  </a:t>
                </a:r>
                <a:r>
                  <a:rPr sz="2500" i="1" spc="-468" dirty="0">
                    <a:solidFill>
                      <a:srgbClr val="000000"/>
                    </a:solidFill>
                    <a:latin typeface="Times New Roman"/>
                    <a:ea typeface="ＭＳ Ｐゴシック" charset="-128"/>
                    <a:cs typeface="Times New Roman"/>
                  </a:rPr>
                  <a:t>x</a:t>
                </a:r>
                <a:r>
                  <a:rPr sz="2500" spc="-468" dirty="0">
                    <a:solidFill>
                      <a:srgbClr val="000000"/>
                    </a:solidFill>
                    <a:latin typeface="Times New Roman"/>
                    <a:ea typeface="ＭＳ Ｐゴシック" charset="-128"/>
                    <a:cs typeface="Times New Roman"/>
                  </a:rPr>
                  <a:t>¯</a:t>
                </a:r>
                <a:r>
                  <a:rPr sz="2640" spc="375" baseline="-12222" dirty="0">
                    <a:solidFill>
                      <a:srgbClr val="000000"/>
                    </a:solidFill>
                    <a:latin typeface="Times New Roman"/>
                    <a:ea typeface="ＭＳ Ｐゴシック" charset="-128"/>
                    <a:cs typeface="Times New Roman"/>
                  </a:rPr>
                  <a:t>1</a:t>
                </a:r>
                <a:r>
                  <a:rPr sz="2500" spc="141" dirty="0">
                    <a:solidFill>
                      <a:srgbClr val="000000"/>
                    </a:solidFill>
                    <a:latin typeface="Times New Roman"/>
                    <a:ea typeface="ＭＳ Ｐゴシック" charset="-128"/>
                    <a:cs typeface="Times New Roman"/>
                  </a:rPr>
                  <a:t>)</a:t>
                </a:r>
                <a:r>
                  <a:rPr sz="2500" spc="-63" dirty="0">
                    <a:solidFill>
                      <a:srgbClr val="000000"/>
                    </a:solidFill>
                    <a:latin typeface="Times New Roman"/>
                    <a:ea typeface="ＭＳ Ｐゴシック" charset="-128"/>
                    <a:cs typeface="Times New Roman"/>
                  </a:rPr>
                  <a:t> </a:t>
                </a:r>
                <a14:m>
                  <m:oMath xmlns:m="http://schemas.openxmlformats.org/officeDocument/2006/math">
                    <m:r>
                      <a:rPr lang="en-US" sz="2500" i="1" spc="-63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/>
                      </a:rPr>
                      <m:t>∧</m:t>
                    </m:r>
                  </m:oMath>
                </a14:m>
                <a:r>
                  <a:rPr sz="2500" spc="141" dirty="0">
                    <a:solidFill>
                      <a:srgbClr val="000000"/>
                    </a:solidFill>
                    <a:latin typeface="Times New Roman"/>
                    <a:ea typeface="ＭＳ Ｐゴシック" charset="-128"/>
                    <a:cs typeface="Times New Roman"/>
                  </a:rPr>
                  <a:t>(</a:t>
                </a:r>
                <a:r>
                  <a:rPr sz="2500" i="1" spc="67" dirty="0">
                    <a:solidFill>
                      <a:srgbClr val="000000"/>
                    </a:solidFill>
                    <a:latin typeface="Times New Roman"/>
                    <a:ea typeface="ＭＳ Ｐゴシック" charset="-128"/>
                    <a:cs typeface="Times New Roman"/>
                  </a:rPr>
                  <a:t>.</a:t>
                </a:r>
                <a:r>
                  <a:rPr sz="2500" i="1" spc="-204" dirty="0">
                    <a:solidFill>
                      <a:srgbClr val="000000"/>
                    </a:solidFill>
                    <a:latin typeface="Times New Roman"/>
                    <a:ea typeface="ＭＳ Ｐゴシック" charset="-128"/>
                    <a:cs typeface="Times New Roman"/>
                  </a:rPr>
                  <a:t> </a:t>
                </a:r>
                <a:r>
                  <a:rPr sz="2500" i="1" spc="67" dirty="0">
                    <a:solidFill>
                      <a:srgbClr val="000000"/>
                    </a:solidFill>
                    <a:latin typeface="Times New Roman"/>
                    <a:ea typeface="ＭＳ Ｐゴシック" charset="-128"/>
                    <a:cs typeface="Times New Roman"/>
                  </a:rPr>
                  <a:t>.</a:t>
                </a:r>
                <a:r>
                  <a:rPr sz="2500" i="1" spc="-204" dirty="0">
                    <a:solidFill>
                      <a:srgbClr val="000000"/>
                    </a:solidFill>
                    <a:latin typeface="Times New Roman"/>
                    <a:ea typeface="ＭＳ Ｐゴシック" charset="-128"/>
                    <a:cs typeface="Times New Roman"/>
                  </a:rPr>
                  <a:t> </a:t>
                </a:r>
                <a:r>
                  <a:rPr sz="2500" i="1" spc="67" dirty="0">
                    <a:solidFill>
                      <a:srgbClr val="000000"/>
                    </a:solidFill>
                    <a:latin typeface="Times New Roman"/>
                    <a:ea typeface="ＭＳ Ｐゴシック" charset="-128"/>
                    <a:cs typeface="Times New Roman"/>
                  </a:rPr>
                  <a:t>.</a:t>
                </a:r>
                <a:r>
                  <a:rPr sz="2500" spc="141" dirty="0">
                    <a:solidFill>
                      <a:srgbClr val="000000"/>
                    </a:solidFill>
                    <a:latin typeface="Times New Roman"/>
                    <a:ea typeface="ＭＳ Ｐゴシック" charset="-128"/>
                    <a:cs typeface="Times New Roman"/>
                  </a:rPr>
                  <a:t>)</a:t>
                </a:r>
                <a:r>
                  <a:rPr sz="2500" spc="-63" dirty="0">
                    <a:solidFill>
                      <a:srgbClr val="000000"/>
                    </a:solidFill>
                    <a:latin typeface="Times New Roman"/>
                    <a:ea typeface="ＭＳ Ｐゴシック" charset="-128"/>
                    <a:cs typeface="Times New Roman"/>
                  </a:rPr>
                  <a:t> </a:t>
                </a:r>
                <a14:m>
                  <m:oMath xmlns:m="http://schemas.openxmlformats.org/officeDocument/2006/math">
                    <m:r>
                      <a:rPr lang="en-US" sz="2500" i="1" spc="-63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/>
                      </a:rPr>
                      <m:t>∧</m:t>
                    </m:r>
                  </m:oMath>
                </a14:m>
                <a:r>
                  <a:rPr sz="2500" i="1" spc="-63" dirty="0">
                    <a:solidFill>
                      <a:srgbClr val="000000"/>
                    </a:solidFill>
                    <a:latin typeface="Times New Roman"/>
                    <a:ea typeface="ＭＳ Ｐゴシック" charset="-128"/>
                    <a:cs typeface="Times New Roman"/>
                  </a:rPr>
                  <a:t> </a:t>
                </a:r>
                <a:r>
                  <a:rPr sz="2500" spc="141" dirty="0">
                    <a:solidFill>
                      <a:srgbClr val="000000"/>
                    </a:solidFill>
                    <a:latin typeface="Times New Roman"/>
                    <a:ea typeface="ＭＳ Ｐゴシック" charset="-128"/>
                    <a:cs typeface="Times New Roman"/>
                  </a:rPr>
                  <a:t>(</a:t>
                </a:r>
                <a:r>
                  <a:rPr sz="2500" i="1" spc="67" dirty="0">
                    <a:solidFill>
                      <a:srgbClr val="000000"/>
                    </a:solidFill>
                    <a:latin typeface="Times New Roman"/>
                    <a:ea typeface="ＭＳ Ｐゴシック" charset="-128"/>
                    <a:cs typeface="Times New Roman"/>
                  </a:rPr>
                  <a:t>.</a:t>
                </a:r>
                <a:r>
                  <a:rPr sz="2500" i="1" spc="-204" dirty="0">
                    <a:solidFill>
                      <a:srgbClr val="000000"/>
                    </a:solidFill>
                    <a:latin typeface="Times New Roman"/>
                    <a:ea typeface="ＭＳ Ｐゴシック" charset="-128"/>
                    <a:cs typeface="Times New Roman"/>
                  </a:rPr>
                  <a:t> </a:t>
                </a:r>
                <a:r>
                  <a:rPr sz="2500" i="1" spc="67" dirty="0">
                    <a:solidFill>
                      <a:srgbClr val="000000"/>
                    </a:solidFill>
                    <a:latin typeface="Times New Roman"/>
                    <a:ea typeface="ＭＳ Ｐゴシック" charset="-128"/>
                    <a:cs typeface="Times New Roman"/>
                  </a:rPr>
                  <a:t>.</a:t>
                </a:r>
                <a:r>
                  <a:rPr sz="2500" i="1" spc="-204" dirty="0">
                    <a:solidFill>
                      <a:srgbClr val="000000"/>
                    </a:solidFill>
                    <a:latin typeface="Times New Roman"/>
                    <a:ea typeface="ＭＳ Ｐゴシック" charset="-128"/>
                    <a:cs typeface="Times New Roman"/>
                  </a:rPr>
                  <a:t> </a:t>
                </a:r>
                <a:r>
                  <a:rPr sz="2500" i="1" spc="67" dirty="0">
                    <a:solidFill>
                      <a:srgbClr val="000000"/>
                    </a:solidFill>
                    <a:latin typeface="Times New Roman"/>
                    <a:ea typeface="ＭＳ Ｐゴシック" charset="-128"/>
                    <a:cs typeface="Times New Roman"/>
                  </a:rPr>
                  <a:t>.</a:t>
                </a:r>
                <a:r>
                  <a:rPr sz="2500" spc="141" dirty="0">
                    <a:solidFill>
                      <a:srgbClr val="000000"/>
                    </a:solidFill>
                    <a:latin typeface="Times New Roman"/>
                    <a:ea typeface="ＭＳ Ｐゴシック" charset="-128"/>
                    <a:cs typeface="Times New Roman"/>
                  </a:rPr>
                  <a:t>)</a:t>
                </a:r>
                <a:r>
                  <a:rPr sz="2500" spc="-63" dirty="0">
                    <a:solidFill>
                      <a:srgbClr val="000000"/>
                    </a:solidFill>
                    <a:latin typeface="Times New Roman"/>
                    <a:ea typeface="ＭＳ Ｐゴシック" charset="-128"/>
                    <a:cs typeface="Times New Roman"/>
                  </a:rPr>
                  <a:t> </a:t>
                </a:r>
                <a14:m>
                  <m:oMath xmlns:m="http://schemas.openxmlformats.org/officeDocument/2006/math">
                    <m:r>
                      <a:rPr lang="en-US" sz="2500" i="1" spc="-63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/>
                      </a:rPr>
                      <m:t>∧</m:t>
                    </m:r>
                  </m:oMath>
                </a14:m>
                <a:r>
                  <a:rPr sz="2500" i="1" spc="-63" dirty="0">
                    <a:solidFill>
                      <a:srgbClr val="000000"/>
                    </a:solidFill>
                    <a:latin typeface="Times New Roman"/>
                    <a:ea typeface="ＭＳ Ｐゴシック" charset="-128"/>
                    <a:cs typeface="Times New Roman"/>
                  </a:rPr>
                  <a:t> </a:t>
                </a:r>
                <a:r>
                  <a:rPr sz="2500" spc="141" dirty="0">
                    <a:solidFill>
                      <a:srgbClr val="000000"/>
                    </a:solidFill>
                    <a:latin typeface="Times New Roman"/>
                    <a:ea typeface="ＭＳ Ｐゴシック" charset="-128"/>
                    <a:cs typeface="Times New Roman"/>
                  </a:rPr>
                  <a:t>(</a:t>
                </a:r>
                <a:r>
                  <a:rPr sz="2500" i="1" spc="67" dirty="0">
                    <a:solidFill>
                      <a:srgbClr val="000000"/>
                    </a:solidFill>
                    <a:latin typeface="Times New Roman"/>
                    <a:ea typeface="ＭＳ Ｐゴシック" charset="-128"/>
                    <a:cs typeface="Times New Roman"/>
                  </a:rPr>
                  <a:t>.</a:t>
                </a:r>
                <a:r>
                  <a:rPr sz="2500" i="1" spc="-204" dirty="0">
                    <a:solidFill>
                      <a:srgbClr val="000000"/>
                    </a:solidFill>
                    <a:latin typeface="Times New Roman"/>
                    <a:ea typeface="ＭＳ Ｐゴシック" charset="-128"/>
                    <a:cs typeface="Times New Roman"/>
                  </a:rPr>
                  <a:t> </a:t>
                </a:r>
                <a:r>
                  <a:rPr sz="2500" i="1" spc="67" dirty="0">
                    <a:solidFill>
                      <a:srgbClr val="000000"/>
                    </a:solidFill>
                    <a:latin typeface="Times New Roman"/>
                    <a:ea typeface="ＭＳ Ｐゴシック" charset="-128"/>
                    <a:cs typeface="Times New Roman"/>
                  </a:rPr>
                  <a:t>.</a:t>
                </a:r>
                <a:r>
                  <a:rPr sz="2500" i="1" spc="-204" dirty="0">
                    <a:solidFill>
                      <a:srgbClr val="000000"/>
                    </a:solidFill>
                    <a:latin typeface="Times New Roman"/>
                    <a:ea typeface="ＭＳ Ｐゴシック" charset="-128"/>
                    <a:cs typeface="Times New Roman"/>
                  </a:rPr>
                  <a:t> </a:t>
                </a:r>
                <a:r>
                  <a:rPr sz="2500" i="1" spc="67" dirty="0">
                    <a:solidFill>
                      <a:srgbClr val="000000"/>
                    </a:solidFill>
                    <a:latin typeface="Times New Roman"/>
                    <a:ea typeface="ＭＳ Ｐゴシック" charset="-128"/>
                    <a:cs typeface="Times New Roman"/>
                  </a:rPr>
                  <a:t>.</a:t>
                </a:r>
                <a:r>
                  <a:rPr sz="2500" spc="141" dirty="0">
                    <a:solidFill>
                      <a:srgbClr val="000000"/>
                    </a:solidFill>
                    <a:latin typeface="Times New Roman"/>
                    <a:ea typeface="ＭＳ Ｐゴシック" charset="-128"/>
                    <a:cs typeface="Times New Roman"/>
                  </a:rPr>
                  <a:t>)</a:t>
                </a:r>
                <a:endParaRPr sz="2500" dirty="0">
                  <a:solidFill>
                    <a:srgbClr val="000000"/>
                  </a:solidFill>
                  <a:latin typeface="Times New Roman"/>
                  <a:ea typeface="ＭＳ Ｐゴシック" charset="-128"/>
                  <a:cs typeface="Times New Roman"/>
                </a:endParaRPr>
              </a:p>
            </p:txBody>
          </p:sp>
        </mc:Choice>
        <mc:Fallback>
          <p:sp>
            <p:nvSpPr>
              <p:cNvPr id="119" name="object 42">
                <a:extLst>
                  <a:ext uri="{FF2B5EF4-FFF2-40B4-BE49-F238E27FC236}">
                    <a16:creationId xmlns:a16="http://schemas.microsoft.com/office/drawing/2014/main" id="{BEF0A8DA-A38C-D44F-BA99-8574FCF717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1815" y="5534020"/>
                <a:ext cx="4901159" cy="541238"/>
              </a:xfrm>
              <a:prstGeom prst="rect">
                <a:avLst/>
              </a:prstGeom>
              <a:blipFill>
                <a:blip r:embed="rId2"/>
                <a:stretch>
                  <a:fillRect l="-3618" b="-348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67536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8" grpId="0"/>
      <p:bldP spid="119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CC3487D-D6D5-A04C-94F1-8FE8E59FD7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74347" y="224047"/>
            <a:ext cx="9109135" cy="1052914"/>
          </a:xfrm>
        </p:spPr>
        <p:txBody>
          <a:bodyPr/>
          <a:lstStyle/>
          <a:p>
            <a:r>
              <a:rPr lang="en-US" altLang="zh-CN" sz="3600" dirty="0">
                <a:solidFill>
                  <a:schemeClr val="accent1"/>
                </a:solidFill>
                <a:latin typeface="Comic Sans MS" panose="030F0902030302020204" pitchFamily="66" charset="0"/>
              </a:rPr>
              <a:t>Look Ahead</a:t>
            </a:r>
            <a:endParaRPr lang="en-US" sz="3600" dirty="0">
              <a:solidFill>
                <a:schemeClr val="accent1"/>
              </a:solidFill>
              <a:latin typeface="Comic Sans MS" panose="030F0902030302020204" pitchFamily="66" charset="0"/>
            </a:endParaRP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2138ACD-20AD-9E49-9CD8-656901E254A0}"/>
              </a:ext>
            </a:extLst>
          </p:cNvPr>
          <p:cNvSpPr txBox="1">
            <a:spLocks/>
          </p:cNvSpPr>
          <p:nvPr/>
        </p:nvSpPr>
        <p:spPr>
          <a:xfrm>
            <a:off x="11488848" y="6039465"/>
            <a:ext cx="703152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1pPr>
            <a:lvl2pPr marL="742950" indent="-28575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2pPr>
            <a:lvl3pPr marL="1143000" indent="-22860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3pPr>
            <a:lvl4pPr marL="1600200" indent="-22860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4pPr>
            <a:lvl5pPr marL="2057400" indent="-22860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5pPr>
            <a:lvl6pPr marL="25146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6pPr>
            <a:lvl7pPr marL="29718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7pPr>
            <a:lvl8pPr marL="34290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8pPr>
            <a:lvl9pPr marL="38862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9pPr>
          </a:lstStyle>
          <a:p>
            <a:pPr algn="r"/>
            <a:fld id="{7CBD4323-42A0-E54E-9D59-E221C7814D01}" type="slidenum">
              <a:rPr lang="en-US" altLang="x-none" sz="1600" smtClean="0">
                <a:latin typeface="Tahoma" charset="0"/>
              </a:rPr>
              <a:pPr algn="r"/>
              <a:t>65</a:t>
            </a:fld>
            <a:endParaRPr lang="en-US" altLang="x-none" sz="1600" dirty="0">
              <a:latin typeface="Tahoma" charset="0"/>
            </a:endParaRPr>
          </a:p>
        </p:txBody>
      </p:sp>
      <p:sp>
        <p:nvSpPr>
          <p:cNvPr id="43" name="Content Placeholder 2">
            <a:extLst>
              <a:ext uri="{FF2B5EF4-FFF2-40B4-BE49-F238E27FC236}">
                <a16:creationId xmlns:a16="http://schemas.microsoft.com/office/drawing/2014/main" id="{EDEE51D5-48CB-AE41-A6DB-64789087446B}"/>
              </a:ext>
            </a:extLst>
          </p:cNvPr>
          <p:cNvSpPr txBox="1">
            <a:spLocks/>
          </p:cNvSpPr>
          <p:nvPr/>
        </p:nvSpPr>
        <p:spPr bwMode="auto">
          <a:xfrm>
            <a:off x="1837157" y="1276961"/>
            <a:ext cx="7783513" cy="4656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557" tIns="45781" rIns="91557" bIns="45781" numCol="1" anchor="t" anchorCtr="0" compatLnSpc="1">
            <a:prstTxWarp prst="textNoShape">
              <a:avLst/>
            </a:prstTxWarp>
          </a:bodyPr>
          <a:lstStyle>
            <a:lvl1pPr marL="342900" indent="-342900" algn="l" defTabSz="915988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Wingdings" pitchFamily="2" charset="2"/>
              <a:buChar char="q"/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4538" indent="-287338" algn="l" defTabSz="915988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Courier New" panose="02070309020205020404" pitchFamily="49" charset="0"/>
              <a:buChar char="o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4588" indent="-228600" algn="l" defTabSz="915988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603375" indent="-230188" algn="l" defTabSz="915988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charset="0"/>
              </a:defRPr>
            </a:lvl4pPr>
            <a:lvl5pPr marL="2060575" indent="-228600" algn="l" defTabSz="915988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charset="0"/>
              </a:defRPr>
            </a:lvl5pPr>
            <a:lvl6pPr marL="2517775" indent="-228600" algn="l" defTabSz="915988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4975" indent="-228600" algn="l" defTabSz="915988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32175" indent="-228600" algn="l" defTabSz="915988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9375" indent="-228600" algn="l" defTabSz="915988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342900" marR="0" lvl="0" indent="-342900" algn="l" defTabSz="915988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Wingdings" pitchFamily="2" charset="2"/>
              <a:buChar char="q"/>
              <a:tabLst/>
              <a:defRPr/>
            </a:pPr>
            <a:r>
              <a:rPr kumimoji="0" lang="en-US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/>
                <a:ea typeface="ＭＳ Ｐゴシック" charset="0"/>
              </a:rPr>
              <a:t>Despite theoretical hardness, much success in practical systems</a:t>
            </a: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6004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CC3487D-D6D5-A04C-94F1-8FE8E59FD7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3600" dirty="0">
                <a:solidFill>
                  <a:schemeClr val="accent1"/>
                </a:solidFill>
                <a:latin typeface="Comic Sans MS" panose="030F0902030302020204" pitchFamily="66" charset="0"/>
              </a:rPr>
              <a:t>Out</a:t>
            </a:r>
            <a:r>
              <a:rPr lang="en-US" altLang="zh-CN" sz="3600" dirty="0">
                <a:solidFill>
                  <a:schemeClr val="accent1"/>
                </a:solidFill>
                <a:latin typeface="Comic Sans MS" panose="030F0902030302020204" pitchFamily="66" charset="0"/>
              </a:rPr>
              <a:t>line</a:t>
            </a:r>
            <a:endParaRPr lang="en-US" sz="3600" dirty="0">
              <a:solidFill>
                <a:schemeClr val="accent1"/>
              </a:solidFill>
              <a:latin typeface="Comic Sans MS" panose="030F0902030302020204" pitchFamily="66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61F447-33B6-554C-B073-6B688B696773}"/>
              </a:ext>
            </a:extLst>
          </p:cNvPr>
          <p:cNvSpPr txBox="1"/>
          <p:nvPr/>
        </p:nvSpPr>
        <p:spPr>
          <a:xfrm>
            <a:off x="740229" y="1371600"/>
            <a:ext cx="10929257" cy="48964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457200" indent="-457200">
              <a:lnSpc>
                <a:spcPct val="150000"/>
              </a:lnSpc>
              <a:buClr>
                <a:schemeClr val="tx1"/>
              </a:buClr>
              <a:buFont typeface="Wingdings" pitchFamily="2" charset="2"/>
              <a:buChar char="q"/>
            </a:pPr>
            <a:r>
              <a:rPr lang="en-US" altLang="zh-CN" sz="2800" dirty="0">
                <a:latin typeface="Comic Sans MS" panose="030F0902030302020204" pitchFamily="66" charset="0"/>
                <a:ea typeface="ＭＳ Ｐゴシック" charset="-128"/>
              </a:rPr>
              <a:t>Recap</a:t>
            </a:r>
            <a:endParaRPr lang="en-US" altLang="ja-JP" sz="2800" dirty="0">
              <a:latin typeface="Comic Sans MS" panose="030F0902030302020204" pitchFamily="66" charset="0"/>
              <a:ea typeface="ＭＳ Ｐゴシック" charset="-128"/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q"/>
            </a:pPr>
            <a:r>
              <a:rPr lang="en-US" altLang="zh-CN" sz="2800" dirty="0">
                <a:latin typeface="Comic Sans MS" panose="030F0902030302020204" pitchFamily="66" charset="0"/>
                <a:ea typeface="ＭＳ Ｐゴシック" charset="-128"/>
              </a:rPr>
              <a:t>Layered</a:t>
            </a:r>
            <a:r>
              <a:rPr lang="zh-CN" altLang="en-US" sz="2800" dirty="0">
                <a:latin typeface="Comic Sans MS" panose="030F0902030302020204" pitchFamily="66" charset="0"/>
                <a:ea typeface="ＭＳ Ｐゴシック" charset="-128"/>
              </a:rPr>
              <a:t> </a:t>
            </a:r>
            <a:r>
              <a:rPr lang="en-US" altLang="zh-CN" sz="2800" dirty="0">
                <a:latin typeface="Comic Sans MS" panose="030F0902030302020204" pitchFamily="66" charset="0"/>
                <a:ea typeface="ＭＳ Ｐゴシック" charset="-128"/>
              </a:rPr>
              <a:t>architecture</a:t>
            </a:r>
            <a:endParaRPr lang="en-US" altLang="x-none" sz="2800" dirty="0">
              <a:latin typeface="Comic Sans MS" panose="030F0902030302020204" pitchFamily="66" charset="0"/>
              <a:ea typeface="ＭＳ Ｐゴシック" charset="-128"/>
            </a:endParaRPr>
          </a:p>
          <a:p>
            <a:pPr marL="914400" lvl="1" indent="-457200">
              <a:buClr>
                <a:schemeClr val="tx1"/>
              </a:buClr>
              <a:buSzPct val="85000"/>
              <a:buFont typeface="Wingdings" pitchFamily="2" charset="2"/>
              <a:buChar char="q"/>
            </a:pPr>
            <a:r>
              <a:rPr lang="en-US" altLang="x-none" sz="2800" dirty="0">
                <a:latin typeface="Comic Sans MS" panose="030F0902030302020204" pitchFamily="66" charset="0"/>
                <a:ea typeface="ＭＳ Ｐゴシック" charset="-128"/>
              </a:rPr>
              <a:t>what is layering?</a:t>
            </a:r>
          </a:p>
          <a:p>
            <a:pPr marL="914400" lvl="1" indent="-457200">
              <a:buSzPct val="85000"/>
              <a:buFont typeface="Wingdings" pitchFamily="2" charset="2"/>
              <a:buChar char="q"/>
            </a:pPr>
            <a:r>
              <a:rPr lang="en-US" altLang="x-none" sz="2800" dirty="0">
                <a:latin typeface="Comic Sans MS" panose="030F0902030302020204" pitchFamily="66" charset="0"/>
                <a:ea typeface="ＭＳ Ｐゴシック" charset="-128"/>
              </a:rPr>
              <a:t>why </a:t>
            </a:r>
            <a:r>
              <a:rPr lang="en-US" altLang="zh-CN" sz="2800" dirty="0">
                <a:latin typeface="Comic Sans MS" panose="030F0902030302020204" pitchFamily="66" charset="0"/>
                <a:ea typeface="ＭＳ Ｐゴシック" charset="-128"/>
              </a:rPr>
              <a:t>l</a:t>
            </a:r>
            <a:r>
              <a:rPr lang="en-US" altLang="x-none" sz="2800" dirty="0">
                <a:latin typeface="Comic Sans MS" panose="030F0902030302020204" pitchFamily="66" charset="0"/>
                <a:ea typeface="ＭＳ Ｐゴシック" charset="-128"/>
              </a:rPr>
              <a:t>ayering?</a:t>
            </a:r>
          </a:p>
          <a:p>
            <a:pPr marL="914400" lvl="1" indent="-457200">
              <a:buClr>
                <a:schemeClr val="tx1"/>
              </a:buClr>
              <a:buSzPct val="85000"/>
              <a:buFont typeface="Wingdings" pitchFamily="2" charset="2"/>
              <a:buChar char="q"/>
            </a:pPr>
            <a:r>
              <a:rPr lang="en-US" altLang="x-none" sz="2800" dirty="0">
                <a:latin typeface="Comic Sans MS" panose="030F0902030302020204" pitchFamily="66" charset="0"/>
                <a:ea typeface="ＭＳ Ｐゴシック" charset="-128"/>
              </a:rPr>
              <a:t>ISO/OSI layering and Internet layering</a:t>
            </a:r>
          </a:p>
          <a:p>
            <a:pPr marL="457200" indent="-457200">
              <a:buClr>
                <a:schemeClr val="tx1"/>
              </a:buClr>
              <a:buSzPct val="85000"/>
              <a:buFont typeface="Wingdings" pitchFamily="2" charset="2"/>
              <a:buChar char="q"/>
            </a:pPr>
            <a:r>
              <a:rPr lang="en-US" altLang="zh-CN" sz="2800" dirty="0">
                <a:latin typeface="Comic Sans MS" panose="030F0902030302020204" pitchFamily="66" charset="0"/>
                <a:ea typeface="ＭＳ Ｐゴシック" charset="-128"/>
              </a:rPr>
              <a:t>Network</a:t>
            </a:r>
            <a:r>
              <a:rPr lang="zh-CN" altLang="en-US" sz="2800" dirty="0">
                <a:latin typeface="Comic Sans MS" panose="030F0902030302020204" pitchFamily="66" charset="0"/>
                <a:ea typeface="ＭＳ Ｐゴシック" charset="-128"/>
              </a:rPr>
              <a:t> </a:t>
            </a:r>
            <a:r>
              <a:rPr lang="en-US" altLang="zh-CN" sz="2800" dirty="0">
                <a:latin typeface="Comic Sans MS" panose="030F0902030302020204" pitchFamily="66" charset="0"/>
                <a:ea typeface="ＭＳ Ｐゴシック" charset="-128"/>
              </a:rPr>
              <a:t>Verification</a:t>
            </a:r>
          </a:p>
          <a:p>
            <a:pPr marL="914400" lvl="1" indent="-457200">
              <a:buClr>
                <a:srgbClr val="C00000"/>
              </a:buClr>
              <a:buSzPct val="85000"/>
              <a:buFont typeface="Courier New" panose="02070309020205020404" pitchFamily="49" charset="0"/>
              <a:buChar char="o"/>
            </a:pPr>
            <a:r>
              <a:rPr lang="en-US" altLang="x-none" sz="2800" i="1" dirty="0">
                <a:solidFill>
                  <a:srgbClr val="C00000"/>
                </a:solidFill>
                <a:latin typeface="Comic Sans MS" panose="030F0902030302020204" pitchFamily="66" charset="0"/>
                <a:ea typeface="ＭＳ Ｐゴシック" charset="-128"/>
              </a:rPr>
              <a:t>Dat</a:t>
            </a:r>
            <a:r>
              <a:rPr lang="en-US" altLang="zh-CN" sz="2800" i="1" dirty="0">
                <a:solidFill>
                  <a:srgbClr val="C00000"/>
                </a:solidFill>
                <a:latin typeface="Comic Sans MS" panose="030F0902030302020204" pitchFamily="66" charset="0"/>
                <a:ea typeface="ＭＳ Ｐゴシック" charset="-128"/>
              </a:rPr>
              <a:t>a</a:t>
            </a:r>
            <a:r>
              <a:rPr lang="zh-CN" altLang="en-US" sz="2800" i="1" dirty="0">
                <a:solidFill>
                  <a:srgbClr val="C00000"/>
                </a:solidFill>
                <a:latin typeface="Comic Sans MS" panose="030F0902030302020204" pitchFamily="66" charset="0"/>
                <a:ea typeface="ＭＳ Ｐゴシック" charset="-128"/>
              </a:rPr>
              <a:t> </a:t>
            </a:r>
            <a:r>
              <a:rPr lang="en-US" altLang="zh-CN" sz="2800" i="1" dirty="0">
                <a:solidFill>
                  <a:srgbClr val="C00000"/>
                </a:solidFill>
                <a:latin typeface="Comic Sans MS" panose="030F0902030302020204" pitchFamily="66" charset="0"/>
                <a:ea typeface="ＭＳ Ｐゴシック" charset="-128"/>
              </a:rPr>
              <a:t>plane</a:t>
            </a:r>
            <a:r>
              <a:rPr lang="zh-CN" altLang="en-US" sz="2800" i="1" dirty="0">
                <a:solidFill>
                  <a:srgbClr val="C00000"/>
                </a:solidFill>
                <a:latin typeface="Comic Sans MS" panose="030F0902030302020204" pitchFamily="66" charset="0"/>
                <a:ea typeface="ＭＳ Ｐゴシック" charset="-128"/>
              </a:rPr>
              <a:t> </a:t>
            </a:r>
            <a:r>
              <a:rPr lang="en-US" altLang="zh-CN" sz="2800" i="1" dirty="0">
                <a:solidFill>
                  <a:srgbClr val="C00000"/>
                </a:solidFill>
                <a:latin typeface="Comic Sans MS" panose="030F0902030302020204" pitchFamily="66" charset="0"/>
                <a:ea typeface="ＭＳ Ｐゴシック" charset="-128"/>
              </a:rPr>
              <a:t>verification</a:t>
            </a:r>
            <a:r>
              <a:rPr lang="zh-CN" altLang="en-US" sz="2800" i="1" dirty="0">
                <a:solidFill>
                  <a:srgbClr val="C00000"/>
                </a:solidFill>
                <a:latin typeface="Comic Sans MS" panose="030F0902030302020204" pitchFamily="66" charset="0"/>
                <a:ea typeface="ＭＳ Ｐゴシック" charset="-128"/>
              </a:rPr>
              <a:t> </a:t>
            </a:r>
            <a:r>
              <a:rPr lang="en-US" altLang="zh-CN" sz="2800" i="1" dirty="0">
                <a:solidFill>
                  <a:srgbClr val="C00000"/>
                </a:solidFill>
                <a:latin typeface="Comic Sans MS" panose="030F0902030302020204" pitchFamily="66" charset="0"/>
                <a:ea typeface="ＭＳ Ｐゴシック" charset="-128"/>
              </a:rPr>
              <a:t>-</a:t>
            </a:r>
            <a:r>
              <a:rPr lang="zh-CN" altLang="en-US" sz="2800" i="1" dirty="0">
                <a:solidFill>
                  <a:srgbClr val="C00000"/>
                </a:solidFill>
                <a:latin typeface="Comic Sans MS" panose="030F0902030302020204" pitchFamily="66" charset="0"/>
                <a:ea typeface="ＭＳ Ｐゴシック" charset="-128"/>
              </a:rPr>
              <a:t> </a:t>
            </a:r>
            <a:r>
              <a:rPr lang="en-US" altLang="zh-CN" sz="2800" i="1" dirty="0">
                <a:solidFill>
                  <a:srgbClr val="C00000"/>
                </a:solidFill>
                <a:latin typeface="Comic Sans MS" panose="030F0902030302020204" pitchFamily="66" charset="0"/>
                <a:ea typeface="ＭＳ Ｐゴシック" charset="-128"/>
              </a:rPr>
              <a:t>Anteater</a:t>
            </a:r>
            <a:endParaRPr lang="en-US" altLang="x-none" sz="2800" i="1" dirty="0">
              <a:solidFill>
                <a:srgbClr val="C00000"/>
              </a:solidFill>
              <a:latin typeface="Comic Sans MS" panose="030F0902030302020204" pitchFamily="66" charset="0"/>
              <a:ea typeface="ＭＳ Ｐゴシック" charset="-128"/>
            </a:endParaRPr>
          </a:p>
          <a:p>
            <a:pPr lvl="1">
              <a:buClr>
                <a:schemeClr val="tx1"/>
              </a:buClr>
              <a:buSzPct val="85000"/>
            </a:pPr>
            <a:endParaRPr lang="en-US" altLang="x-none" sz="2800" dirty="0">
              <a:latin typeface="Comic Sans MS" panose="030F0902030302020204" pitchFamily="66" charset="0"/>
              <a:ea typeface="ＭＳ Ｐゴシック" charset="-128"/>
            </a:endParaRPr>
          </a:p>
          <a:p>
            <a:endParaRPr lang="en-US" dirty="0">
              <a:latin typeface="Comic Sans MS" panose="030F0902030302020204" pitchFamily="66" charset="0"/>
            </a:endParaRP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2138ACD-20AD-9E49-9CD8-656901E254A0}"/>
              </a:ext>
            </a:extLst>
          </p:cNvPr>
          <p:cNvSpPr txBox="1">
            <a:spLocks/>
          </p:cNvSpPr>
          <p:nvPr/>
        </p:nvSpPr>
        <p:spPr>
          <a:xfrm>
            <a:off x="11488848" y="6039465"/>
            <a:ext cx="703152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1pPr>
            <a:lvl2pPr marL="742950" indent="-28575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2pPr>
            <a:lvl3pPr marL="1143000" indent="-22860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3pPr>
            <a:lvl4pPr marL="1600200" indent="-22860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4pPr>
            <a:lvl5pPr marL="2057400" indent="-22860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5pPr>
            <a:lvl6pPr marL="25146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6pPr>
            <a:lvl7pPr marL="29718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7pPr>
            <a:lvl8pPr marL="34290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8pPr>
            <a:lvl9pPr marL="38862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9pPr>
          </a:lstStyle>
          <a:p>
            <a:pPr algn="r"/>
            <a:fld id="{7CBD4323-42A0-E54E-9D59-E221C7814D01}" type="slidenum">
              <a:rPr lang="en-US" altLang="x-none" sz="1600" smtClean="0">
                <a:latin typeface="Tahoma" charset="0"/>
              </a:rPr>
              <a:pPr algn="r"/>
              <a:t>66</a:t>
            </a:fld>
            <a:endParaRPr lang="en-US" altLang="x-none" sz="1600" dirty="0">
              <a:latin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0965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CC3487D-D6D5-A04C-94F1-8FE8E59FD7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74347" y="224047"/>
            <a:ext cx="9109135" cy="1052914"/>
          </a:xfrm>
        </p:spPr>
        <p:txBody>
          <a:bodyPr/>
          <a:lstStyle/>
          <a:p>
            <a:r>
              <a:rPr lang="en-US" altLang="zh-CN" sz="3600" dirty="0">
                <a:solidFill>
                  <a:schemeClr val="accent1"/>
                </a:solidFill>
                <a:latin typeface="Comic Sans MS" panose="030F0902030302020204" pitchFamily="66" charset="0"/>
              </a:rPr>
              <a:t>Anteater</a:t>
            </a:r>
            <a:endParaRPr lang="en-US" sz="3600" dirty="0">
              <a:solidFill>
                <a:schemeClr val="accent1"/>
              </a:solidFill>
              <a:latin typeface="Comic Sans MS" panose="030F0902030302020204" pitchFamily="66" charset="0"/>
            </a:endParaRP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2138ACD-20AD-9E49-9CD8-656901E254A0}"/>
              </a:ext>
            </a:extLst>
          </p:cNvPr>
          <p:cNvSpPr txBox="1">
            <a:spLocks/>
          </p:cNvSpPr>
          <p:nvPr/>
        </p:nvSpPr>
        <p:spPr>
          <a:xfrm>
            <a:off x="11488848" y="6039465"/>
            <a:ext cx="703152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1pPr>
            <a:lvl2pPr marL="742950" indent="-28575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2pPr>
            <a:lvl3pPr marL="1143000" indent="-22860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3pPr>
            <a:lvl4pPr marL="1600200" indent="-22860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4pPr>
            <a:lvl5pPr marL="2057400" indent="-22860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5pPr>
            <a:lvl6pPr marL="25146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6pPr>
            <a:lvl7pPr marL="29718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7pPr>
            <a:lvl8pPr marL="34290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8pPr>
            <a:lvl9pPr marL="38862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9pPr>
          </a:lstStyle>
          <a:p>
            <a:pPr algn="r"/>
            <a:fld id="{7CBD4323-42A0-E54E-9D59-E221C7814D01}" type="slidenum">
              <a:rPr lang="en-US" altLang="x-none" sz="1600" smtClean="0">
                <a:latin typeface="Tahoma" charset="0"/>
              </a:rPr>
              <a:pPr algn="r"/>
              <a:t>67</a:t>
            </a:fld>
            <a:endParaRPr lang="en-US" altLang="x-none" sz="1600" dirty="0">
              <a:latin typeface="Tahoma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323624C-E257-3649-9E36-5FE74432CCFB}"/>
              </a:ext>
            </a:extLst>
          </p:cNvPr>
          <p:cNvSpPr txBox="1">
            <a:spLocks/>
          </p:cNvSpPr>
          <p:nvPr/>
        </p:nvSpPr>
        <p:spPr bwMode="auto">
          <a:xfrm>
            <a:off x="1837157" y="1167276"/>
            <a:ext cx="7783513" cy="4656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557" tIns="45781" rIns="91557" bIns="45781" numCol="1" anchor="t" anchorCtr="0" compatLnSpc="1">
            <a:prstTxWarp prst="textNoShape">
              <a:avLst/>
            </a:prstTxWarp>
          </a:bodyPr>
          <a:lstStyle>
            <a:lvl1pPr marL="342900" indent="-342900" algn="l" defTabSz="915988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Wingdings" pitchFamily="2" charset="2"/>
              <a:buChar char="q"/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4538" indent="-287338" algn="l" defTabSz="915988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Courier New" panose="02070309020205020404" pitchFamily="49" charset="0"/>
              <a:buChar char="o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4588" indent="-228600" algn="l" defTabSz="915988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603375" indent="-230188" algn="l" defTabSz="915988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charset="0"/>
              </a:defRPr>
            </a:lvl4pPr>
            <a:lvl5pPr marL="2060575" indent="-228600" algn="l" defTabSz="915988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charset="0"/>
              </a:defRPr>
            </a:lvl5pPr>
            <a:lvl6pPr marL="2517775" indent="-228600" algn="l" defTabSz="915988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4975" indent="-228600" algn="l" defTabSz="915988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32175" indent="-228600" algn="l" defTabSz="915988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9375" indent="-228600" algn="l" defTabSz="915988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342900" marR="0" lvl="0" indent="-342900" algn="l" defTabSz="915988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Wingdings" pitchFamily="2" charset="2"/>
              <a:buChar char="q"/>
              <a:tabLst/>
              <a:defRPr/>
            </a:pPr>
            <a:r>
              <a:rPr kumimoji="0" lang="en-US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/>
                <a:ea typeface="ＭＳ Ｐゴシック" charset="0"/>
              </a:rPr>
              <a:t>Among the first to apply formal method (Boolean satisfiability; SAT) to network verification</a:t>
            </a:r>
          </a:p>
          <a:p>
            <a:pPr marL="744538" marR="0" lvl="1" indent="-287338" algn="l" defTabSz="915988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75000"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/>
                <a:ea typeface="ＭＳ Ｐゴシック" charset="0"/>
              </a:rPr>
              <a:t>Model datapath correctness requirements as Boolean expressions</a:t>
            </a:r>
          </a:p>
          <a:p>
            <a:pPr marL="744538" marR="0" lvl="1" indent="-287338" algn="l" defTabSz="915988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75000"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/>
                <a:ea typeface="ＭＳ Ｐゴシック" charset="0"/>
              </a:rPr>
              <a:t>Verify network properties by computing Boolean Satisfiability (e.g., use SAT tool such as </a:t>
            </a:r>
            <a:r>
              <a:rPr kumimoji="0" lang="en-US" sz="2400" b="0" i="0" u="none" strike="noStrike" kern="0" cap="none" spc="-18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ＭＳ Ｐゴシック" charset="0"/>
                <a:cs typeface="Gill Sans"/>
              </a:rPr>
              <a:t>Boo</a:t>
            </a:r>
            <a:r>
              <a:rPr kumimoji="0" lang="en-US" sz="2400" b="0" i="0" u="none" strike="noStrike" kern="0" cap="none" spc="-4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ＭＳ Ｐゴシック" charset="0"/>
                <a:cs typeface="Gill Sans"/>
              </a:rPr>
              <a:t>l</a:t>
            </a:r>
            <a:r>
              <a:rPr kumimoji="0" lang="en-US" sz="2400" b="0" i="0" u="none" strike="noStrike" kern="0" cap="none" spc="-14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ＭＳ Ｐゴシック" charset="0"/>
                <a:cs typeface="Gill Sans"/>
              </a:rPr>
              <a:t>ecto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ＭＳ Ｐゴシック" charset="0"/>
                <a:cs typeface="Gill Sans"/>
              </a:rPr>
              <a:t>r)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0653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CC3487D-D6D5-A04C-94F1-8FE8E59FD7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74347" y="224047"/>
            <a:ext cx="9109135" cy="1052914"/>
          </a:xfrm>
        </p:spPr>
        <p:txBody>
          <a:bodyPr/>
          <a:lstStyle/>
          <a:p>
            <a:r>
              <a:rPr lang="en-US" altLang="zh-CN" sz="3600" dirty="0">
                <a:solidFill>
                  <a:schemeClr val="accent1"/>
                </a:solidFill>
                <a:latin typeface="Comic Sans MS" panose="030F0902030302020204" pitchFamily="66" charset="0"/>
              </a:rPr>
              <a:t>Two-Slide</a:t>
            </a:r>
            <a:r>
              <a:rPr lang="zh-CN" altLang="en-US" sz="3600" dirty="0">
                <a:solidFill>
                  <a:schemeClr val="accent1"/>
                </a:solidFill>
                <a:latin typeface="Comic Sans MS" panose="030F0902030302020204" pitchFamily="66" charset="0"/>
              </a:rPr>
              <a:t> </a:t>
            </a:r>
            <a:r>
              <a:rPr lang="en-US" altLang="zh-CN" sz="3600" dirty="0">
                <a:solidFill>
                  <a:schemeClr val="accent1"/>
                </a:solidFill>
                <a:latin typeface="Comic Sans MS" panose="030F0902030302020204" pitchFamily="66" charset="0"/>
              </a:rPr>
              <a:t>SAT</a:t>
            </a:r>
            <a:endParaRPr lang="en-US" sz="3600" dirty="0">
              <a:solidFill>
                <a:schemeClr val="accent1"/>
              </a:solidFill>
              <a:latin typeface="Comic Sans MS" panose="030F0902030302020204" pitchFamily="66" charset="0"/>
            </a:endParaRP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2138ACD-20AD-9E49-9CD8-656901E254A0}"/>
              </a:ext>
            </a:extLst>
          </p:cNvPr>
          <p:cNvSpPr txBox="1">
            <a:spLocks/>
          </p:cNvSpPr>
          <p:nvPr/>
        </p:nvSpPr>
        <p:spPr>
          <a:xfrm>
            <a:off x="11488848" y="6039465"/>
            <a:ext cx="703152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1pPr>
            <a:lvl2pPr marL="742950" indent="-28575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2pPr>
            <a:lvl3pPr marL="1143000" indent="-22860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3pPr>
            <a:lvl4pPr marL="1600200" indent="-22860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4pPr>
            <a:lvl5pPr marL="2057400" indent="-22860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5pPr>
            <a:lvl6pPr marL="25146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6pPr>
            <a:lvl7pPr marL="29718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7pPr>
            <a:lvl8pPr marL="34290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8pPr>
            <a:lvl9pPr marL="38862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9pPr>
          </a:lstStyle>
          <a:p>
            <a:pPr algn="r"/>
            <a:fld id="{7CBD4323-42A0-E54E-9D59-E221C7814D01}" type="slidenum">
              <a:rPr lang="en-US" altLang="x-none" sz="1600" smtClean="0">
                <a:latin typeface="Tahoma" charset="0"/>
              </a:rPr>
              <a:pPr algn="r"/>
              <a:t>68</a:t>
            </a:fld>
            <a:endParaRPr lang="en-US" altLang="x-none" sz="1600" dirty="0">
              <a:latin typeface="Tahoma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E3277BA-E258-2A4B-BA3E-DB9C39B53876}"/>
              </a:ext>
            </a:extLst>
          </p:cNvPr>
          <p:cNvSpPr txBox="1">
            <a:spLocks/>
          </p:cNvSpPr>
          <p:nvPr/>
        </p:nvSpPr>
        <p:spPr bwMode="auto">
          <a:xfrm>
            <a:off x="2137117" y="1068803"/>
            <a:ext cx="7783513" cy="4656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557" tIns="45781" rIns="91557" bIns="45781" numCol="1" anchor="t" anchorCtr="0" compatLnSpc="1">
            <a:prstTxWarp prst="textNoShape">
              <a:avLst/>
            </a:prstTxWarp>
          </a:bodyPr>
          <a:lstStyle>
            <a:lvl1pPr marL="342900" indent="-342900" algn="l" defTabSz="915988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Wingdings" pitchFamily="2" charset="2"/>
              <a:buChar char="q"/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4538" indent="-287338" algn="l" defTabSz="915988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Courier New" panose="02070309020205020404" pitchFamily="49" charset="0"/>
              <a:buChar char="o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4588" indent="-228600" algn="l" defTabSz="915988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603375" indent="-230188" algn="l" defTabSz="915988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charset="0"/>
              </a:defRPr>
            </a:lvl4pPr>
            <a:lvl5pPr marL="2060575" indent="-228600" algn="l" defTabSz="915988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charset="0"/>
              </a:defRPr>
            </a:lvl5pPr>
            <a:lvl6pPr marL="2517775" indent="-228600" algn="l" defTabSz="915988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4975" indent="-228600" algn="l" defTabSz="915988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32175" indent="-228600" algn="l" defTabSz="915988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9375" indent="-228600" algn="l" defTabSz="915988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342900" marR="0" lvl="0" indent="-342900" algn="l" defTabSz="915988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Wingdings" pitchFamily="2" charset="2"/>
              <a:buChar char="q"/>
              <a:tabLst/>
              <a:defRPr/>
            </a:pPr>
            <a:r>
              <a:rPr kumimoji="0" lang="en-US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/>
                <a:ea typeface="ＭＳ Ｐゴシック" charset="0"/>
              </a:rPr>
              <a:t>Input </a:t>
            </a:r>
          </a:p>
          <a:p>
            <a:pPr marL="744538" marR="0" lvl="1" indent="-287338" algn="l" defTabSz="915988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75000"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/>
                <a:ea typeface="ＭＳ Ｐゴシック" charset="0"/>
              </a:rPr>
              <a:t>Given a Boolean expression P(x</a:t>
            </a:r>
            <a:r>
              <a:rPr kumimoji="0" lang="en-US" sz="2400" b="0" i="0" u="none" strike="noStrike" kern="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/>
                <a:ea typeface="ＭＳ Ｐゴシック" charset="0"/>
              </a:rPr>
              <a:t>1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/>
                <a:ea typeface="ＭＳ Ｐゴシック" charset="0"/>
              </a:rPr>
              <a:t>, x</a:t>
            </a:r>
            <a:r>
              <a:rPr kumimoji="0" lang="en-US" sz="2400" b="0" i="0" u="none" strike="noStrike" kern="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/>
                <a:ea typeface="ＭＳ Ｐゴシック" charset="0"/>
              </a:rPr>
              <a:t>2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/>
                <a:ea typeface="ＭＳ Ｐゴシック" charset="0"/>
              </a:rPr>
              <a:t>, …., x</a:t>
            </a:r>
            <a:r>
              <a:rPr kumimoji="0" lang="en-US" sz="2400" b="0" i="0" u="none" strike="noStrike" kern="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/>
                <a:ea typeface="ＭＳ Ｐゴシック" charset="0"/>
              </a:rPr>
              <a:t>n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/>
                <a:ea typeface="ＭＳ Ｐゴシック" charset="0"/>
              </a:rPr>
              <a:t>), where each x</a:t>
            </a:r>
            <a:r>
              <a:rPr kumimoji="0" lang="en-US" sz="2400" b="0" i="0" u="none" strike="noStrike" kern="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/>
                <a:ea typeface="ＭＳ Ｐゴシック" charset="0"/>
              </a:rPr>
              <a:t>i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/>
                <a:ea typeface="ＭＳ Ｐゴシック" charset="0"/>
              </a:rPr>
              <a:t> is a Boolean variable (true, false)</a:t>
            </a:r>
          </a:p>
          <a:p>
            <a:pPr marL="342900" marR="0" lvl="0" indent="-342900" algn="l" defTabSz="915988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Wingdings" pitchFamily="2" charset="2"/>
              <a:buChar char="q"/>
              <a:tabLst/>
              <a:defRPr/>
            </a:pPr>
            <a:r>
              <a:rPr kumimoji="0" lang="en-US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/>
                <a:ea typeface="ＭＳ Ｐゴシック" charset="0"/>
              </a:rPr>
              <a:t>Goal: find an assignment to x</a:t>
            </a:r>
            <a:r>
              <a:rPr kumimoji="0" lang="en-US" sz="2800" b="0" i="0" u="none" strike="noStrike" kern="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/>
                <a:ea typeface="ＭＳ Ｐゴシック" charset="0"/>
              </a:rPr>
              <a:t>i</a:t>
            </a:r>
            <a:r>
              <a:rPr kumimoji="0" lang="en-US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/>
                <a:ea typeface="ＭＳ Ｐゴシック" charset="0"/>
              </a:rPr>
              <a:t> to make </a:t>
            </a:r>
            <a:br>
              <a:rPr kumimoji="0" lang="en-US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/>
                <a:ea typeface="ＭＳ Ｐゴシック" charset="0"/>
              </a:rPr>
            </a:br>
            <a:r>
              <a:rPr kumimoji="0" lang="en-US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/>
                <a:ea typeface="ＭＳ Ｐゴシック" charset="0"/>
              </a:rPr>
              <a:t>P(x</a:t>
            </a:r>
            <a:r>
              <a:rPr kumimoji="0" lang="en-US" sz="2800" b="0" i="0" u="none" strike="noStrike" kern="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/>
                <a:ea typeface="ＭＳ Ｐゴシック" charset="0"/>
              </a:rPr>
              <a:t>1</a:t>
            </a:r>
            <a:r>
              <a:rPr kumimoji="0" lang="en-US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/>
                <a:ea typeface="ＭＳ Ｐゴシック" charset="0"/>
              </a:rPr>
              <a:t>, x</a:t>
            </a:r>
            <a:r>
              <a:rPr kumimoji="0" lang="en-US" sz="2800" b="0" i="0" u="none" strike="noStrike" kern="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/>
                <a:ea typeface="ＭＳ Ｐゴシック" charset="0"/>
              </a:rPr>
              <a:t>2</a:t>
            </a:r>
            <a:r>
              <a:rPr kumimoji="0" lang="en-US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/>
                <a:ea typeface="ＭＳ Ｐゴシック" charset="0"/>
              </a:rPr>
              <a:t>, …., x</a:t>
            </a:r>
            <a:r>
              <a:rPr kumimoji="0" lang="en-US" sz="2800" b="0" i="0" u="none" strike="noStrike" kern="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/>
                <a:ea typeface="ＭＳ Ｐゴシック" charset="0"/>
              </a:rPr>
              <a:t>n</a:t>
            </a:r>
            <a:r>
              <a:rPr kumimoji="0" lang="en-US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/>
                <a:ea typeface="ＭＳ Ｐゴシック" charset="0"/>
              </a:rPr>
              <a:t>) true, e.g.,</a:t>
            </a:r>
          </a:p>
          <a:p>
            <a:pPr marL="1144588" marR="0" lvl="2" indent="-228600" algn="l" defTabSz="915988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/>
                <a:ea typeface="ＭＳ Ｐゴシック" charset="0"/>
              </a:rPr>
              <a:t>P(x, y) = x v y</a:t>
            </a:r>
          </a:p>
          <a:p>
            <a:pPr marL="1144588" marR="0" lvl="2" indent="-228600" algn="l" defTabSz="915988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/>
                <a:ea typeface="ＭＳ Ｐゴシック" charset="0"/>
              </a:rPr>
              <a:t>P(x, y) = x ^ !x</a:t>
            </a:r>
          </a:p>
          <a:p>
            <a:pPr marL="744538" marR="0" lvl="1" indent="-287338" algn="l" defTabSz="915988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75000"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/>
                <a:ea typeface="ＭＳ Ｐゴシック" charset="0"/>
              </a:rPr>
              <a:t>Ex: what if you want to verify that P(x</a:t>
            </a:r>
            <a:r>
              <a:rPr kumimoji="0" lang="en-US" sz="2400" b="0" i="0" u="none" strike="noStrike" kern="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/>
                <a:ea typeface="ＭＳ Ｐゴシック" charset="0"/>
              </a:rPr>
              <a:t>1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/>
                <a:ea typeface="ＭＳ Ｐゴシック" charset="0"/>
              </a:rPr>
              <a:t>, x</a:t>
            </a:r>
            <a:r>
              <a:rPr kumimoji="0" lang="en-US" sz="2400" b="0" i="0" u="none" strike="noStrike" kern="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/>
                <a:ea typeface="ＭＳ Ｐゴシック" charset="0"/>
              </a:rPr>
              <a:t>2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/>
                <a:ea typeface="ＭＳ Ｐゴシック" charset="0"/>
              </a:rPr>
              <a:t>, …., x</a:t>
            </a:r>
            <a:r>
              <a:rPr kumimoji="0" lang="en-US" sz="2400" b="0" i="0" u="none" strike="noStrike" kern="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/>
                <a:ea typeface="ＭＳ Ｐゴシック" charset="0"/>
              </a:rPr>
              <a:t> n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/>
                <a:ea typeface="ＭＳ Ｐゴシック" charset="0"/>
              </a:rPr>
              <a:t>) is always true</a:t>
            </a:r>
          </a:p>
          <a:p>
            <a:pPr marL="342900" marR="0" lvl="0" indent="-342900" algn="l" defTabSz="915988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Wingdings" pitchFamily="2" charset="2"/>
              <a:buChar char="q"/>
              <a:tabLst/>
              <a:defRPr/>
            </a:pPr>
            <a:r>
              <a:rPr kumimoji="0" lang="en-US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/>
                <a:ea typeface="ＭＳ Ｐゴシック" charset="0"/>
              </a:rPr>
              <a:t>Substantial progress in SAT solvers, typically based on an approach called “systematic search.”</a:t>
            </a: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6648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CC3487D-D6D5-A04C-94F1-8FE8E59FD7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74347" y="224047"/>
            <a:ext cx="9109135" cy="1052914"/>
          </a:xfrm>
        </p:spPr>
        <p:txBody>
          <a:bodyPr/>
          <a:lstStyle/>
          <a:p>
            <a:r>
              <a:rPr lang="en-US" altLang="zh-CN" sz="3600" dirty="0">
                <a:solidFill>
                  <a:schemeClr val="accent1"/>
                </a:solidFill>
                <a:latin typeface="Comic Sans MS" panose="030F0902030302020204" pitchFamily="66" charset="0"/>
              </a:rPr>
              <a:t>“Systematic” SAT Search</a:t>
            </a:r>
            <a:endParaRPr lang="en-US" sz="3600" dirty="0">
              <a:solidFill>
                <a:schemeClr val="accent1"/>
              </a:solidFill>
              <a:latin typeface="Comic Sans MS" panose="030F0902030302020204" pitchFamily="66" charset="0"/>
            </a:endParaRP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2138ACD-20AD-9E49-9CD8-656901E254A0}"/>
              </a:ext>
            </a:extLst>
          </p:cNvPr>
          <p:cNvSpPr txBox="1">
            <a:spLocks/>
          </p:cNvSpPr>
          <p:nvPr/>
        </p:nvSpPr>
        <p:spPr>
          <a:xfrm>
            <a:off x="11488848" y="6039465"/>
            <a:ext cx="703152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1pPr>
            <a:lvl2pPr marL="742950" indent="-28575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2pPr>
            <a:lvl3pPr marL="1143000" indent="-22860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3pPr>
            <a:lvl4pPr marL="1600200" indent="-22860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4pPr>
            <a:lvl5pPr marL="2057400" indent="-22860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5pPr>
            <a:lvl6pPr marL="25146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6pPr>
            <a:lvl7pPr marL="29718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7pPr>
            <a:lvl8pPr marL="34290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8pPr>
            <a:lvl9pPr marL="38862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9pPr>
          </a:lstStyle>
          <a:p>
            <a:pPr algn="r"/>
            <a:fld id="{7CBD4323-42A0-E54E-9D59-E221C7814D01}" type="slidenum">
              <a:rPr lang="en-US" altLang="x-none" sz="1600" smtClean="0">
                <a:latin typeface="Tahoma" charset="0"/>
              </a:rPr>
              <a:pPr algn="r"/>
              <a:t>69</a:t>
            </a:fld>
            <a:endParaRPr lang="en-US" altLang="x-none" sz="1600" dirty="0">
              <a:latin typeface="Tahoma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58B18DF-5E3E-F744-A325-D943418928A9}"/>
              </a:ext>
            </a:extLst>
          </p:cNvPr>
          <p:cNvSpPr txBox="1">
            <a:spLocks/>
          </p:cNvSpPr>
          <p:nvPr/>
        </p:nvSpPr>
        <p:spPr bwMode="auto">
          <a:xfrm>
            <a:off x="1658816" y="1167276"/>
            <a:ext cx="7783513" cy="4656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557" tIns="45781" rIns="91557" bIns="45781" numCol="1" anchor="t" anchorCtr="0" compatLnSpc="1">
            <a:prstTxWarp prst="textNoShape">
              <a:avLst/>
            </a:prstTxWarp>
          </a:bodyPr>
          <a:lstStyle>
            <a:lvl1pPr marL="342900" indent="-342900" algn="l" defTabSz="915988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Wingdings" pitchFamily="2" charset="2"/>
              <a:buChar char="q"/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4538" indent="-287338" algn="l" defTabSz="915988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Courier New" panose="02070309020205020404" pitchFamily="49" charset="0"/>
              <a:buChar char="o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4588" indent="-228600" algn="l" defTabSz="915988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603375" indent="-230188" algn="l" defTabSz="915988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charset="0"/>
              </a:defRPr>
            </a:lvl4pPr>
            <a:lvl5pPr marL="2060575" indent="-228600" algn="l" defTabSz="915988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charset="0"/>
              </a:defRPr>
            </a:lvl5pPr>
            <a:lvl6pPr marL="2517775" indent="-228600" algn="l" defTabSz="915988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4975" indent="-228600" algn="l" defTabSz="915988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32175" indent="-228600" algn="l" defTabSz="915988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9375" indent="-228600" algn="l" defTabSz="915988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342900" marR="0" lvl="0" indent="-342900" algn="l" defTabSz="915988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Wingdings" pitchFamily="2" charset="2"/>
              <a:buChar char="q"/>
              <a:tabLst/>
              <a:defRPr/>
            </a:pPr>
            <a:r>
              <a:rPr kumimoji="0" lang="en-US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/>
                <a:ea typeface="ＭＳ Ｐゴシック" charset="0"/>
              </a:rPr>
              <a:t>The search space is a tree</a:t>
            </a:r>
          </a:p>
          <a:p>
            <a:pPr marL="744538" marR="0" lvl="1" indent="-287338" algn="l" defTabSz="915988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75000"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/>
                <a:ea typeface="ＭＳ Ｐゴシック" charset="0"/>
              </a:rPr>
              <a:t>each vertex representing a Boolean variable </a:t>
            </a:r>
          </a:p>
          <a:p>
            <a:pPr marL="744538" marR="0" lvl="1" indent="-287338" algn="l" defTabSz="915988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75000"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/>
                <a:ea typeface="ＭＳ Ｐゴシック" charset="0"/>
              </a:rPr>
              <a:t>out edges representing the two choices (true and false) for this variable. </a:t>
            </a:r>
          </a:p>
          <a:p>
            <a:pPr marL="342900" marR="0" lvl="0" indent="-342900" algn="l" defTabSz="915988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Wingdings" pitchFamily="2" charset="2"/>
              <a:buChar char="q"/>
              <a:tabLst/>
              <a:defRPr/>
            </a:pPr>
            <a:r>
              <a:rPr kumimoji="0" lang="en-US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/>
                <a:ea typeface="ＭＳ Ｐゴシック" charset="0"/>
              </a:rPr>
              <a:t>The DPLL/Davis-Putnam-Logemann-Loveland algorithm</a:t>
            </a:r>
          </a:p>
          <a:p>
            <a:pPr marL="744538" marR="0" lvl="1" indent="-287338" algn="l" defTabSz="915988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75000"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/>
                <a:ea typeface="ＭＳ Ｐゴシック" charset="0"/>
              </a:rPr>
              <a:t>based on 3 operations: decide, propagate, and backtrack. </a:t>
            </a:r>
          </a:p>
          <a:p>
            <a:pPr marL="744538" marR="0" lvl="1" indent="-287338" algn="l" defTabSz="915988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75000"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/>
                <a:ea typeface="ＭＳ Ｐゴシック" charset="0"/>
              </a:rPr>
              <a:t>benefits from a restricted representation of formulas in conjunctive normal form, or CNF, e.g., ¬p ∧ (p ∨ q)</a:t>
            </a:r>
          </a:p>
          <a:p>
            <a:pPr marL="744538" marR="0" lvl="1" indent="-287338" algn="l" defTabSz="915988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75000"/>
              <a:buFont typeface="Courier New" panose="02070309020205020404" pitchFamily="49" charset="0"/>
              <a:buChar char="o"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9730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CC3487D-D6D5-A04C-94F1-8FE8E59FD7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74348" y="187835"/>
            <a:ext cx="10061002" cy="914400"/>
          </a:xfrm>
        </p:spPr>
        <p:txBody>
          <a:bodyPr/>
          <a:lstStyle/>
          <a:p>
            <a:r>
              <a:rPr lang="en-US" sz="3200" dirty="0">
                <a:solidFill>
                  <a:schemeClr val="accent1"/>
                </a:solidFill>
                <a:latin typeface="Comic Sans MS" panose="030F0902030302020204" pitchFamily="66" charset="0"/>
              </a:rPr>
              <a:t>FTTP Architecture</a:t>
            </a:r>
            <a:endParaRPr lang="en-US" sz="3200" dirty="0">
              <a:solidFill>
                <a:srgbClr val="FF0000"/>
              </a:solidFill>
              <a:latin typeface="Comic Sans MS" panose="030F0902030302020204" pitchFamily="66" charset="0"/>
            </a:endParaRP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2138ACD-20AD-9E49-9CD8-656901E254A0}"/>
              </a:ext>
            </a:extLst>
          </p:cNvPr>
          <p:cNvSpPr txBox="1">
            <a:spLocks/>
          </p:cNvSpPr>
          <p:nvPr/>
        </p:nvSpPr>
        <p:spPr>
          <a:xfrm>
            <a:off x="11488848" y="6039465"/>
            <a:ext cx="703152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1pPr>
            <a:lvl2pPr marL="742950" indent="-28575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2pPr>
            <a:lvl3pPr marL="1143000" indent="-22860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3pPr>
            <a:lvl4pPr marL="1600200" indent="-22860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4pPr>
            <a:lvl5pPr marL="2057400" indent="-22860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5pPr>
            <a:lvl6pPr marL="25146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6pPr>
            <a:lvl7pPr marL="29718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7pPr>
            <a:lvl8pPr marL="34290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8pPr>
            <a:lvl9pPr marL="38862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9pPr>
          </a:lstStyle>
          <a:p>
            <a:pPr algn="r"/>
            <a:fld id="{7CBD4323-42A0-E54E-9D59-E221C7814D01}" type="slidenum">
              <a:rPr lang="en-US" altLang="x-none" sz="1600" smtClean="0">
                <a:latin typeface="Tahoma" charset="0"/>
              </a:rPr>
              <a:pPr algn="r"/>
              <a:t>7</a:t>
            </a:fld>
            <a:endParaRPr lang="en-US" altLang="x-none" sz="1600" dirty="0">
              <a:latin typeface="Tahoma" charset="0"/>
            </a:endParaRPr>
          </a:p>
        </p:txBody>
      </p:sp>
      <p:pic>
        <p:nvPicPr>
          <p:cNvPr id="6" name="Picture 7">
            <a:extLst>
              <a:ext uri="{FF2B5EF4-FFF2-40B4-BE49-F238E27FC236}">
                <a16:creationId xmlns:a16="http://schemas.microsoft.com/office/drawing/2014/main" id="{7BEFEC34-2ED4-5749-AC76-609DC78228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68276" y="1426235"/>
            <a:ext cx="7924800" cy="409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33588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C78A5F1-44B7-0947-A4E4-34F718D1DAC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accent1"/>
                </a:solidFill>
                <a:latin typeface="Comic Sans MS" panose="030F0902030302020204" pitchFamily="66" charset="0"/>
              </a:rPr>
              <a:t>DPLL:</a:t>
            </a:r>
            <a:r>
              <a:rPr lang="zh-CN" altLang="en-US" dirty="0">
                <a:solidFill>
                  <a:schemeClr val="accent1"/>
                </a:solidFill>
                <a:latin typeface="Comic Sans MS" panose="030F0902030302020204" pitchFamily="66" charset="0"/>
              </a:rPr>
              <a:t> </a:t>
            </a:r>
            <a:r>
              <a:rPr lang="en-US" altLang="zh-CN" dirty="0">
                <a:solidFill>
                  <a:schemeClr val="accent1"/>
                </a:solidFill>
                <a:latin typeface="Comic Sans MS" panose="030F0902030302020204" pitchFamily="66" charset="0"/>
              </a:rPr>
              <a:t>An</a:t>
            </a:r>
            <a:r>
              <a:rPr lang="zh-CN" altLang="en-US" dirty="0">
                <a:solidFill>
                  <a:schemeClr val="accent1"/>
                </a:solidFill>
                <a:latin typeface="Comic Sans MS" panose="030F0902030302020204" pitchFamily="66" charset="0"/>
              </a:rPr>
              <a:t> </a:t>
            </a:r>
            <a:r>
              <a:rPr lang="en-US" altLang="zh-CN" dirty="0">
                <a:solidFill>
                  <a:schemeClr val="accent1"/>
                </a:solidFill>
                <a:latin typeface="Comic Sans MS" panose="030F0902030302020204" pitchFamily="66" charset="0"/>
              </a:rPr>
              <a:t>Simple</a:t>
            </a:r>
            <a:r>
              <a:rPr lang="zh-CN" altLang="en-US" dirty="0">
                <a:solidFill>
                  <a:schemeClr val="accent1"/>
                </a:solidFill>
                <a:latin typeface="Comic Sans MS" panose="030F0902030302020204" pitchFamily="66" charset="0"/>
              </a:rPr>
              <a:t> </a:t>
            </a:r>
            <a:r>
              <a:rPr lang="en-US" altLang="zh-CN" dirty="0">
                <a:solidFill>
                  <a:schemeClr val="accent1"/>
                </a:solidFill>
                <a:latin typeface="Comic Sans MS" panose="030F0902030302020204" pitchFamily="66" charset="0"/>
              </a:rPr>
              <a:t>Demonstration</a:t>
            </a:r>
            <a:endParaRPr lang="en-US" dirty="0">
              <a:solidFill>
                <a:schemeClr val="accent1"/>
              </a:solidFill>
              <a:latin typeface="Comic Sans MS" panose="030F0902030302020204" pitchFamily="66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9A1DD59-70F0-3E46-82CC-E8FCE976FF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7600" y="927100"/>
            <a:ext cx="7416800" cy="500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113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CC3487D-D6D5-A04C-94F1-8FE8E59FD7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74347" y="224047"/>
            <a:ext cx="9109135" cy="1052914"/>
          </a:xfrm>
        </p:spPr>
        <p:txBody>
          <a:bodyPr/>
          <a:lstStyle/>
          <a:p>
            <a:r>
              <a:rPr lang="en-US" altLang="zh-CN" sz="3600" dirty="0">
                <a:solidFill>
                  <a:schemeClr val="accent1"/>
                </a:solidFill>
                <a:latin typeface="Comic Sans MS" panose="030F0902030302020204" pitchFamily="66" charset="0"/>
              </a:rPr>
              <a:t>DP as Boolean Expressions</a:t>
            </a:r>
            <a:endParaRPr lang="en-US" sz="3600" dirty="0">
              <a:solidFill>
                <a:schemeClr val="accent1"/>
              </a:solidFill>
              <a:latin typeface="Comic Sans MS" panose="030F0902030302020204" pitchFamily="66" charset="0"/>
            </a:endParaRP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2138ACD-20AD-9E49-9CD8-656901E254A0}"/>
              </a:ext>
            </a:extLst>
          </p:cNvPr>
          <p:cNvSpPr txBox="1">
            <a:spLocks/>
          </p:cNvSpPr>
          <p:nvPr/>
        </p:nvSpPr>
        <p:spPr>
          <a:xfrm>
            <a:off x="11488848" y="6039465"/>
            <a:ext cx="703152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1pPr>
            <a:lvl2pPr marL="742950" indent="-28575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2pPr>
            <a:lvl3pPr marL="1143000" indent="-22860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3pPr>
            <a:lvl4pPr marL="1600200" indent="-22860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4pPr>
            <a:lvl5pPr marL="2057400" indent="-22860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5pPr>
            <a:lvl6pPr marL="25146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6pPr>
            <a:lvl7pPr marL="29718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7pPr>
            <a:lvl8pPr marL="34290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8pPr>
            <a:lvl9pPr marL="38862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9pPr>
          </a:lstStyle>
          <a:p>
            <a:pPr algn="r"/>
            <a:fld id="{7CBD4323-42A0-E54E-9D59-E221C7814D01}" type="slidenum">
              <a:rPr lang="en-US" altLang="x-none" sz="1600" smtClean="0">
                <a:latin typeface="Tahoma" charset="0"/>
              </a:rPr>
              <a:pPr algn="r"/>
              <a:t>71</a:t>
            </a:fld>
            <a:endParaRPr lang="en-US" altLang="x-none" sz="1600" dirty="0">
              <a:latin typeface="Tahoma" charset="0"/>
            </a:endParaRPr>
          </a:p>
        </p:txBody>
      </p:sp>
      <p:sp>
        <p:nvSpPr>
          <p:cNvPr id="25" name="object 4">
            <a:extLst>
              <a:ext uri="{FF2B5EF4-FFF2-40B4-BE49-F238E27FC236}">
                <a16:creationId xmlns:a16="http://schemas.microsoft.com/office/drawing/2014/main" id="{D891825C-B611-2148-BAA1-0A7B1749D89E}"/>
              </a:ext>
            </a:extLst>
          </p:cNvPr>
          <p:cNvSpPr txBox="1"/>
          <p:nvPr/>
        </p:nvSpPr>
        <p:spPr>
          <a:xfrm>
            <a:off x="1522598" y="1507622"/>
            <a:ext cx="4267612" cy="3475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42" marR="3577" eaLnBrk="0" fontAlgn="base" hangingPunct="0">
              <a:lnSpc>
                <a:spcPts val="3521"/>
              </a:lnSpc>
              <a:spcBef>
                <a:spcPct val="0"/>
              </a:spcBef>
              <a:spcAft>
                <a:spcPct val="0"/>
              </a:spcAft>
            </a:pPr>
            <a:r>
              <a:rPr sz="3098" spc="11" dirty="0">
                <a:solidFill>
                  <a:srgbClr val="000000"/>
                </a:solidFill>
                <a:latin typeface="Comic Sans MS"/>
                <a:ea typeface="ＭＳ Ｐゴシック" charset="-128"/>
                <a:cs typeface="Gill Sans"/>
              </a:rPr>
              <a:t>Define</a:t>
            </a:r>
            <a:r>
              <a:rPr sz="3098" spc="-4" dirty="0">
                <a:solidFill>
                  <a:srgbClr val="000000"/>
                </a:solidFill>
                <a:latin typeface="Comic Sans MS"/>
                <a:ea typeface="ＭＳ Ｐゴシック" charset="-128"/>
                <a:cs typeface="Gill Sans"/>
              </a:rPr>
              <a:t> </a:t>
            </a:r>
            <a:r>
              <a:rPr sz="3098" spc="-18" dirty="0">
                <a:solidFill>
                  <a:srgbClr val="C00000"/>
                </a:solidFill>
                <a:latin typeface="Comic Sans MS"/>
                <a:ea typeface="ＭＳ Ｐゴシック" charset="-128"/>
                <a:cs typeface="Gill Sans"/>
              </a:rPr>
              <a:t>P</a:t>
            </a:r>
            <a:r>
              <a:rPr sz="3098" spc="-4" dirty="0">
                <a:solidFill>
                  <a:srgbClr val="C00000"/>
                </a:solidFill>
                <a:latin typeface="Comic Sans MS"/>
                <a:ea typeface="ＭＳ Ｐゴシック" charset="-128"/>
                <a:cs typeface="Gill Sans"/>
              </a:rPr>
              <a:t>(</a:t>
            </a:r>
            <a:r>
              <a:rPr sz="3098" dirty="0">
                <a:solidFill>
                  <a:srgbClr val="C00000"/>
                </a:solidFill>
                <a:latin typeface="Comic Sans MS"/>
                <a:ea typeface="ＭＳ Ｐゴシック" charset="-128"/>
                <a:cs typeface="Gill Sans"/>
              </a:rPr>
              <a:t>u,</a:t>
            </a:r>
            <a:r>
              <a:rPr sz="3098" spc="-313" dirty="0">
                <a:solidFill>
                  <a:srgbClr val="C00000"/>
                </a:solidFill>
                <a:latin typeface="Comic Sans MS"/>
                <a:ea typeface="ＭＳ Ｐゴシック" charset="-128"/>
                <a:cs typeface="Gill Sans"/>
              </a:rPr>
              <a:t> </a:t>
            </a:r>
            <a:r>
              <a:rPr sz="3098" dirty="0">
                <a:solidFill>
                  <a:srgbClr val="C00000"/>
                </a:solidFill>
                <a:latin typeface="Comic Sans MS"/>
                <a:ea typeface="ＭＳ Ｐゴシック" charset="-128"/>
                <a:cs typeface="Gill Sans"/>
              </a:rPr>
              <a:t>v)</a:t>
            </a:r>
            <a:r>
              <a:rPr sz="3098" spc="-4" dirty="0">
                <a:solidFill>
                  <a:srgbClr val="66A1DD"/>
                </a:solidFill>
                <a:latin typeface="Comic Sans MS"/>
                <a:ea typeface="ＭＳ Ｐゴシック" charset="-128"/>
                <a:cs typeface="Gill Sans"/>
              </a:rPr>
              <a:t> </a:t>
            </a:r>
            <a:r>
              <a:rPr sz="3098" spc="-14" dirty="0">
                <a:solidFill>
                  <a:srgbClr val="000000"/>
                </a:solidFill>
                <a:latin typeface="Comic Sans MS"/>
                <a:ea typeface="ＭＳ Ｐゴシック" charset="-128"/>
                <a:cs typeface="Gill Sans"/>
              </a:rPr>
              <a:t>as</a:t>
            </a:r>
            <a:r>
              <a:rPr sz="3098" spc="-4" dirty="0">
                <a:solidFill>
                  <a:srgbClr val="000000"/>
                </a:solidFill>
                <a:latin typeface="Comic Sans MS"/>
                <a:ea typeface="ＭＳ Ｐゴシック" charset="-128"/>
                <a:cs typeface="Gill Sans"/>
              </a:rPr>
              <a:t> </a:t>
            </a:r>
            <a:r>
              <a:rPr sz="3098" dirty="0">
                <a:solidFill>
                  <a:srgbClr val="000000"/>
                </a:solidFill>
                <a:latin typeface="Comic Sans MS"/>
                <a:ea typeface="ＭＳ Ｐゴシック" charset="-128"/>
                <a:cs typeface="Gill Sans"/>
              </a:rPr>
              <a:t>the</a:t>
            </a:r>
            <a:r>
              <a:rPr sz="3098" spc="-4" dirty="0">
                <a:solidFill>
                  <a:srgbClr val="000000"/>
                </a:solidFill>
                <a:latin typeface="Comic Sans MS"/>
                <a:ea typeface="ＭＳ Ｐゴシック" charset="-128"/>
                <a:cs typeface="Gill Sans"/>
              </a:rPr>
              <a:t> </a:t>
            </a:r>
            <a:r>
              <a:rPr sz="3098" spc="-18" dirty="0">
                <a:solidFill>
                  <a:srgbClr val="000000"/>
                </a:solidFill>
                <a:latin typeface="Comic Sans MS"/>
                <a:ea typeface="ＭＳ Ｐゴシック" charset="-128"/>
                <a:cs typeface="Gill Sans"/>
              </a:rPr>
              <a:t>po</a:t>
            </a:r>
            <a:r>
              <a:rPr sz="3098" spc="-4" dirty="0">
                <a:solidFill>
                  <a:srgbClr val="000000"/>
                </a:solidFill>
                <a:latin typeface="Comic Sans MS"/>
                <a:ea typeface="ＭＳ Ｐゴシック" charset="-128"/>
                <a:cs typeface="Gill Sans"/>
              </a:rPr>
              <a:t>li</a:t>
            </a:r>
            <a:r>
              <a:rPr sz="3098" spc="-14" dirty="0">
                <a:solidFill>
                  <a:srgbClr val="000000"/>
                </a:solidFill>
                <a:latin typeface="Comic Sans MS"/>
                <a:ea typeface="ＭＳ Ｐゴシック" charset="-128"/>
                <a:cs typeface="Gill Sans"/>
              </a:rPr>
              <a:t>cy</a:t>
            </a:r>
            <a:r>
              <a:rPr sz="3098" spc="-11" dirty="0">
                <a:solidFill>
                  <a:srgbClr val="000000"/>
                </a:solidFill>
                <a:latin typeface="Comic Sans MS"/>
                <a:ea typeface="ＭＳ Ｐゴシック" charset="-128"/>
                <a:cs typeface="Gill Sans"/>
              </a:rPr>
              <a:t> </a:t>
            </a:r>
            <a:r>
              <a:rPr sz="3098" dirty="0">
                <a:solidFill>
                  <a:srgbClr val="000000"/>
                </a:solidFill>
                <a:latin typeface="Comic Sans MS"/>
                <a:ea typeface="ＭＳ Ｐゴシック" charset="-128"/>
                <a:cs typeface="Gill Sans"/>
              </a:rPr>
              <a:t>funct</a:t>
            </a:r>
            <a:r>
              <a:rPr sz="3098" spc="-4" dirty="0">
                <a:solidFill>
                  <a:srgbClr val="000000"/>
                </a:solidFill>
                <a:latin typeface="Comic Sans MS"/>
                <a:ea typeface="ＭＳ Ｐゴシック" charset="-128"/>
                <a:cs typeface="Gill Sans"/>
              </a:rPr>
              <a:t>i</a:t>
            </a:r>
            <a:r>
              <a:rPr sz="3098" spc="-18" dirty="0">
                <a:solidFill>
                  <a:srgbClr val="000000"/>
                </a:solidFill>
                <a:latin typeface="Comic Sans MS"/>
                <a:ea typeface="ＭＳ Ｐゴシック" charset="-128"/>
                <a:cs typeface="Gill Sans"/>
              </a:rPr>
              <a:t>o</a:t>
            </a:r>
            <a:r>
              <a:rPr sz="3098" dirty="0">
                <a:solidFill>
                  <a:srgbClr val="000000"/>
                </a:solidFill>
                <a:latin typeface="Comic Sans MS"/>
                <a:ea typeface="ＭＳ Ｐゴシック" charset="-128"/>
                <a:cs typeface="Gill Sans"/>
              </a:rPr>
              <a:t>n</a:t>
            </a:r>
            <a:r>
              <a:rPr sz="3098" spc="-4" dirty="0">
                <a:solidFill>
                  <a:srgbClr val="000000"/>
                </a:solidFill>
                <a:latin typeface="Comic Sans MS"/>
                <a:ea typeface="ＭＳ Ｐゴシック" charset="-128"/>
                <a:cs typeface="Gill Sans"/>
              </a:rPr>
              <a:t> </a:t>
            </a:r>
            <a:r>
              <a:rPr sz="3098" spc="-32" dirty="0">
                <a:solidFill>
                  <a:srgbClr val="000000"/>
                </a:solidFill>
                <a:latin typeface="Comic Sans MS"/>
                <a:ea typeface="ＭＳ Ｐゴシック" charset="-128"/>
                <a:cs typeface="Gill Sans"/>
              </a:rPr>
              <a:t>f</a:t>
            </a:r>
            <a:r>
              <a:rPr sz="3098" spc="-18" dirty="0">
                <a:solidFill>
                  <a:srgbClr val="000000"/>
                </a:solidFill>
                <a:latin typeface="Comic Sans MS"/>
                <a:ea typeface="ＭＳ Ｐゴシック" charset="-128"/>
                <a:cs typeface="Gill Sans"/>
              </a:rPr>
              <a:t>or</a:t>
            </a:r>
            <a:r>
              <a:rPr sz="3098" spc="-4" dirty="0">
                <a:solidFill>
                  <a:srgbClr val="000000"/>
                </a:solidFill>
                <a:latin typeface="Comic Sans MS"/>
                <a:ea typeface="ＭＳ Ｐゴシック" charset="-128"/>
                <a:cs typeface="Gill Sans"/>
              </a:rPr>
              <a:t> </a:t>
            </a:r>
            <a:r>
              <a:rPr sz="3098" spc="-14" dirty="0">
                <a:solidFill>
                  <a:srgbClr val="000000"/>
                </a:solidFill>
                <a:latin typeface="Comic Sans MS"/>
                <a:ea typeface="ＭＳ Ｐゴシック" charset="-128"/>
                <a:cs typeface="Gill Sans"/>
              </a:rPr>
              <a:t>pac</a:t>
            </a:r>
            <a:r>
              <a:rPr sz="3098" spc="-95" dirty="0">
                <a:solidFill>
                  <a:srgbClr val="000000"/>
                </a:solidFill>
                <a:latin typeface="Comic Sans MS"/>
                <a:ea typeface="ＭＳ Ｐゴシック" charset="-128"/>
                <a:cs typeface="Gill Sans"/>
              </a:rPr>
              <a:t>k</a:t>
            </a:r>
            <a:r>
              <a:rPr sz="3098" spc="-14" dirty="0">
                <a:solidFill>
                  <a:srgbClr val="000000"/>
                </a:solidFill>
                <a:latin typeface="Comic Sans MS"/>
                <a:ea typeface="ＭＳ Ｐゴシック" charset="-128"/>
                <a:cs typeface="Gill Sans"/>
              </a:rPr>
              <a:t>ets</a:t>
            </a:r>
            <a:r>
              <a:rPr sz="3098" spc="-11" dirty="0">
                <a:solidFill>
                  <a:srgbClr val="000000"/>
                </a:solidFill>
                <a:latin typeface="Comic Sans MS"/>
                <a:ea typeface="ＭＳ Ｐゴシック" charset="-128"/>
                <a:cs typeface="Gill Sans"/>
              </a:rPr>
              <a:t> </a:t>
            </a:r>
            <a:r>
              <a:rPr sz="3098" dirty="0">
                <a:solidFill>
                  <a:srgbClr val="000000"/>
                </a:solidFill>
                <a:latin typeface="Comic Sans MS"/>
                <a:ea typeface="ＭＳ Ｐゴシック" charset="-128"/>
                <a:cs typeface="Gill Sans"/>
              </a:rPr>
              <a:t>tr</a:t>
            </a:r>
            <a:r>
              <a:rPr sz="3098" spc="-123" dirty="0">
                <a:solidFill>
                  <a:srgbClr val="000000"/>
                </a:solidFill>
                <a:latin typeface="Comic Sans MS"/>
                <a:ea typeface="ＭＳ Ｐゴシック" charset="-128"/>
                <a:cs typeface="Gill Sans"/>
              </a:rPr>
              <a:t>a</a:t>
            </a:r>
            <a:r>
              <a:rPr sz="3098" spc="-77" dirty="0">
                <a:solidFill>
                  <a:srgbClr val="000000"/>
                </a:solidFill>
                <a:latin typeface="Comic Sans MS"/>
                <a:ea typeface="ＭＳ Ｐゴシック" charset="-128"/>
                <a:cs typeface="Gill Sans"/>
              </a:rPr>
              <a:t>v</a:t>
            </a:r>
            <a:r>
              <a:rPr sz="3098" dirty="0">
                <a:solidFill>
                  <a:srgbClr val="000000"/>
                </a:solidFill>
                <a:latin typeface="Comic Sans MS"/>
                <a:ea typeface="ＭＳ Ｐゴシック" charset="-128"/>
                <a:cs typeface="Gill Sans"/>
              </a:rPr>
              <a:t>e</a:t>
            </a:r>
            <a:r>
              <a:rPr sz="3098" spc="-4" dirty="0">
                <a:solidFill>
                  <a:srgbClr val="000000"/>
                </a:solidFill>
                <a:latin typeface="Comic Sans MS"/>
                <a:ea typeface="ＭＳ Ｐゴシック" charset="-128"/>
                <a:cs typeface="Gill Sans"/>
              </a:rPr>
              <a:t>li</a:t>
            </a:r>
            <a:r>
              <a:rPr sz="3098" spc="-18" dirty="0">
                <a:solidFill>
                  <a:srgbClr val="000000"/>
                </a:solidFill>
                <a:latin typeface="Comic Sans MS"/>
                <a:ea typeface="ＭＳ Ｐゴシック" charset="-128"/>
                <a:cs typeface="Gill Sans"/>
              </a:rPr>
              <a:t>ng</a:t>
            </a:r>
            <a:r>
              <a:rPr sz="3098" spc="-4" dirty="0">
                <a:solidFill>
                  <a:srgbClr val="000000"/>
                </a:solidFill>
                <a:latin typeface="Comic Sans MS"/>
                <a:ea typeface="ＭＳ Ｐゴシック" charset="-128"/>
                <a:cs typeface="Gill Sans"/>
              </a:rPr>
              <a:t> </a:t>
            </a:r>
            <a:br>
              <a:rPr lang="en-US" sz="3098" spc="-4" dirty="0">
                <a:solidFill>
                  <a:srgbClr val="000000"/>
                </a:solidFill>
                <a:latin typeface="Comic Sans MS"/>
                <a:ea typeface="ＭＳ Ｐゴシック" charset="-128"/>
                <a:cs typeface="Gill Sans"/>
              </a:rPr>
            </a:br>
            <a:r>
              <a:rPr sz="3098" dirty="0">
                <a:solidFill>
                  <a:srgbClr val="000000"/>
                </a:solidFill>
                <a:latin typeface="Comic Sans MS"/>
                <a:ea typeface="ＭＳ Ｐゴシック" charset="-128"/>
                <a:cs typeface="Gill Sans"/>
              </a:rPr>
              <a:t>f</a:t>
            </a:r>
            <a:r>
              <a:rPr sz="3098" spc="-92" dirty="0">
                <a:solidFill>
                  <a:srgbClr val="000000"/>
                </a:solidFill>
                <a:latin typeface="Comic Sans MS"/>
                <a:ea typeface="ＭＳ Ｐゴシック" charset="-128"/>
                <a:cs typeface="Gill Sans"/>
              </a:rPr>
              <a:t>r</a:t>
            </a:r>
            <a:r>
              <a:rPr sz="3098" spc="-21" dirty="0">
                <a:solidFill>
                  <a:srgbClr val="000000"/>
                </a:solidFill>
                <a:latin typeface="Comic Sans MS"/>
                <a:ea typeface="ＭＳ Ｐゴシック" charset="-128"/>
                <a:cs typeface="Gill Sans"/>
              </a:rPr>
              <a:t>om</a:t>
            </a:r>
            <a:r>
              <a:rPr sz="3098" spc="-4" dirty="0">
                <a:solidFill>
                  <a:srgbClr val="000000"/>
                </a:solidFill>
                <a:latin typeface="Comic Sans MS"/>
                <a:ea typeface="ＭＳ Ｐゴシック" charset="-128"/>
                <a:cs typeface="Gill Sans"/>
              </a:rPr>
              <a:t> </a:t>
            </a:r>
            <a:r>
              <a:rPr sz="3098" dirty="0">
                <a:solidFill>
                  <a:srgbClr val="000000"/>
                </a:solidFill>
                <a:latin typeface="Comic Sans MS"/>
                <a:ea typeface="ＭＳ Ｐゴシック" charset="-128"/>
                <a:cs typeface="Gill Sans"/>
              </a:rPr>
              <a:t>u</a:t>
            </a:r>
            <a:r>
              <a:rPr sz="3098" spc="-4" dirty="0">
                <a:solidFill>
                  <a:srgbClr val="000000"/>
                </a:solidFill>
                <a:latin typeface="Comic Sans MS"/>
                <a:ea typeface="ＭＳ Ｐゴシック" charset="-128"/>
                <a:cs typeface="Gill Sans"/>
              </a:rPr>
              <a:t> </a:t>
            </a:r>
            <a:r>
              <a:rPr sz="3098" spc="-14" dirty="0">
                <a:solidFill>
                  <a:srgbClr val="000000"/>
                </a:solidFill>
                <a:latin typeface="Comic Sans MS"/>
                <a:ea typeface="ＭＳ Ｐゴシック" charset="-128"/>
                <a:cs typeface="Gill Sans"/>
              </a:rPr>
              <a:t>to</a:t>
            </a:r>
            <a:r>
              <a:rPr sz="3098" spc="-4" dirty="0">
                <a:solidFill>
                  <a:srgbClr val="000000"/>
                </a:solidFill>
                <a:latin typeface="Comic Sans MS"/>
                <a:ea typeface="ＭＳ Ｐゴシック" charset="-128"/>
                <a:cs typeface="Gill Sans"/>
              </a:rPr>
              <a:t> </a:t>
            </a:r>
            <a:r>
              <a:rPr sz="3098" spc="-14" dirty="0">
                <a:solidFill>
                  <a:srgbClr val="000000"/>
                </a:solidFill>
                <a:latin typeface="Comic Sans MS"/>
                <a:ea typeface="ＭＳ Ｐゴシック" charset="-128"/>
                <a:cs typeface="Gill Sans"/>
              </a:rPr>
              <a:t>v</a:t>
            </a:r>
            <a:endParaRPr sz="3098" dirty="0">
              <a:solidFill>
                <a:srgbClr val="000000"/>
              </a:solidFill>
              <a:latin typeface="Comic Sans MS"/>
              <a:ea typeface="ＭＳ Ｐゴシック" charset="-128"/>
              <a:cs typeface="Gill Sans"/>
            </a:endParaRPr>
          </a:p>
          <a:p>
            <a:pPr marL="813728" marR="265579" indent="-402393" eaLnBrk="0" fontAlgn="base" hangingPunct="0">
              <a:lnSpc>
                <a:spcPts val="3098"/>
              </a:lnSpc>
              <a:spcBef>
                <a:spcPts val="690"/>
              </a:spcBef>
              <a:spcAft>
                <a:spcPct val="0"/>
              </a:spcAft>
              <a:buFont typeface="Arial"/>
              <a:buChar char="•"/>
              <a:tabLst>
                <a:tab pos="813728" algn="l"/>
              </a:tabLst>
            </a:pPr>
            <a:r>
              <a:rPr sz="2676" spc="-21" dirty="0">
                <a:solidFill>
                  <a:srgbClr val="000000"/>
                </a:solidFill>
                <a:latin typeface="Comic Sans MS"/>
                <a:ea typeface="ＭＳ Ｐゴシック" charset="-128"/>
                <a:cs typeface="Gill Sans"/>
              </a:rPr>
              <a:t>A</a:t>
            </a:r>
            <a:r>
              <a:rPr sz="2676" spc="-4" dirty="0">
                <a:solidFill>
                  <a:srgbClr val="000000"/>
                </a:solidFill>
                <a:latin typeface="Comic Sans MS"/>
                <a:ea typeface="ＭＳ Ｐゴシック" charset="-128"/>
                <a:cs typeface="Gill Sans"/>
              </a:rPr>
              <a:t> </a:t>
            </a:r>
            <a:r>
              <a:rPr sz="2676" spc="-14" dirty="0">
                <a:solidFill>
                  <a:srgbClr val="000000"/>
                </a:solidFill>
                <a:latin typeface="Comic Sans MS"/>
                <a:ea typeface="ＭＳ Ｐゴシック" charset="-128"/>
                <a:cs typeface="Gill Sans"/>
              </a:rPr>
              <a:t>pac</a:t>
            </a:r>
            <a:r>
              <a:rPr sz="2676" spc="-80" dirty="0">
                <a:solidFill>
                  <a:srgbClr val="000000"/>
                </a:solidFill>
                <a:latin typeface="Comic Sans MS"/>
                <a:ea typeface="ＭＳ Ｐゴシック" charset="-128"/>
                <a:cs typeface="Gill Sans"/>
              </a:rPr>
              <a:t>k</a:t>
            </a:r>
            <a:r>
              <a:rPr sz="2676" dirty="0">
                <a:solidFill>
                  <a:srgbClr val="000000"/>
                </a:solidFill>
                <a:latin typeface="Comic Sans MS"/>
                <a:ea typeface="ＭＳ Ｐゴシック" charset="-128"/>
                <a:cs typeface="Gill Sans"/>
              </a:rPr>
              <a:t>et</a:t>
            </a:r>
            <a:r>
              <a:rPr sz="2676" spc="-4" dirty="0">
                <a:solidFill>
                  <a:srgbClr val="000000"/>
                </a:solidFill>
                <a:latin typeface="Comic Sans MS"/>
                <a:ea typeface="ＭＳ Ｐゴシック" charset="-128"/>
                <a:cs typeface="Gill Sans"/>
              </a:rPr>
              <a:t> </a:t>
            </a:r>
            <a:r>
              <a:rPr sz="2676" spc="-14" dirty="0">
                <a:solidFill>
                  <a:srgbClr val="000000"/>
                </a:solidFill>
                <a:latin typeface="Comic Sans MS"/>
                <a:ea typeface="ＭＳ Ｐゴシック" charset="-128"/>
                <a:cs typeface="Gill Sans"/>
              </a:rPr>
              <a:t>ca</a:t>
            </a:r>
            <a:r>
              <a:rPr sz="2676" dirty="0">
                <a:solidFill>
                  <a:srgbClr val="000000"/>
                </a:solidFill>
                <a:latin typeface="Comic Sans MS"/>
                <a:ea typeface="ＭＳ Ｐゴシック" charset="-128"/>
                <a:cs typeface="Gill Sans"/>
              </a:rPr>
              <a:t>n</a:t>
            </a:r>
            <a:r>
              <a:rPr sz="2676" spc="-4" dirty="0">
                <a:solidFill>
                  <a:srgbClr val="000000"/>
                </a:solidFill>
                <a:latin typeface="Comic Sans MS"/>
                <a:ea typeface="ＭＳ Ｐゴシック" charset="-128"/>
                <a:cs typeface="Gill Sans"/>
              </a:rPr>
              <a:t> </a:t>
            </a:r>
            <a:r>
              <a:rPr sz="2676" spc="18" dirty="0">
                <a:solidFill>
                  <a:srgbClr val="000000"/>
                </a:solidFill>
                <a:latin typeface="Comic Sans MS"/>
                <a:ea typeface="ＭＳ Ｐゴシック" charset="-128"/>
                <a:cs typeface="Gill Sans"/>
              </a:rPr>
              <a:t>fl</a:t>
            </a:r>
            <a:r>
              <a:rPr sz="2676" spc="14" dirty="0">
                <a:solidFill>
                  <a:srgbClr val="000000"/>
                </a:solidFill>
                <a:latin typeface="Comic Sans MS"/>
                <a:ea typeface="ＭＳ Ｐゴシック" charset="-128"/>
                <a:cs typeface="Gill Sans"/>
              </a:rPr>
              <a:t>o</a:t>
            </a:r>
            <a:r>
              <a:rPr sz="2676" dirty="0">
                <a:solidFill>
                  <a:srgbClr val="000000"/>
                </a:solidFill>
                <a:latin typeface="Comic Sans MS"/>
                <a:ea typeface="ＭＳ Ｐゴシック" charset="-128"/>
                <a:cs typeface="Gill Sans"/>
              </a:rPr>
              <a:t>w</a:t>
            </a:r>
            <a:r>
              <a:rPr sz="2676" spc="-4" dirty="0">
                <a:solidFill>
                  <a:srgbClr val="000000"/>
                </a:solidFill>
                <a:latin typeface="Comic Sans MS"/>
                <a:ea typeface="ＭＳ Ｐゴシック" charset="-128"/>
                <a:cs typeface="Gill Sans"/>
              </a:rPr>
              <a:t> </a:t>
            </a:r>
            <a:r>
              <a:rPr sz="2676" spc="-46" dirty="0">
                <a:solidFill>
                  <a:srgbClr val="000000"/>
                </a:solidFill>
                <a:latin typeface="Comic Sans MS"/>
                <a:ea typeface="ＭＳ Ｐゴシック" charset="-128"/>
                <a:cs typeface="Gill Sans"/>
              </a:rPr>
              <a:t>o</a:t>
            </a:r>
            <a:r>
              <a:rPr sz="2676" spc="-70" dirty="0">
                <a:solidFill>
                  <a:srgbClr val="000000"/>
                </a:solidFill>
                <a:latin typeface="Comic Sans MS"/>
                <a:ea typeface="ＭＳ Ｐゴシック" charset="-128"/>
                <a:cs typeface="Gill Sans"/>
              </a:rPr>
              <a:t>v</a:t>
            </a:r>
            <a:r>
              <a:rPr sz="2676" dirty="0">
                <a:solidFill>
                  <a:srgbClr val="000000"/>
                </a:solidFill>
                <a:latin typeface="Comic Sans MS"/>
                <a:ea typeface="ＭＳ Ｐゴシック" charset="-128"/>
                <a:cs typeface="Gill Sans"/>
              </a:rPr>
              <a:t>er </a:t>
            </a:r>
            <a:r>
              <a:rPr sz="2676" spc="-4" dirty="0">
                <a:solidFill>
                  <a:srgbClr val="000000"/>
                </a:solidFill>
                <a:latin typeface="Comic Sans MS"/>
                <a:ea typeface="ＭＳ Ｐゴシック" charset="-128"/>
                <a:cs typeface="Gill Sans"/>
              </a:rPr>
              <a:t>(</a:t>
            </a:r>
            <a:r>
              <a:rPr sz="2676" dirty="0">
                <a:solidFill>
                  <a:srgbClr val="000000"/>
                </a:solidFill>
                <a:latin typeface="Comic Sans MS"/>
                <a:ea typeface="ＭＳ Ｐゴシック" charset="-128"/>
                <a:cs typeface="Gill Sans"/>
              </a:rPr>
              <a:t>u,</a:t>
            </a:r>
            <a:r>
              <a:rPr sz="2676" spc="-271" dirty="0">
                <a:solidFill>
                  <a:srgbClr val="000000"/>
                </a:solidFill>
                <a:latin typeface="Comic Sans MS"/>
                <a:ea typeface="ＭＳ Ｐゴシック" charset="-128"/>
                <a:cs typeface="Gill Sans"/>
              </a:rPr>
              <a:t> </a:t>
            </a:r>
            <a:r>
              <a:rPr sz="2676" dirty="0">
                <a:solidFill>
                  <a:srgbClr val="000000"/>
                </a:solidFill>
                <a:latin typeface="Comic Sans MS"/>
                <a:ea typeface="ＭＳ Ｐゴシック" charset="-128"/>
                <a:cs typeface="Gill Sans"/>
              </a:rPr>
              <a:t>v)</a:t>
            </a:r>
            <a:r>
              <a:rPr sz="2676" spc="-4" dirty="0">
                <a:solidFill>
                  <a:srgbClr val="000000"/>
                </a:solidFill>
                <a:latin typeface="Comic Sans MS"/>
                <a:ea typeface="ＭＳ Ｐゴシック" charset="-128"/>
                <a:cs typeface="Gill Sans"/>
              </a:rPr>
              <a:t> </a:t>
            </a:r>
            <a:r>
              <a:rPr sz="2676" i="1" u="heavy" spc="-7" dirty="0">
                <a:solidFill>
                  <a:srgbClr val="000000"/>
                </a:solidFill>
                <a:latin typeface="Comic Sans MS"/>
                <a:ea typeface="ＭＳ Ｐゴシック" charset="-128"/>
                <a:cs typeface="Gill Sans"/>
              </a:rPr>
              <a:t>if</a:t>
            </a:r>
            <a:r>
              <a:rPr sz="2676" i="1" u="heavy" spc="-14" dirty="0">
                <a:solidFill>
                  <a:srgbClr val="000000"/>
                </a:solidFill>
                <a:latin typeface="Comic Sans MS"/>
                <a:ea typeface="ＭＳ Ｐゴシック" charset="-128"/>
                <a:cs typeface="Gill Sans"/>
              </a:rPr>
              <a:t> </a:t>
            </a:r>
            <a:r>
              <a:rPr sz="2676" i="1" u="heavy" spc="-4" dirty="0">
                <a:solidFill>
                  <a:srgbClr val="000000"/>
                </a:solidFill>
                <a:latin typeface="Comic Sans MS"/>
                <a:ea typeface="ＭＳ Ｐゴシック" charset="-128"/>
                <a:cs typeface="Gill Sans"/>
              </a:rPr>
              <a:t>an</a:t>
            </a:r>
            <a:r>
              <a:rPr sz="2676" i="1" u="heavy" dirty="0">
                <a:solidFill>
                  <a:srgbClr val="000000"/>
                </a:solidFill>
                <a:latin typeface="Comic Sans MS"/>
                <a:ea typeface="ＭＳ Ｐゴシック" charset="-128"/>
                <a:cs typeface="Gill Sans"/>
              </a:rPr>
              <a:t>d</a:t>
            </a:r>
            <a:r>
              <a:rPr sz="2676" i="1" u="heavy" spc="-14" dirty="0">
                <a:solidFill>
                  <a:srgbClr val="000000"/>
                </a:solidFill>
                <a:latin typeface="Comic Sans MS"/>
                <a:ea typeface="ＭＳ Ｐゴシック" charset="-128"/>
                <a:cs typeface="Gill Sans"/>
              </a:rPr>
              <a:t> </a:t>
            </a:r>
            <a:r>
              <a:rPr sz="2676" i="1" u="heavy" spc="-4" dirty="0">
                <a:solidFill>
                  <a:srgbClr val="000000"/>
                </a:solidFill>
                <a:latin typeface="Comic Sans MS"/>
                <a:ea typeface="ＭＳ Ｐゴシック" charset="-128"/>
                <a:cs typeface="Gill Sans"/>
              </a:rPr>
              <a:t>on</a:t>
            </a:r>
            <a:r>
              <a:rPr sz="2676" i="1" u="heavy" spc="-11" dirty="0">
                <a:solidFill>
                  <a:srgbClr val="000000"/>
                </a:solidFill>
                <a:latin typeface="Comic Sans MS"/>
                <a:ea typeface="ＭＳ Ｐゴシック" charset="-128"/>
                <a:cs typeface="Gill Sans"/>
              </a:rPr>
              <a:t>ly</a:t>
            </a:r>
            <a:r>
              <a:rPr sz="2676" i="1" u="heavy" spc="-14" dirty="0">
                <a:solidFill>
                  <a:srgbClr val="000000"/>
                </a:solidFill>
                <a:latin typeface="Comic Sans MS"/>
                <a:ea typeface="ＭＳ Ｐゴシック" charset="-128"/>
                <a:cs typeface="Gill Sans"/>
              </a:rPr>
              <a:t> </a:t>
            </a:r>
            <a:r>
              <a:rPr sz="2676" i="1" u="heavy" spc="-7" dirty="0">
                <a:solidFill>
                  <a:srgbClr val="000000"/>
                </a:solidFill>
                <a:latin typeface="Comic Sans MS"/>
                <a:ea typeface="ＭＳ Ｐゴシック" charset="-128"/>
                <a:cs typeface="Gill Sans"/>
              </a:rPr>
              <a:t>if</a:t>
            </a:r>
            <a:r>
              <a:rPr sz="2676" i="1" dirty="0">
                <a:solidFill>
                  <a:srgbClr val="000000"/>
                </a:solidFill>
                <a:latin typeface="Comic Sans MS"/>
                <a:ea typeface="ＭＳ Ｐゴシック" charset="-128"/>
                <a:cs typeface="Gill Sans"/>
              </a:rPr>
              <a:t> </a:t>
            </a:r>
            <a:r>
              <a:rPr sz="2676" spc="-4" dirty="0">
                <a:solidFill>
                  <a:srgbClr val="000000"/>
                </a:solidFill>
                <a:latin typeface="Comic Sans MS"/>
                <a:ea typeface="ＭＳ Ｐゴシック" charset="-128"/>
                <a:cs typeface="Gill Sans"/>
              </a:rPr>
              <a:t>i</a:t>
            </a:r>
            <a:r>
              <a:rPr sz="2676" dirty="0">
                <a:solidFill>
                  <a:srgbClr val="000000"/>
                </a:solidFill>
                <a:latin typeface="Comic Sans MS"/>
                <a:ea typeface="ＭＳ Ｐゴシック" charset="-128"/>
                <a:cs typeface="Gill Sans"/>
              </a:rPr>
              <a:t>t </a:t>
            </a:r>
            <a:r>
              <a:rPr sz="2676" spc="-14" dirty="0">
                <a:solidFill>
                  <a:srgbClr val="000000"/>
                </a:solidFill>
                <a:latin typeface="Comic Sans MS"/>
                <a:ea typeface="ＭＳ Ｐゴシック" charset="-128"/>
                <a:cs typeface="Gill Sans"/>
              </a:rPr>
              <a:t>sa</a:t>
            </a:r>
            <a:r>
              <a:rPr sz="2676" dirty="0">
                <a:solidFill>
                  <a:srgbClr val="000000"/>
                </a:solidFill>
                <a:latin typeface="Comic Sans MS"/>
                <a:ea typeface="ＭＳ Ｐゴシック" charset="-128"/>
                <a:cs typeface="Gill Sans"/>
              </a:rPr>
              <a:t>t</a:t>
            </a:r>
            <a:r>
              <a:rPr sz="2676" spc="-4" dirty="0">
                <a:solidFill>
                  <a:srgbClr val="000000"/>
                </a:solidFill>
                <a:latin typeface="Comic Sans MS"/>
                <a:ea typeface="ＭＳ Ｐゴシック" charset="-128"/>
                <a:cs typeface="Gill Sans"/>
              </a:rPr>
              <a:t>i</a:t>
            </a:r>
            <a:r>
              <a:rPr sz="2676" spc="-11" dirty="0">
                <a:solidFill>
                  <a:srgbClr val="000000"/>
                </a:solidFill>
                <a:latin typeface="Comic Sans MS"/>
                <a:ea typeface="ＭＳ Ｐゴシック" charset="-128"/>
                <a:cs typeface="Gill Sans"/>
              </a:rPr>
              <a:t>s</a:t>
            </a:r>
            <a:r>
              <a:rPr sz="2676" spc="18" dirty="0">
                <a:solidFill>
                  <a:srgbClr val="000000"/>
                </a:solidFill>
                <a:latin typeface="Comic Sans MS"/>
                <a:ea typeface="ＭＳ Ｐゴシック" charset="-128"/>
                <a:cs typeface="Gill Sans"/>
              </a:rPr>
              <a:t>fies</a:t>
            </a:r>
            <a:r>
              <a:rPr sz="2676" spc="-4" dirty="0">
                <a:solidFill>
                  <a:srgbClr val="000000"/>
                </a:solidFill>
                <a:latin typeface="Comic Sans MS"/>
                <a:ea typeface="ＭＳ Ｐゴシック" charset="-128"/>
                <a:cs typeface="Gill Sans"/>
              </a:rPr>
              <a:t> </a:t>
            </a:r>
            <a:r>
              <a:rPr sz="2676" spc="-14" dirty="0">
                <a:solidFill>
                  <a:srgbClr val="000000"/>
                </a:solidFill>
                <a:latin typeface="Comic Sans MS"/>
                <a:ea typeface="ＭＳ Ｐゴシック" charset="-128"/>
                <a:cs typeface="Gill Sans"/>
              </a:rPr>
              <a:t>P</a:t>
            </a:r>
            <a:r>
              <a:rPr sz="2676" spc="-4" dirty="0">
                <a:solidFill>
                  <a:srgbClr val="000000"/>
                </a:solidFill>
                <a:latin typeface="Comic Sans MS"/>
                <a:ea typeface="ＭＳ Ｐゴシック" charset="-128"/>
                <a:cs typeface="Gill Sans"/>
              </a:rPr>
              <a:t>(</a:t>
            </a:r>
            <a:r>
              <a:rPr sz="2676" dirty="0">
                <a:solidFill>
                  <a:srgbClr val="000000"/>
                </a:solidFill>
                <a:latin typeface="Comic Sans MS"/>
                <a:ea typeface="ＭＳ Ｐゴシック" charset="-128"/>
                <a:cs typeface="Gill Sans"/>
              </a:rPr>
              <a:t>u,</a:t>
            </a:r>
            <a:r>
              <a:rPr sz="2676" spc="-271" dirty="0">
                <a:solidFill>
                  <a:srgbClr val="000000"/>
                </a:solidFill>
                <a:latin typeface="Comic Sans MS"/>
                <a:ea typeface="ＭＳ Ｐゴシック" charset="-128"/>
                <a:cs typeface="Gill Sans"/>
              </a:rPr>
              <a:t> </a:t>
            </a:r>
            <a:r>
              <a:rPr sz="2676" dirty="0">
                <a:solidFill>
                  <a:srgbClr val="000000"/>
                </a:solidFill>
                <a:latin typeface="Comic Sans MS"/>
                <a:ea typeface="ＭＳ Ｐゴシック" charset="-128"/>
                <a:cs typeface="Gill Sans"/>
              </a:rPr>
              <a:t>v)</a:t>
            </a:r>
          </a:p>
        </p:txBody>
      </p:sp>
      <p:sp>
        <p:nvSpPr>
          <p:cNvPr id="26" name="object 5">
            <a:extLst>
              <a:ext uri="{FF2B5EF4-FFF2-40B4-BE49-F238E27FC236}">
                <a16:creationId xmlns:a16="http://schemas.microsoft.com/office/drawing/2014/main" id="{2ADED3E7-F6B2-484D-A158-152DAFA3F677}"/>
              </a:ext>
            </a:extLst>
          </p:cNvPr>
          <p:cNvSpPr/>
          <p:nvPr/>
        </p:nvSpPr>
        <p:spPr>
          <a:xfrm>
            <a:off x="6756092" y="3092710"/>
            <a:ext cx="688541" cy="5275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sz="352">
              <a:solidFill>
                <a:srgbClr val="000000"/>
              </a:solidFill>
              <a:latin typeface="Times New Roman" charset="0"/>
              <a:ea typeface="ＭＳ Ｐゴシック" charset="-128"/>
            </a:endParaRPr>
          </a:p>
        </p:txBody>
      </p:sp>
      <p:sp>
        <p:nvSpPr>
          <p:cNvPr id="27" name="object 6">
            <a:extLst>
              <a:ext uri="{FF2B5EF4-FFF2-40B4-BE49-F238E27FC236}">
                <a16:creationId xmlns:a16="http://schemas.microsoft.com/office/drawing/2014/main" id="{C516C8E2-2E63-F642-9BED-0523E81F8552}"/>
              </a:ext>
            </a:extLst>
          </p:cNvPr>
          <p:cNvSpPr/>
          <p:nvPr/>
        </p:nvSpPr>
        <p:spPr>
          <a:xfrm>
            <a:off x="6815977" y="3143395"/>
            <a:ext cx="572294" cy="40580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sz="352">
              <a:solidFill>
                <a:srgbClr val="000000"/>
              </a:solidFill>
              <a:latin typeface="Times New Roman" charset="0"/>
              <a:ea typeface="ＭＳ Ｐゴシック" charset="-128"/>
            </a:endParaRPr>
          </a:p>
        </p:txBody>
      </p:sp>
      <p:sp>
        <p:nvSpPr>
          <p:cNvPr id="28" name="object 7">
            <a:extLst>
              <a:ext uri="{FF2B5EF4-FFF2-40B4-BE49-F238E27FC236}">
                <a16:creationId xmlns:a16="http://schemas.microsoft.com/office/drawing/2014/main" id="{823DC0D8-B305-054B-BBF0-46C678716E0F}"/>
              </a:ext>
            </a:extLst>
          </p:cNvPr>
          <p:cNvSpPr/>
          <p:nvPr/>
        </p:nvSpPr>
        <p:spPr>
          <a:xfrm>
            <a:off x="6815977" y="3143395"/>
            <a:ext cx="572294" cy="405971"/>
          </a:xfrm>
          <a:custGeom>
            <a:avLst/>
            <a:gdLst/>
            <a:ahLst/>
            <a:cxnLst/>
            <a:rect l="l" t="t" r="r" b="b"/>
            <a:pathLst>
              <a:path w="812800" h="576579">
                <a:moveTo>
                  <a:pt x="693769" y="84404"/>
                </a:moveTo>
                <a:lnTo>
                  <a:pt x="736620" y="120124"/>
                </a:lnTo>
                <a:lnTo>
                  <a:pt x="769949" y="159200"/>
                </a:lnTo>
                <a:lnTo>
                  <a:pt x="793755" y="200793"/>
                </a:lnTo>
                <a:lnTo>
                  <a:pt x="808039" y="244064"/>
                </a:lnTo>
                <a:lnTo>
                  <a:pt x="812800" y="288175"/>
                </a:lnTo>
                <a:lnTo>
                  <a:pt x="811610" y="310282"/>
                </a:lnTo>
                <a:lnTo>
                  <a:pt x="802087" y="354078"/>
                </a:lnTo>
                <a:lnTo>
                  <a:pt x="783042" y="396615"/>
                </a:lnTo>
                <a:lnTo>
                  <a:pt x="754475" y="437055"/>
                </a:lnTo>
                <a:lnTo>
                  <a:pt x="716385" y="474557"/>
                </a:lnTo>
                <a:lnTo>
                  <a:pt x="669247" y="507982"/>
                </a:lnTo>
                <a:lnTo>
                  <a:pt x="616359" y="534991"/>
                </a:lnTo>
                <a:lnTo>
                  <a:pt x="559329" y="555248"/>
                </a:lnTo>
                <a:lnTo>
                  <a:pt x="499340" y="568753"/>
                </a:lnTo>
                <a:lnTo>
                  <a:pt x="437577" y="575506"/>
                </a:lnTo>
                <a:lnTo>
                  <a:pt x="406400" y="576350"/>
                </a:lnTo>
                <a:lnTo>
                  <a:pt x="375222" y="575506"/>
                </a:lnTo>
                <a:lnTo>
                  <a:pt x="313459" y="568753"/>
                </a:lnTo>
                <a:lnTo>
                  <a:pt x="253471" y="555248"/>
                </a:lnTo>
                <a:lnTo>
                  <a:pt x="196441" y="534991"/>
                </a:lnTo>
                <a:lnTo>
                  <a:pt x="143553" y="507982"/>
                </a:lnTo>
                <a:lnTo>
                  <a:pt x="96415" y="474557"/>
                </a:lnTo>
                <a:lnTo>
                  <a:pt x="58325" y="437055"/>
                </a:lnTo>
                <a:lnTo>
                  <a:pt x="29758" y="396615"/>
                </a:lnTo>
                <a:lnTo>
                  <a:pt x="10712" y="354078"/>
                </a:lnTo>
                <a:lnTo>
                  <a:pt x="1190" y="310282"/>
                </a:lnTo>
                <a:lnTo>
                  <a:pt x="0" y="288175"/>
                </a:lnTo>
                <a:lnTo>
                  <a:pt x="1190" y="266067"/>
                </a:lnTo>
                <a:lnTo>
                  <a:pt x="10712" y="222271"/>
                </a:lnTo>
                <a:lnTo>
                  <a:pt x="29758" y="179734"/>
                </a:lnTo>
                <a:lnTo>
                  <a:pt x="58325" y="139295"/>
                </a:lnTo>
                <a:lnTo>
                  <a:pt x="96415" y="101792"/>
                </a:lnTo>
                <a:lnTo>
                  <a:pt x="143553" y="68367"/>
                </a:lnTo>
                <a:lnTo>
                  <a:pt x="196441" y="41358"/>
                </a:lnTo>
                <a:lnTo>
                  <a:pt x="253471" y="21101"/>
                </a:lnTo>
                <a:lnTo>
                  <a:pt x="313459" y="7596"/>
                </a:lnTo>
                <a:lnTo>
                  <a:pt x="375222" y="844"/>
                </a:lnTo>
                <a:lnTo>
                  <a:pt x="406400" y="0"/>
                </a:lnTo>
                <a:lnTo>
                  <a:pt x="437577" y="844"/>
                </a:lnTo>
                <a:lnTo>
                  <a:pt x="499340" y="7596"/>
                </a:lnTo>
                <a:lnTo>
                  <a:pt x="559329" y="21101"/>
                </a:lnTo>
                <a:lnTo>
                  <a:pt x="616359" y="41358"/>
                </a:lnTo>
                <a:lnTo>
                  <a:pt x="669247" y="68367"/>
                </a:lnTo>
                <a:lnTo>
                  <a:pt x="693769" y="84404"/>
                </a:lnTo>
              </a:path>
            </a:pathLst>
          </a:custGeom>
          <a:ln w="9525">
            <a:solidFill>
              <a:srgbClr val="5B92C8"/>
            </a:solidFill>
          </a:ln>
        </p:spPr>
        <p:txBody>
          <a:bodyPr wrap="square" lIns="0" tIns="0" rIns="0" bIns="0" rtlCol="0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sz="352">
              <a:solidFill>
                <a:srgbClr val="000000"/>
              </a:solidFill>
              <a:latin typeface="Times New Roman" charset="0"/>
              <a:ea typeface="ＭＳ Ｐゴシック" charset="-128"/>
            </a:endParaRPr>
          </a:p>
        </p:txBody>
      </p:sp>
      <p:sp>
        <p:nvSpPr>
          <p:cNvPr id="29" name="object 8">
            <a:extLst>
              <a:ext uri="{FF2B5EF4-FFF2-40B4-BE49-F238E27FC236}">
                <a16:creationId xmlns:a16="http://schemas.microsoft.com/office/drawing/2014/main" id="{EAE01FF9-324C-3545-A4BD-3A96DFF7F2CD}"/>
              </a:ext>
            </a:extLst>
          </p:cNvPr>
          <p:cNvSpPr/>
          <p:nvPr/>
        </p:nvSpPr>
        <p:spPr>
          <a:xfrm>
            <a:off x="8383552" y="3092710"/>
            <a:ext cx="688541" cy="51864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sz="352">
              <a:solidFill>
                <a:srgbClr val="000000"/>
              </a:solidFill>
              <a:latin typeface="Times New Roman" charset="0"/>
              <a:ea typeface="ＭＳ Ｐゴシック" charset="-128"/>
            </a:endParaRPr>
          </a:p>
        </p:txBody>
      </p:sp>
      <p:sp>
        <p:nvSpPr>
          <p:cNvPr id="30" name="object 9">
            <a:extLst>
              <a:ext uri="{FF2B5EF4-FFF2-40B4-BE49-F238E27FC236}">
                <a16:creationId xmlns:a16="http://schemas.microsoft.com/office/drawing/2014/main" id="{5A8AB542-5925-2449-8814-A14F3071942A}"/>
              </a:ext>
            </a:extLst>
          </p:cNvPr>
          <p:cNvSpPr/>
          <p:nvPr/>
        </p:nvSpPr>
        <p:spPr>
          <a:xfrm>
            <a:off x="8443833" y="3142238"/>
            <a:ext cx="572294" cy="4058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sz="352">
              <a:solidFill>
                <a:srgbClr val="000000"/>
              </a:solidFill>
              <a:latin typeface="Times New Roman" charset="0"/>
              <a:ea typeface="ＭＳ Ｐゴシック" charset="-128"/>
            </a:endParaRPr>
          </a:p>
        </p:txBody>
      </p:sp>
      <p:sp>
        <p:nvSpPr>
          <p:cNvPr id="31" name="object 10">
            <a:extLst>
              <a:ext uri="{FF2B5EF4-FFF2-40B4-BE49-F238E27FC236}">
                <a16:creationId xmlns:a16="http://schemas.microsoft.com/office/drawing/2014/main" id="{E6D19587-A0F9-3C4D-A4B7-71CEE836F732}"/>
              </a:ext>
            </a:extLst>
          </p:cNvPr>
          <p:cNvSpPr/>
          <p:nvPr/>
        </p:nvSpPr>
        <p:spPr>
          <a:xfrm>
            <a:off x="8443833" y="3142238"/>
            <a:ext cx="572294" cy="405971"/>
          </a:xfrm>
          <a:custGeom>
            <a:avLst/>
            <a:gdLst/>
            <a:ahLst/>
            <a:cxnLst/>
            <a:rect l="l" t="t" r="r" b="b"/>
            <a:pathLst>
              <a:path w="812800" h="576579">
                <a:moveTo>
                  <a:pt x="693769" y="84403"/>
                </a:moveTo>
                <a:lnTo>
                  <a:pt x="736620" y="120123"/>
                </a:lnTo>
                <a:lnTo>
                  <a:pt x="769949" y="159199"/>
                </a:lnTo>
                <a:lnTo>
                  <a:pt x="793755" y="200792"/>
                </a:lnTo>
                <a:lnTo>
                  <a:pt x="808039" y="244064"/>
                </a:lnTo>
                <a:lnTo>
                  <a:pt x="812800" y="288174"/>
                </a:lnTo>
                <a:lnTo>
                  <a:pt x="811610" y="310282"/>
                </a:lnTo>
                <a:lnTo>
                  <a:pt x="802087" y="354078"/>
                </a:lnTo>
                <a:lnTo>
                  <a:pt x="783042" y="396615"/>
                </a:lnTo>
                <a:lnTo>
                  <a:pt x="754475" y="437054"/>
                </a:lnTo>
                <a:lnTo>
                  <a:pt x="716385" y="474557"/>
                </a:lnTo>
                <a:lnTo>
                  <a:pt x="669247" y="507982"/>
                </a:lnTo>
                <a:lnTo>
                  <a:pt x="616359" y="534991"/>
                </a:lnTo>
                <a:lnTo>
                  <a:pt x="559329" y="555248"/>
                </a:lnTo>
                <a:lnTo>
                  <a:pt x="499340" y="568753"/>
                </a:lnTo>
                <a:lnTo>
                  <a:pt x="437577" y="575505"/>
                </a:lnTo>
                <a:lnTo>
                  <a:pt x="406400" y="576349"/>
                </a:lnTo>
                <a:lnTo>
                  <a:pt x="375222" y="575505"/>
                </a:lnTo>
                <a:lnTo>
                  <a:pt x="313459" y="568753"/>
                </a:lnTo>
                <a:lnTo>
                  <a:pt x="253471" y="555248"/>
                </a:lnTo>
                <a:lnTo>
                  <a:pt x="196441" y="534991"/>
                </a:lnTo>
                <a:lnTo>
                  <a:pt x="143553" y="507982"/>
                </a:lnTo>
                <a:lnTo>
                  <a:pt x="96415" y="474557"/>
                </a:lnTo>
                <a:lnTo>
                  <a:pt x="58325" y="437054"/>
                </a:lnTo>
                <a:lnTo>
                  <a:pt x="29758" y="396615"/>
                </a:lnTo>
                <a:lnTo>
                  <a:pt x="10712" y="354078"/>
                </a:lnTo>
                <a:lnTo>
                  <a:pt x="1190" y="310282"/>
                </a:lnTo>
                <a:lnTo>
                  <a:pt x="0" y="288174"/>
                </a:lnTo>
                <a:lnTo>
                  <a:pt x="1190" y="266067"/>
                </a:lnTo>
                <a:lnTo>
                  <a:pt x="10712" y="222271"/>
                </a:lnTo>
                <a:lnTo>
                  <a:pt x="29758" y="179734"/>
                </a:lnTo>
                <a:lnTo>
                  <a:pt x="58325" y="139294"/>
                </a:lnTo>
                <a:lnTo>
                  <a:pt x="96415" y="101791"/>
                </a:lnTo>
                <a:lnTo>
                  <a:pt x="143553" y="68367"/>
                </a:lnTo>
                <a:lnTo>
                  <a:pt x="196441" y="41357"/>
                </a:lnTo>
                <a:lnTo>
                  <a:pt x="253471" y="21100"/>
                </a:lnTo>
                <a:lnTo>
                  <a:pt x="313459" y="7596"/>
                </a:lnTo>
                <a:lnTo>
                  <a:pt x="375222" y="844"/>
                </a:lnTo>
                <a:lnTo>
                  <a:pt x="406400" y="0"/>
                </a:lnTo>
                <a:lnTo>
                  <a:pt x="437577" y="844"/>
                </a:lnTo>
                <a:lnTo>
                  <a:pt x="499340" y="7596"/>
                </a:lnTo>
                <a:lnTo>
                  <a:pt x="559329" y="21100"/>
                </a:lnTo>
                <a:lnTo>
                  <a:pt x="616359" y="41357"/>
                </a:lnTo>
                <a:lnTo>
                  <a:pt x="669247" y="68367"/>
                </a:lnTo>
                <a:lnTo>
                  <a:pt x="693769" y="84403"/>
                </a:lnTo>
              </a:path>
            </a:pathLst>
          </a:custGeom>
          <a:ln w="9525">
            <a:solidFill>
              <a:srgbClr val="5B92C8"/>
            </a:solidFill>
          </a:ln>
        </p:spPr>
        <p:txBody>
          <a:bodyPr wrap="square" lIns="0" tIns="0" rIns="0" bIns="0" rtlCol="0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sz="352">
              <a:solidFill>
                <a:srgbClr val="000000"/>
              </a:solidFill>
              <a:latin typeface="Times New Roman" charset="0"/>
              <a:ea typeface="ＭＳ Ｐゴシック" charset="-128"/>
            </a:endParaRPr>
          </a:p>
        </p:txBody>
      </p:sp>
      <p:sp>
        <p:nvSpPr>
          <p:cNvPr id="32" name="object 11">
            <a:extLst>
              <a:ext uri="{FF2B5EF4-FFF2-40B4-BE49-F238E27FC236}">
                <a16:creationId xmlns:a16="http://schemas.microsoft.com/office/drawing/2014/main" id="{647EECCF-53BC-F54B-B83B-C21965E955BA}"/>
              </a:ext>
            </a:extLst>
          </p:cNvPr>
          <p:cNvSpPr/>
          <p:nvPr/>
        </p:nvSpPr>
        <p:spPr>
          <a:xfrm>
            <a:off x="7337328" y="3280494"/>
            <a:ext cx="1135645" cy="15201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sz="352">
              <a:solidFill>
                <a:srgbClr val="000000"/>
              </a:solidFill>
              <a:latin typeface="Times New Roman" charset="0"/>
              <a:ea typeface="ＭＳ Ｐゴシック" charset="-128"/>
            </a:endParaRPr>
          </a:p>
        </p:txBody>
      </p:sp>
      <p:sp>
        <p:nvSpPr>
          <p:cNvPr id="33" name="object 12">
            <a:extLst>
              <a:ext uri="{FF2B5EF4-FFF2-40B4-BE49-F238E27FC236}">
                <a16:creationId xmlns:a16="http://schemas.microsoft.com/office/drawing/2014/main" id="{A1D4E214-3CB6-CB46-BE2A-08A5BFFF4404}"/>
              </a:ext>
            </a:extLst>
          </p:cNvPr>
          <p:cNvSpPr/>
          <p:nvPr/>
        </p:nvSpPr>
        <p:spPr>
          <a:xfrm>
            <a:off x="7388271" y="3345741"/>
            <a:ext cx="1018504" cy="0"/>
          </a:xfrm>
          <a:custGeom>
            <a:avLst/>
            <a:gdLst/>
            <a:ahLst/>
            <a:cxnLst/>
            <a:rect l="l" t="t" r="r" b="b"/>
            <a:pathLst>
              <a:path w="1446529">
                <a:moveTo>
                  <a:pt x="0" y="0"/>
                </a:moveTo>
                <a:lnTo>
                  <a:pt x="1446427" y="0"/>
                </a:lnTo>
              </a:path>
            </a:pathLst>
          </a:custGeom>
          <a:ln w="3175">
            <a:solidFill>
              <a:srgbClr val="6095C9"/>
            </a:solidFill>
          </a:ln>
        </p:spPr>
        <p:txBody>
          <a:bodyPr wrap="square" lIns="0" tIns="0" rIns="0" bIns="0" rtlCol="0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sz="352">
              <a:solidFill>
                <a:srgbClr val="000000"/>
              </a:solidFill>
              <a:latin typeface="Times New Roman" charset="0"/>
              <a:ea typeface="ＭＳ Ｐゴシック" charset="-128"/>
            </a:endParaRPr>
          </a:p>
        </p:txBody>
      </p:sp>
      <p:sp>
        <p:nvSpPr>
          <p:cNvPr id="34" name="object 13">
            <a:extLst>
              <a:ext uri="{FF2B5EF4-FFF2-40B4-BE49-F238E27FC236}">
                <a16:creationId xmlns:a16="http://schemas.microsoft.com/office/drawing/2014/main" id="{0012576C-5748-0740-8A5C-BF1376922BC9}"/>
              </a:ext>
            </a:extLst>
          </p:cNvPr>
          <p:cNvSpPr/>
          <p:nvPr/>
        </p:nvSpPr>
        <p:spPr>
          <a:xfrm>
            <a:off x="8360219" y="3303661"/>
            <a:ext cx="83609" cy="83161"/>
          </a:xfrm>
          <a:custGeom>
            <a:avLst/>
            <a:gdLst/>
            <a:ahLst/>
            <a:cxnLst/>
            <a:rect l="l" t="t" r="r" b="b"/>
            <a:pathLst>
              <a:path w="118745" h="118110">
                <a:moveTo>
                  <a:pt x="13704" y="0"/>
                </a:moveTo>
                <a:lnTo>
                  <a:pt x="3528" y="5859"/>
                </a:lnTo>
                <a:lnTo>
                  <a:pt x="0" y="18185"/>
                </a:lnTo>
                <a:lnTo>
                  <a:pt x="4259" y="28337"/>
                </a:lnTo>
                <a:lnTo>
                  <a:pt x="7721" y="31146"/>
                </a:lnTo>
                <a:lnTo>
                  <a:pt x="53320" y="58987"/>
                </a:lnTo>
                <a:lnTo>
                  <a:pt x="7782" y="86927"/>
                </a:lnTo>
                <a:lnTo>
                  <a:pt x="480" y="96293"/>
                </a:lnTo>
                <a:lnTo>
                  <a:pt x="1068" y="108021"/>
                </a:lnTo>
                <a:lnTo>
                  <a:pt x="10540" y="116817"/>
                </a:lnTo>
                <a:lnTo>
                  <a:pt x="21622" y="117538"/>
                </a:lnTo>
                <a:lnTo>
                  <a:pt x="118192" y="58914"/>
                </a:lnTo>
                <a:lnTo>
                  <a:pt x="25369" y="2240"/>
                </a:lnTo>
                <a:lnTo>
                  <a:pt x="13704" y="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sz="352">
              <a:solidFill>
                <a:srgbClr val="000000"/>
              </a:solidFill>
              <a:latin typeface="Times New Roman" charset="0"/>
              <a:ea typeface="ＭＳ Ｐゴシック" charset="-128"/>
            </a:endParaRPr>
          </a:p>
        </p:txBody>
      </p:sp>
      <p:sp>
        <p:nvSpPr>
          <p:cNvPr id="35" name="object 14">
            <a:extLst>
              <a:ext uri="{FF2B5EF4-FFF2-40B4-BE49-F238E27FC236}">
                <a16:creationId xmlns:a16="http://schemas.microsoft.com/office/drawing/2014/main" id="{9BE164FD-55D4-1549-B42F-7FF2EF378DD7}"/>
              </a:ext>
            </a:extLst>
          </p:cNvPr>
          <p:cNvSpPr/>
          <p:nvPr/>
        </p:nvSpPr>
        <p:spPr>
          <a:xfrm>
            <a:off x="6684735" y="1615825"/>
            <a:ext cx="1800937" cy="438162"/>
          </a:xfrm>
          <a:custGeom>
            <a:avLst/>
            <a:gdLst/>
            <a:ahLst/>
            <a:cxnLst/>
            <a:rect l="l" t="t" r="r" b="b"/>
            <a:pathLst>
              <a:path w="2557779" h="622300">
                <a:moveTo>
                  <a:pt x="2557665" y="0"/>
                </a:moveTo>
                <a:lnTo>
                  <a:pt x="0" y="0"/>
                </a:lnTo>
                <a:lnTo>
                  <a:pt x="0" y="622300"/>
                </a:lnTo>
                <a:lnTo>
                  <a:pt x="2557665" y="622300"/>
                </a:lnTo>
                <a:lnTo>
                  <a:pt x="2557665" y="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sz="352">
              <a:solidFill>
                <a:srgbClr val="000000"/>
              </a:solidFill>
              <a:latin typeface="Times New Roman" charset="0"/>
              <a:ea typeface="ＭＳ Ｐゴシック" charset="-128"/>
            </a:endParaRPr>
          </a:p>
        </p:txBody>
      </p:sp>
      <p:sp>
        <p:nvSpPr>
          <p:cNvPr id="36" name="object 15">
            <a:extLst>
              <a:ext uri="{FF2B5EF4-FFF2-40B4-BE49-F238E27FC236}">
                <a16:creationId xmlns:a16="http://schemas.microsoft.com/office/drawing/2014/main" id="{ACC5856F-A9DD-8A45-9BAD-A7FC1E1CA806}"/>
              </a:ext>
            </a:extLst>
          </p:cNvPr>
          <p:cNvSpPr/>
          <p:nvPr/>
        </p:nvSpPr>
        <p:spPr>
          <a:xfrm>
            <a:off x="8494533" y="1615825"/>
            <a:ext cx="784221" cy="438162"/>
          </a:xfrm>
          <a:custGeom>
            <a:avLst/>
            <a:gdLst/>
            <a:ahLst/>
            <a:cxnLst/>
            <a:rect l="l" t="t" r="r" b="b"/>
            <a:pathLst>
              <a:path w="1113790" h="622300">
                <a:moveTo>
                  <a:pt x="1113748" y="0"/>
                </a:moveTo>
                <a:lnTo>
                  <a:pt x="0" y="0"/>
                </a:lnTo>
                <a:lnTo>
                  <a:pt x="0" y="622300"/>
                </a:lnTo>
                <a:lnTo>
                  <a:pt x="1113748" y="622300"/>
                </a:lnTo>
                <a:lnTo>
                  <a:pt x="1113748" y="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sz="352">
              <a:solidFill>
                <a:srgbClr val="000000"/>
              </a:solidFill>
              <a:latin typeface="Times New Roman" charset="0"/>
              <a:ea typeface="ＭＳ Ｐゴシック" charset="-128"/>
            </a:endParaRPr>
          </a:p>
        </p:txBody>
      </p:sp>
      <p:sp>
        <p:nvSpPr>
          <p:cNvPr id="37" name="object 16">
            <a:extLst>
              <a:ext uri="{FF2B5EF4-FFF2-40B4-BE49-F238E27FC236}">
                <a16:creationId xmlns:a16="http://schemas.microsoft.com/office/drawing/2014/main" id="{DEFBA1F7-4B6E-F446-927C-E4124E5BFA12}"/>
              </a:ext>
            </a:extLst>
          </p:cNvPr>
          <p:cNvSpPr txBox="1"/>
          <p:nvPr/>
        </p:nvSpPr>
        <p:spPr>
          <a:xfrm>
            <a:off x="6084333" y="3194924"/>
            <a:ext cx="3490545" cy="368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43835" eaLnBrk="0" fontAlgn="base" hangingPunct="0">
              <a:spcBef>
                <a:spcPct val="0"/>
              </a:spcBef>
              <a:spcAft>
                <a:spcPct val="0"/>
              </a:spcAft>
              <a:tabLst>
                <a:tab pos="2581128" algn="l"/>
              </a:tabLst>
            </a:pPr>
            <a:r>
              <a:rPr sz="2394" dirty="0">
                <a:solidFill>
                  <a:srgbClr val="FFFFFF"/>
                </a:solidFill>
                <a:latin typeface="Gill Sans"/>
                <a:ea typeface="ＭＳ Ｐゴシック" charset="-128"/>
                <a:cs typeface="Gill Sans"/>
              </a:rPr>
              <a:t>u</a:t>
            </a:r>
            <a:r>
              <a:rPr sz="2394" spc="-7" dirty="0">
                <a:solidFill>
                  <a:srgbClr val="FFFFFF"/>
                </a:solidFill>
                <a:latin typeface="Gill Sans"/>
                <a:ea typeface="ＭＳ Ｐゴシック" charset="-128"/>
                <a:cs typeface="Gill Sans"/>
              </a:rPr>
              <a:t> 	</a:t>
            </a:r>
            <a:r>
              <a:rPr sz="2394" spc="-11" dirty="0">
                <a:solidFill>
                  <a:srgbClr val="FFFFFF"/>
                </a:solidFill>
                <a:latin typeface="Gill Sans"/>
                <a:ea typeface="ＭＳ Ｐゴシック" charset="-128"/>
                <a:cs typeface="Gill Sans"/>
              </a:rPr>
              <a:t>v</a:t>
            </a:r>
            <a:endParaRPr sz="2394" dirty="0">
              <a:solidFill>
                <a:srgbClr val="000000"/>
              </a:solidFill>
              <a:latin typeface="Gill Sans"/>
              <a:ea typeface="ＭＳ Ｐゴシック" charset="-128"/>
              <a:cs typeface="Gill Sans"/>
            </a:endParaRPr>
          </a:p>
        </p:txBody>
      </p:sp>
      <p:sp>
        <p:nvSpPr>
          <p:cNvPr id="38" name="object 17">
            <a:extLst>
              <a:ext uri="{FF2B5EF4-FFF2-40B4-BE49-F238E27FC236}">
                <a16:creationId xmlns:a16="http://schemas.microsoft.com/office/drawing/2014/main" id="{4A220969-BFB6-9946-AD3A-97C4E44E4E05}"/>
              </a:ext>
            </a:extLst>
          </p:cNvPr>
          <p:cNvSpPr txBox="1"/>
          <p:nvPr/>
        </p:nvSpPr>
        <p:spPr>
          <a:xfrm>
            <a:off x="6862238" y="1667895"/>
            <a:ext cx="2313766" cy="368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42" eaLnBrk="0" fontAlgn="base" hangingPunct="0">
              <a:spcBef>
                <a:spcPct val="0"/>
              </a:spcBef>
              <a:spcAft>
                <a:spcPct val="0"/>
              </a:spcAft>
              <a:tabLst>
                <a:tab pos="1743704" algn="l"/>
              </a:tabLst>
            </a:pPr>
            <a:r>
              <a:rPr sz="2394" spc="-14" dirty="0">
                <a:solidFill>
                  <a:srgbClr val="FFFFFF"/>
                </a:solidFill>
                <a:latin typeface="Gill Sans"/>
                <a:ea typeface="ＭＳ Ｐゴシック" charset="-128"/>
                <a:cs typeface="Gill Sans"/>
              </a:rPr>
              <a:t>Dest</a:t>
            </a:r>
            <a:r>
              <a:rPr sz="2394" spc="-4" dirty="0">
                <a:solidFill>
                  <a:srgbClr val="FFFFFF"/>
                </a:solidFill>
                <a:latin typeface="Gill Sans"/>
                <a:ea typeface="ＭＳ Ｐゴシック" charset="-128"/>
                <a:cs typeface="Gill Sans"/>
              </a:rPr>
              <a:t>i</a:t>
            </a:r>
            <a:r>
              <a:rPr sz="2394" spc="-14" dirty="0">
                <a:solidFill>
                  <a:srgbClr val="FFFFFF"/>
                </a:solidFill>
                <a:latin typeface="Gill Sans"/>
                <a:ea typeface="ＭＳ Ｐゴシック" charset="-128"/>
                <a:cs typeface="Gill Sans"/>
              </a:rPr>
              <a:t>na</a:t>
            </a:r>
            <a:r>
              <a:rPr sz="2394" dirty="0">
                <a:solidFill>
                  <a:srgbClr val="FFFFFF"/>
                </a:solidFill>
                <a:latin typeface="Gill Sans"/>
                <a:ea typeface="ＭＳ Ｐゴシック" charset="-128"/>
                <a:cs typeface="Gill Sans"/>
              </a:rPr>
              <a:t>t</a:t>
            </a:r>
            <a:r>
              <a:rPr sz="2394" spc="-4" dirty="0">
                <a:solidFill>
                  <a:srgbClr val="FFFFFF"/>
                </a:solidFill>
                <a:latin typeface="Gill Sans"/>
                <a:ea typeface="ＭＳ Ｐゴシック" charset="-128"/>
                <a:cs typeface="Gill Sans"/>
              </a:rPr>
              <a:t>i</a:t>
            </a:r>
            <a:r>
              <a:rPr sz="2394" spc="-14" dirty="0">
                <a:solidFill>
                  <a:srgbClr val="FFFFFF"/>
                </a:solidFill>
                <a:latin typeface="Gill Sans"/>
                <a:ea typeface="ＭＳ Ｐゴシック" charset="-128"/>
                <a:cs typeface="Gill Sans"/>
              </a:rPr>
              <a:t>o</a:t>
            </a:r>
            <a:r>
              <a:rPr sz="2394" dirty="0">
                <a:solidFill>
                  <a:srgbClr val="FFFFFF"/>
                </a:solidFill>
                <a:latin typeface="Gill Sans"/>
                <a:ea typeface="ＭＳ Ｐゴシック" charset="-128"/>
                <a:cs typeface="Gill Sans"/>
              </a:rPr>
              <a:t>n	</a:t>
            </a:r>
            <a:r>
              <a:rPr sz="2394" spc="-11" dirty="0">
                <a:solidFill>
                  <a:srgbClr val="FFFFFF"/>
                </a:solidFill>
                <a:latin typeface="Gill Sans"/>
                <a:ea typeface="ＭＳ Ｐゴシック" charset="-128"/>
                <a:cs typeface="Gill Sans"/>
              </a:rPr>
              <a:t>Iface</a:t>
            </a:r>
            <a:endParaRPr sz="2394">
              <a:solidFill>
                <a:srgbClr val="000000"/>
              </a:solidFill>
              <a:latin typeface="Gill Sans"/>
              <a:ea typeface="ＭＳ Ｐゴシック" charset="-128"/>
              <a:cs typeface="Gill Sans"/>
            </a:endParaRPr>
          </a:p>
        </p:txBody>
      </p:sp>
      <p:sp>
        <p:nvSpPr>
          <p:cNvPr id="39" name="object 18">
            <a:extLst>
              <a:ext uri="{FF2B5EF4-FFF2-40B4-BE49-F238E27FC236}">
                <a16:creationId xmlns:a16="http://schemas.microsoft.com/office/drawing/2014/main" id="{7AA60A6F-CA8C-484D-9216-ADFB1998B5C5}"/>
              </a:ext>
            </a:extLst>
          </p:cNvPr>
          <p:cNvSpPr txBox="1"/>
          <p:nvPr/>
        </p:nvSpPr>
        <p:spPr>
          <a:xfrm>
            <a:off x="6684735" y="2080813"/>
            <a:ext cx="2594100" cy="368434"/>
          </a:xfrm>
          <a:prstGeom prst="rect">
            <a:avLst/>
          </a:prstGeom>
          <a:solidFill>
            <a:srgbClr val="E1EAF4"/>
          </a:solidFill>
        </p:spPr>
        <p:txBody>
          <a:bodyPr vert="horz" wrap="square" lIns="0" tIns="0" rIns="0" bIns="0" rtlCol="0">
            <a:spAutoFit/>
          </a:bodyPr>
          <a:lstStyle/>
          <a:p>
            <a:pPr marL="225340" eaLnBrk="0" fontAlgn="base" hangingPunct="0">
              <a:spcBef>
                <a:spcPct val="0"/>
              </a:spcBef>
              <a:spcAft>
                <a:spcPct val="0"/>
              </a:spcAft>
              <a:tabLst>
                <a:tab pos="2134919" algn="l"/>
              </a:tabLst>
            </a:pPr>
            <a:r>
              <a:rPr sz="2394" dirty="0">
                <a:solidFill>
                  <a:srgbClr val="000000"/>
                </a:solidFill>
                <a:latin typeface="Gill Sans"/>
                <a:ea typeface="ＭＳ Ｐゴシック" charset="-128"/>
                <a:cs typeface="Gill Sans"/>
              </a:rPr>
              <a:t>10</a:t>
            </a:r>
            <a:r>
              <a:rPr sz="2394" spc="-4" dirty="0">
                <a:solidFill>
                  <a:srgbClr val="000000"/>
                </a:solidFill>
                <a:latin typeface="Gill Sans"/>
                <a:ea typeface="ＭＳ Ｐゴシック" charset="-128"/>
                <a:cs typeface="Gill Sans"/>
              </a:rPr>
              <a:t>.</a:t>
            </a:r>
            <a:r>
              <a:rPr sz="2394" dirty="0">
                <a:solidFill>
                  <a:srgbClr val="000000"/>
                </a:solidFill>
                <a:latin typeface="Gill Sans"/>
                <a:ea typeface="ＭＳ Ｐゴシック" charset="-128"/>
                <a:cs typeface="Gill Sans"/>
              </a:rPr>
              <a:t>1</a:t>
            </a:r>
            <a:r>
              <a:rPr sz="2394" spc="-4" dirty="0">
                <a:solidFill>
                  <a:srgbClr val="000000"/>
                </a:solidFill>
                <a:latin typeface="Gill Sans"/>
                <a:ea typeface="ＭＳ Ｐゴシック" charset="-128"/>
                <a:cs typeface="Gill Sans"/>
              </a:rPr>
              <a:t>.</a:t>
            </a:r>
            <a:r>
              <a:rPr sz="2394" dirty="0">
                <a:solidFill>
                  <a:srgbClr val="000000"/>
                </a:solidFill>
                <a:latin typeface="Gill Sans"/>
                <a:ea typeface="ＭＳ Ｐゴシック" charset="-128"/>
                <a:cs typeface="Gill Sans"/>
              </a:rPr>
              <a:t>1</a:t>
            </a:r>
            <a:r>
              <a:rPr sz="2394" spc="-4" dirty="0">
                <a:solidFill>
                  <a:srgbClr val="000000"/>
                </a:solidFill>
                <a:latin typeface="Gill Sans"/>
                <a:ea typeface="ＭＳ Ｐゴシック" charset="-128"/>
                <a:cs typeface="Gill Sans"/>
              </a:rPr>
              <a:t>.</a:t>
            </a:r>
            <a:r>
              <a:rPr sz="2394" dirty="0">
                <a:solidFill>
                  <a:srgbClr val="000000"/>
                </a:solidFill>
                <a:latin typeface="Gill Sans"/>
                <a:ea typeface="ＭＳ Ｐゴシック" charset="-128"/>
                <a:cs typeface="Gill Sans"/>
              </a:rPr>
              <a:t>0</a:t>
            </a:r>
            <a:r>
              <a:rPr sz="2394" spc="-7" dirty="0">
                <a:solidFill>
                  <a:srgbClr val="000000"/>
                </a:solidFill>
                <a:latin typeface="Gill Sans"/>
                <a:ea typeface="ＭＳ Ｐゴシック" charset="-128"/>
                <a:cs typeface="Gill Sans"/>
              </a:rPr>
              <a:t>/</a:t>
            </a:r>
            <a:r>
              <a:rPr sz="2394" dirty="0">
                <a:solidFill>
                  <a:srgbClr val="000000"/>
                </a:solidFill>
                <a:latin typeface="Gill Sans"/>
                <a:ea typeface="ＭＳ Ｐゴシック" charset="-128"/>
                <a:cs typeface="Gill Sans"/>
              </a:rPr>
              <a:t>24	</a:t>
            </a:r>
            <a:r>
              <a:rPr sz="2394" spc="-11" dirty="0">
                <a:solidFill>
                  <a:srgbClr val="000000"/>
                </a:solidFill>
                <a:latin typeface="Gill Sans"/>
                <a:ea typeface="ＭＳ Ｐゴシック" charset="-128"/>
                <a:cs typeface="Gill Sans"/>
              </a:rPr>
              <a:t>v</a:t>
            </a:r>
            <a:endParaRPr sz="2394">
              <a:solidFill>
                <a:srgbClr val="000000"/>
              </a:solidFill>
              <a:latin typeface="Gill Sans"/>
              <a:ea typeface="ＭＳ Ｐゴシック" charset="-128"/>
              <a:cs typeface="Gill Sans"/>
            </a:endParaRPr>
          </a:p>
        </p:txBody>
      </p:sp>
      <p:sp>
        <p:nvSpPr>
          <p:cNvPr id="40" name="object 19">
            <a:extLst>
              <a:ext uri="{FF2B5EF4-FFF2-40B4-BE49-F238E27FC236}">
                <a16:creationId xmlns:a16="http://schemas.microsoft.com/office/drawing/2014/main" id="{030F6B93-A417-0042-870C-421EEFA72E92}"/>
              </a:ext>
            </a:extLst>
          </p:cNvPr>
          <p:cNvSpPr/>
          <p:nvPr/>
        </p:nvSpPr>
        <p:spPr>
          <a:xfrm>
            <a:off x="7069065" y="2502532"/>
            <a:ext cx="947862" cy="68854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sz="352">
              <a:solidFill>
                <a:srgbClr val="000000"/>
              </a:solidFill>
              <a:latin typeface="Times New Roman" charset="0"/>
              <a:ea typeface="ＭＳ Ｐゴシック" charset="-128"/>
            </a:endParaRPr>
          </a:p>
        </p:txBody>
      </p:sp>
      <p:sp>
        <p:nvSpPr>
          <p:cNvPr id="41" name="object 20">
            <a:extLst>
              <a:ext uri="{FF2B5EF4-FFF2-40B4-BE49-F238E27FC236}">
                <a16:creationId xmlns:a16="http://schemas.microsoft.com/office/drawing/2014/main" id="{0489A9E0-2C20-4642-A556-60418A74374E}"/>
              </a:ext>
            </a:extLst>
          </p:cNvPr>
          <p:cNvSpPr/>
          <p:nvPr/>
        </p:nvSpPr>
        <p:spPr>
          <a:xfrm>
            <a:off x="7102124" y="2527023"/>
            <a:ext cx="879902" cy="616557"/>
          </a:xfrm>
          <a:custGeom>
            <a:avLst/>
            <a:gdLst/>
            <a:ahLst/>
            <a:cxnLst/>
            <a:rect l="l" t="t" r="r" b="b"/>
            <a:pathLst>
              <a:path w="1249679" h="875664">
                <a:moveTo>
                  <a:pt x="0" y="875402"/>
                </a:moveTo>
                <a:lnTo>
                  <a:pt x="1249260" y="0"/>
                </a:lnTo>
              </a:path>
            </a:pathLst>
          </a:custGeom>
          <a:ln w="6350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sz="352">
              <a:solidFill>
                <a:srgbClr val="000000"/>
              </a:solidFill>
              <a:latin typeface="Times New Roman" charset="0"/>
              <a:ea typeface="ＭＳ Ｐゴシック" charset="-128"/>
            </a:endParaRPr>
          </a:p>
        </p:txBody>
      </p:sp>
      <p:sp>
        <p:nvSpPr>
          <p:cNvPr id="42" name="object 16">
            <a:extLst>
              <a:ext uri="{FF2B5EF4-FFF2-40B4-BE49-F238E27FC236}">
                <a16:creationId xmlns:a16="http://schemas.microsoft.com/office/drawing/2014/main" id="{589246DD-D1BF-C847-BC4A-51893AB7B762}"/>
              </a:ext>
            </a:extLst>
          </p:cNvPr>
          <p:cNvSpPr txBox="1"/>
          <p:nvPr/>
        </p:nvSpPr>
        <p:spPr>
          <a:xfrm>
            <a:off x="6271654" y="4001763"/>
            <a:ext cx="3490545" cy="368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4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sz="2394" spc="-14" dirty="0">
                <a:solidFill>
                  <a:srgbClr val="000000"/>
                </a:solidFill>
                <a:latin typeface="Gill Sans"/>
                <a:ea typeface="ＭＳ Ｐゴシック" charset="-128"/>
                <a:cs typeface="Gill Sans"/>
              </a:rPr>
              <a:t>P</a:t>
            </a:r>
            <a:r>
              <a:rPr sz="2394" spc="-4" dirty="0">
                <a:solidFill>
                  <a:srgbClr val="000000"/>
                </a:solidFill>
                <a:latin typeface="Gill Sans"/>
                <a:ea typeface="ＭＳ Ｐゴシック" charset="-128"/>
                <a:cs typeface="Gill Sans"/>
              </a:rPr>
              <a:t>(</a:t>
            </a:r>
            <a:r>
              <a:rPr sz="2394" dirty="0">
                <a:solidFill>
                  <a:srgbClr val="000000"/>
                </a:solidFill>
                <a:latin typeface="Gill Sans"/>
                <a:ea typeface="ＭＳ Ｐゴシック" charset="-128"/>
                <a:cs typeface="Gill Sans"/>
              </a:rPr>
              <a:t>u,</a:t>
            </a:r>
            <a:r>
              <a:rPr sz="2394" spc="-243" dirty="0">
                <a:solidFill>
                  <a:srgbClr val="000000"/>
                </a:solidFill>
                <a:latin typeface="Gill Sans"/>
                <a:ea typeface="ＭＳ Ｐゴシック" charset="-128"/>
                <a:cs typeface="Gill Sans"/>
              </a:rPr>
              <a:t> </a:t>
            </a:r>
            <a:r>
              <a:rPr sz="2394" dirty="0">
                <a:solidFill>
                  <a:srgbClr val="000000"/>
                </a:solidFill>
                <a:latin typeface="Gill Sans"/>
                <a:ea typeface="ＭＳ Ｐゴシック" charset="-128"/>
                <a:cs typeface="Gill Sans"/>
              </a:rPr>
              <a:t>v)</a:t>
            </a:r>
            <a:r>
              <a:rPr sz="2394" spc="-4" dirty="0">
                <a:solidFill>
                  <a:srgbClr val="000000"/>
                </a:solidFill>
                <a:latin typeface="Gill Sans"/>
                <a:ea typeface="ＭＳ Ｐゴシック" charset="-128"/>
                <a:cs typeface="Gill Sans"/>
              </a:rPr>
              <a:t> </a:t>
            </a:r>
            <a:r>
              <a:rPr sz="2394" spc="-14" dirty="0">
                <a:solidFill>
                  <a:srgbClr val="000000"/>
                </a:solidFill>
                <a:latin typeface="Gill Sans"/>
                <a:ea typeface="ＭＳ Ｐゴシック" charset="-128"/>
                <a:cs typeface="Gill Sans"/>
              </a:rPr>
              <a:t>=</a:t>
            </a:r>
            <a:r>
              <a:rPr sz="2394" spc="-4" dirty="0">
                <a:solidFill>
                  <a:srgbClr val="000000"/>
                </a:solidFill>
                <a:latin typeface="Gill Sans"/>
                <a:ea typeface="ＭＳ Ｐゴシック" charset="-128"/>
                <a:cs typeface="Gill Sans"/>
              </a:rPr>
              <a:t> </a:t>
            </a:r>
            <a:r>
              <a:rPr sz="2394" spc="-14" dirty="0">
                <a:solidFill>
                  <a:srgbClr val="000000"/>
                </a:solidFill>
                <a:latin typeface="Gill Sans"/>
                <a:ea typeface="ＭＳ Ｐゴシック" charset="-128"/>
                <a:cs typeface="Gill Sans"/>
              </a:rPr>
              <a:t>dst_</a:t>
            </a:r>
            <a:r>
              <a:rPr sz="2394" spc="-4" dirty="0">
                <a:solidFill>
                  <a:srgbClr val="000000"/>
                </a:solidFill>
                <a:latin typeface="Gill Sans"/>
                <a:ea typeface="ＭＳ Ｐゴシック" charset="-128"/>
                <a:cs typeface="Gill Sans"/>
              </a:rPr>
              <a:t>i</a:t>
            </a:r>
            <a:r>
              <a:rPr sz="2394" dirty="0">
                <a:solidFill>
                  <a:srgbClr val="000000"/>
                </a:solidFill>
                <a:latin typeface="Gill Sans"/>
                <a:ea typeface="ＭＳ Ｐゴシック" charset="-128"/>
                <a:cs typeface="Gill Sans"/>
              </a:rPr>
              <a:t>p</a:t>
            </a:r>
            <a:r>
              <a:rPr sz="2394" spc="-4" dirty="0">
                <a:solidFill>
                  <a:srgbClr val="000000"/>
                </a:solidFill>
                <a:latin typeface="Gill Sans"/>
                <a:ea typeface="ＭＳ Ｐゴシック" charset="-128"/>
                <a:cs typeface="Gill Sans"/>
              </a:rPr>
              <a:t> </a:t>
            </a:r>
            <a:r>
              <a:rPr sz="2394" dirty="0">
                <a:solidFill>
                  <a:srgbClr val="000000"/>
                </a:solidFill>
                <a:latin typeface="Apple Symbols"/>
                <a:ea typeface="ＭＳ Ｐゴシック" charset="-128"/>
                <a:cs typeface="Apple Symbols"/>
              </a:rPr>
              <a:t>∈</a:t>
            </a:r>
            <a:r>
              <a:rPr sz="2394" dirty="0">
                <a:solidFill>
                  <a:srgbClr val="000000"/>
                </a:solidFill>
                <a:latin typeface="Gill Sans"/>
                <a:ea typeface="ＭＳ Ｐゴシック" charset="-128"/>
                <a:cs typeface="Gill Sans"/>
              </a:rPr>
              <a:t>10</a:t>
            </a:r>
            <a:r>
              <a:rPr sz="2394" spc="-4" dirty="0">
                <a:solidFill>
                  <a:srgbClr val="000000"/>
                </a:solidFill>
                <a:latin typeface="Gill Sans"/>
                <a:ea typeface="ＭＳ Ｐゴシック" charset="-128"/>
                <a:cs typeface="Gill Sans"/>
              </a:rPr>
              <a:t>.</a:t>
            </a:r>
            <a:r>
              <a:rPr sz="2394" dirty="0">
                <a:solidFill>
                  <a:srgbClr val="000000"/>
                </a:solidFill>
                <a:latin typeface="Gill Sans"/>
                <a:ea typeface="ＭＳ Ｐゴシック" charset="-128"/>
                <a:cs typeface="Gill Sans"/>
              </a:rPr>
              <a:t>1</a:t>
            </a:r>
            <a:r>
              <a:rPr sz="2394" spc="-4" dirty="0">
                <a:solidFill>
                  <a:srgbClr val="000000"/>
                </a:solidFill>
                <a:latin typeface="Gill Sans"/>
                <a:ea typeface="ＭＳ Ｐゴシック" charset="-128"/>
                <a:cs typeface="Gill Sans"/>
              </a:rPr>
              <a:t>.</a:t>
            </a:r>
            <a:r>
              <a:rPr sz="2394" dirty="0">
                <a:solidFill>
                  <a:srgbClr val="000000"/>
                </a:solidFill>
                <a:latin typeface="Gill Sans"/>
                <a:ea typeface="ＭＳ Ｐゴシック" charset="-128"/>
                <a:cs typeface="Gill Sans"/>
              </a:rPr>
              <a:t>1</a:t>
            </a:r>
            <a:r>
              <a:rPr sz="2394" spc="-4" dirty="0">
                <a:solidFill>
                  <a:srgbClr val="000000"/>
                </a:solidFill>
                <a:latin typeface="Gill Sans"/>
                <a:ea typeface="ＭＳ Ｐゴシック" charset="-128"/>
                <a:cs typeface="Gill Sans"/>
              </a:rPr>
              <a:t>.</a:t>
            </a:r>
            <a:r>
              <a:rPr sz="2394" spc="-11" dirty="0">
                <a:solidFill>
                  <a:srgbClr val="000000"/>
                </a:solidFill>
                <a:latin typeface="Gill Sans"/>
                <a:ea typeface="ＭＳ Ｐゴシック" charset="-128"/>
                <a:cs typeface="Gill Sans"/>
              </a:rPr>
              <a:t>0/</a:t>
            </a:r>
            <a:r>
              <a:rPr sz="2394" dirty="0">
                <a:solidFill>
                  <a:srgbClr val="000000"/>
                </a:solidFill>
                <a:latin typeface="Gill Sans"/>
                <a:ea typeface="ＭＳ Ｐゴシック" charset="-128"/>
                <a:cs typeface="Gill Sans"/>
              </a:rPr>
              <a:t>24</a:t>
            </a:r>
          </a:p>
        </p:txBody>
      </p:sp>
    </p:spTree>
    <p:extLst>
      <p:ext uri="{BB962C8B-B14F-4D97-AF65-F5344CB8AC3E}">
        <p14:creationId xmlns:p14="http://schemas.microsoft.com/office/powerpoint/2010/main" val="860632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42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CC3487D-D6D5-A04C-94F1-8FE8E59FD7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74347" y="224047"/>
            <a:ext cx="9109135" cy="1052914"/>
          </a:xfrm>
        </p:spPr>
        <p:txBody>
          <a:bodyPr/>
          <a:lstStyle/>
          <a:p>
            <a:r>
              <a:rPr lang="en-US" altLang="zh-CN" sz="3600" dirty="0">
                <a:solidFill>
                  <a:schemeClr val="accent1"/>
                </a:solidFill>
                <a:latin typeface="Comic Sans MS" panose="030F0902030302020204" pitchFamily="66" charset="0"/>
              </a:rPr>
              <a:t>DP as Boolean Expressions: Simpler Example</a:t>
            </a:r>
            <a:endParaRPr lang="en-US" sz="3600" dirty="0">
              <a:solidFill>
                <a:schemeClr val="accent1"/>
              </a:solidFill>
              <a:latin typeface="Comic Sans MS" panose="030F0902030302020204" pitchFamily="66" charset="0"/>
            </a:endParaRP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2138ACD-20AD-9E49-9CD8-656901E254A0}"/>
              </a:ext>
            </a:extLst>
          </p:cNvPr>
          <p:cNvSpPr txBox="1">
            <a:spLocks/>
          </p:cNvSpPr>
          <p:nvPr/>
        </p:nvSpPr>
        <p:spPr>
          <a:xfrm>
            <a:off x="11488848" y="6039465"/>
            <a:ext cx="703152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1pPr>
            <a:lvl2pPr marL="742950" indent="-28575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2pPr>
            <a:lvl3pPr marL="1143000" indent="-22860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3pPr>
            <a:lvl4pPr marL="1600200" indent="-22860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4pPr>
            <a:lvl5pPr marL="2057400" indent="-22860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5pPr>
            <a:lvl6pPr marL="25146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6pPr>
            <a:lvl7pPr marL="29718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7pPr>
            <a:lvl8pPr marL="34290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8pPr>
            <a:lvl9pPr marL="38862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9pPr>
          </a:lstStyle>
          <a:p>
            <a:pPr algn="r"/>
            <a:fld id="{7CBD4323-42A0-E54E-9D59-E221C7814D01}" type="slidenum">
              <a:rPr lang="en-US" altLang="x-none" sz="1600" smtClean="0">
                <a:latin typeface="Tahoma" charset="0"/>
              </a:rPr>
              <a:pPr algn="r"/>
              <a:t>72</a:t>
            </a:fld>
            <a:endParaRPr lang="en-US" altLang="x-none" sz="1600" dirty="0">
              <a:latin typeface="Tahoma" charset="0"/>
            </a:endParaRPr>
          </a:p>
        </p:txBody>
      </p:sp>
      <p:sp>
        <p:nvSpPr>
          <p:cNvPr id="22" name="object 4">
            <a:extLst>
              <a:ext uri="{FF2B5EF4-FFF2-40B4-BE49-F238E27FC236}">
                <a16:creationId xmlns:a16="http://schemas.microsoft.com/office/drawing/2014/main" id="{28AFBEE7-A628-C544-B3E2-37006FA40EC6}"/>
              </a:ext>
            </a:extLst>
          </p:cNvPr>
          <p:cNvSpPr/>
          <p:nvPr/>
        </p:nvSpPr>
        <p:spPr>
          <a:xfrm>
            <a:off x="4619377" y="3206672"/>
            <a:ext cx="688541" cy="51864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52"/>
          </a:p>
        </p:txBody>
      </p:sp>
      <p:sp>
        <p:nvSpPr>
          <p:cNvPr id="23" name="object 5">
            <a:extLst>
              <a:ext uri="{FF2B5EF4-FFF2-40B4-BE49-F238E27FC236}">
                <a16:creationId xmlns:a16="http://schemas.microsoft.com/office/drawing/2014/main" id="{1379D8AC-65E8-C947-AC23-B31CB28F8E51}"/>
              </a:ext>
            </a:extLst>
          </p:cNvPr>
          <p:cNvSpPr/>
          <p:nvPr/>
        </p:nvSpPr>
        <p:spPr>
          <a:xfrm>
            <a:off x="4677009" y="3256423"/>
            <a:ext cx="572294" cy="40580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52"/>
          </a:p>
        </p:txBody>
      </p:sp>
      <p:sp>
        <p:nvSpPr>
          <p:cNvPr id="24" name="object 6">
            <a:extLst>
              <a:ext uri="{FF2B5EF4-FFF2-40B4-BE49-F238E27FC236}">
                <a16:creationId xmlns:a16="http://schemas.microsoft.com/office/drawing/2014/main" id="{B1B2C82F-654A-F148-9B58-75BCE9ED02B9}"/>
              </a:ext>
            </a:extLst>
          </p:cNvPr>
          <p:cNvSpPr/>
          <p:nvPr/>
        </p:nvSpPr>
        <p:spPr>
          <a:xfrm>
            <a:off x="4677009" y="3256423"/>
            <a:ext cx="572294" cy="405971"/>
          </a:xfrm>
          <a:custGeom>
            <a:avLst/>
            <a:gdLst/>
            <a:ahLst/>
            <a:cxnLst/>
            <a:rect l="l" t="t" r="r" b="b"/>
            <a:pathLst>
              <a:path w="812800" h="576579">
                <a:moveTo>
                  <a:pt x="693767" y="84404"/>
                </a:moveTo>
                <a:lnTo>
                  <a:pt x="736619" y="120124"/>
                </a:lnTo>
                <a:lnTo>
                  <a:pt x="769948" y="159200"/>
                </a:lnTo>
                <a:lnTo>
                  <a:pt x="793754" y="200793"/>
                </a:lnTo>
                <a:lnTo>
                  <a:pt x="808038" y="244065"/>
                </a:lnTo>
                <a:lnTo>
                  <a:pt x="812800" y="288175"/>
                </a:lnTo>
                <a:lnTo>
                  <a:pt x="811609" y="310283"/>
                </a:lnTo>
                <a:lnTo>
                  <a:pt x="802087" y="354079"/>
                </a:lnTo>
                <a:lnTo>
                  <a:pt x="783041" y="396616"/>
                </a:lnTo>
                <a:lnTo>
                  <a:pt x="754474" y="437055"/>
                </a:lnTo>
                <a:lnTo>
                  <a:pt x="716384" y="474558"/>
                </a:lnTo>
                <a:lnTo>
                  <a:pt x="669246" y="507983"/>
                </a:lnTo>
                <a:lnTo>
                  <a:pt x="616358" y="534992"/>
                </a:lnTo>
                <a:lnTo>
                  <a:pt x="559328" y="555249"/>
                </a:lnTo>
                <a:lnTo>
                  <a:pt x="499340" y="568754"/>
                </a:lnTo>
                <a:lnTo>
                  <a:pt x="437577" y="575506"/>
                </a:lnTo>
                <a:lnTo>
                  <a:pt x="406400" y="576350"/>
                </a:lnTo>
                <a:lnTo>
                  <a:pt x="375222" y="575506"/>
                </a:lnTo>
                <a:lnTo>
                  <a:pt x="313459" y="568754"/>
                </a:lnTo>
                <a:lnTo>
                  <a:pt x="253471" y="555249"/>
                </a:lnTo>
                <a:lnTo>
                  <a:pt x="196441" y="534992"/>
                </a:lnTo>
                <a:lnTo>
                  <a:pt x="143553" y="507983"/>
                </a:lnTo>
                <a:lnTo>
                  <a:pt x="96415" y="474558"/>
                </a:lnTo>
                <a:lnTo>
                  <a:pt x="58325" y="437055"/>
                </a:lnTo>
                <a:lnTo>
                  <a:pt x="29758" y="396616"/>
                </a:lnTo>
                <a:lnTo>
                  <a:pt x="10712" y="354079"/>
                </a:lnTo>
                <a:lnTo>
                  <a:pt x="1190" y="310283"/>
                </a:lnTo>
                <a:lnTo>
                  <a:pt x="0" y="288175"/>
                </a:lnTo>
                <a:lnTo>
                  <a:pt x="1190" y="266068"/>
                </a:lnTo>
                <a:lnTo>
                  <a:pt x="10712" y="222272"/>
                </a:lnTo>
                <a:lnTo>
                  <a:pt x="29758" y="179735"/>
                </a:lnTo>
                <a:lnTo>
                  <a:pt x="58325" y="139295"/>
                </a:lnTo>
                <a:lnTo>
                  <a:pt x="96415" y="101792"/>
                </a:lnTo>
                <a:lnTo>
                  <a:pt x="143553" y="68367"/>
                </a:lnTo>
                <a:lnTo>
                  <a:pt x="196441" y="41358"/>
                </a:lnTo>
                <a:lnTo>
                  <a:pt x="253471" y="21101"/>
                </a:lnTo>
                <a:lnTo>
                  <a:pt x="313459" y="7596"/>
                </a:lnTo>
                <a:lnTo>
                  <a:pt x="375222" y="844"/>
                </a:lnTo>
                <a:lnTo>
                  <a:pt x="406400" y="0"/>
                </a:lnTo>
                <a:lnTo>
                  <a:pt x="437577" y="844"/>
                </a:lnTo>
                <a:lnTo>
                  <a:pt x="499340" y="7596"/>
                </a:lnTo>
                <a:lnTo>
                  <a:pt x="559328" y="21101"/>
                </a:lnTo>
                <a:lnTo>
                  <a:pt x="616358" y="41358"/>
                </a:lnTo>
                <a:lnTo>
                  <a:pt x="669246" y="68367"/>
                </a:lnTo>
                <a:lnTo>
                  <a:pt x="693767" y="84404"/>
                </a:lnTo>
              </a:path>
            </a:pathLst>
          </a:custGeom>
          <a:ln w="9525">
            <a:solidFill>
              <a:srgbClr val="5B92C8"/>
            </a:solidFill>
          </a:ln>
        </p:spPr>
        <p:txBody>
          <a:bodyPr wrap="square" lIns="0" tIns="0" rIns="0" bIns="0" rtlCol="0"/>
          <a:lstStyle/>
          <a:p>
            <a:endParaRPr sz="352"/>
          </a:p>
        </p:txBody>
      </p:sp>
      <p:sp>
        <p:nvSpPr>
          <p:cNvPr id="43" name="object 7">
            <a:extLst>
              <a:ext uri="{FF2B5EF4-FFF2-40B4-BE49-F238E27FC236}">
                <a16:creationId xmlns:a16="http://schemas.microsoft.com/office/drawing/2014/main" id="{ACCA5CA7-3CCF-B145-8988-306DF974B1F6}"/>
              </a:ext>
            </a:extLst>
          </p:cNvPr>
          <p:cNvSpPr txBox="1"/>
          <p:nvPr/>
        </p:nvSpPr>
        <p:spPr>
          <a:xfrm>
            <a:off x="4880391" y="3309108"/>
            <a:ext cx="169900" cy="368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42"/>
            <a:r>
              <a:rPr sz="2394" dirty="0">
                <a:solidFill>
                  <a:srgbClr val="FFFFFF"/>
                </a:solidFill>
                <a:latin typeface="Gill Sans"/>
                <a:cs typeface="Gill Sans"/>
              </a:rPr>
              <a:t>u</a:t>
            </a:r>
            <a:endParaRPr sz="2394">
              <a:latin typeface="Gill Sans"/>
              <a:cs typeface="Gill Sans"/>
            </a:endParaRPr>
          </a:p>
        </p:txBody>
      </p:sp>
      <p:sp>
        <p:nvSpPr>
          <p:cNvPr id="44" name="object 8">
            <a:extLst>
              <a:ext uri="{FF2B5EF4-FFF2-40B4-BE49-F238E27FC236}">
                <a16:creationId xmlns:a16="http://schemas.microsoft.com/office/drawing/2014/main" id="{07456CD1-B1A7-F04D-877A-2AEDB1D21C25}"/>
              </a:ext>
            </a:extLst>
          </p:cNvPr>
          <p:cNvSpPr/>
          <p:nvPr/>
        </p:nvSpPr>
        <p:spPr>
          <a:xfrm>
            <a:off x="6246837" y="3206672"/>
            <a:ext cx="688541" cy="51864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52"/>
          </a:p>
        </p:txBody>
      </p:sp>
      <p:sp>
        <p:nvSpPr>
          <p:cNvPr id="45" name="object 9">
            <a:extLst>
              <a:ext uri="{FF2B5EF4-FFF2-40B4-BE49-F238E27FC236}">
                <a16:creationId xmlns:a16="http://schemas.microsoft.com/office/drawing/2014/main" id="{0F9A3EBC-77EF-0E4D-AD0F-3BB24042C461}"/>
              </a:ext>
            </a:extLst>
          </p:cNvPr>
          <p:cNvSpPr/>
          <p:nvPr/>
        </p:nvSpPr>
        <p:spPr>
          <a:xfrm>
            <a:off x="6304865" y="3255267"/>
            <a:ext cx="572294" cy="4058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52"/>
          </a:p>
        </p:txBody>
      </p:sp>
      <p:sp>
        <p:nvSpPr>
          <p:cNvPr id="46" name="object 10">
            <a:extLst>
              <a:ext uri="{FF2B5EF4-FFF2-40B4-BE49-F238E27FC236}">
                <a16:creationId xmlns:a16="http://schemas.microsoft.com/office/drawing/2014/main" id="{ED629576-5009-EE4D-A987-32C32350D0D1}"/>
              </a:ext>
            </a:extLst>
          </p:cNvPr>
          <p:cNvSpPr/>
          <p:nvPr/>
        </p:nvSpPr>
        <p:spPr>
          <a:xfrm>
            <a:off x="6304865" y="3255267"/>
            <a:ext cx="572294" cy="405971"/>
          </a:xfrm>
          <a:custGeom>
            <a:avLst/>
            <a:gdLst/>
            <a:ahLst/>
            <a:cxnLst/>
            <a:rect l="l" t="t" r="r" b="b"/>
            <a:pathLst>
              <a:path w="812800" h="576579">
                <a:moveTo>
                  <a:pt x="693768" y="84403"/>
                </a:moveTo>
                <a:lnTo>
                  <a:pt x="736619" y="120123"/>
                </a:lnTo>
                <a:lnTo>
                  <a:pt x="769948" y="159199"/>
                </a:lnTo>
                <a:lnTo>
                  <a:pt x="793755" y="200792"/>
                </a:lnTo>
                <a:lnTo>
                  <a:pt x="808039" y="244064"/>
                </a:lnTo>
                <a:lnTo>
                  <a:pt x="812800" y="288174"/>
                </a:lnTo>
                <a:lnTo>
                  <a:pt x="811609" y="310282"/>
                </a:lnTo>
                <a:lnTo>
                  <a:pt x="802087" y="354078"/>
                </a:lnTo>
                <a:lnTo>
                  <a:pt x="783042" y="396615"/>
                </a:lnTo>
                <a:lnTo>
                  <a:pt x="754474" y="437054"/>
                </a:lnTo>
                <a:lnTo>
                  <a:pt x="716384" y="474557"/>
                </a:lnTo>
                <a:lnTo>
                  <a:pt x="669246" y="507982"/>
                </a:lnTo>
                <a:lnTo>
                  <a:pt x="616358" y="534991"/>
                </a:lnTo>
                <a:lnTo>
                  <a:pt x="559328" y="555248"/>
                </a:lnTo>
                <a:lnTo>
                  <a:pt x="499340" y="568753"/>
                </a:lnTo>
                <a:lnTo>
                  <a:pt x="437577" y="575505"/>
                </a:lnTo>
                <a:lnTo>
                  <a:pt x="406400" y="576349"/>
                </a:lnTo>
                <a:lnTo>
                  <a:pt x="375222" y="575505"/>
                </a:lnTo>
                <a:lnTo>
                  <a:pt x="313459" y="568753"/>
                </a:lnTo>
                <a:lnTo>
                  <a:pt x="253471" y="555248"/>
                </a:lnTo>
                <a:lnTo>
                  <a:pt x="196441" y="534991"/>
                </a:lnTo>
                <a:lnTo>
                  <a:pt x="143552" y="507982"/>
                </a:lnTo>
                <a:lnTo>
                  <a:pt x="96415" y="474557"/>
                </a:lnTo>
                <a:lnTo>
                  <a:pt x="58325" y="437054"/>
                </a:lnTo>
                <a:lnTo>
                  <a:pt x="29757" y="396615"/>
                </a:lnTo>
                <a:lnTo>
                  <a:pt x="10712" y="354078"/>
                </a:lnTo>
                <a:lnTo>
                  <a:pt x="1190" y="310282"/>
                </a:lnTo>
                <a:lnTo>
                  <a:pt x="0" y="288174"/>
                </a:lnTo>
                <a:lnTo>
                  <a:pt x="1190" y="266067"/>
                </a:lnTo>
                <a:lnTo>
                  <a:pt x="10712" y="222271"/>
                </a:lnTo>
                <a:lnTo>
                  <a:pt x="29757" y="179734"/>
                </a:lnTo>
                <a:lnTo>
                  <a:pt x="58325" y="139294"/>
                </a:lnTo>
                <a:lnTo>
                  <a:pt x="96415" y="101791"/>
                </a:lnTo>
                <a:lnTo>
                  <a:pt x="143552" y="68367"/>
                </a:lnTo>
                <a:lnTo>
                  <a:pt x="196441" y="41357"/>
                </a:lnTo>
                <a:lnTo>
                  <a:pt x="253471" y="21100"/>
                </a:lnTo>
                <a:lnTo>
                  <a:pt x="313459" y="7596"/>
                </a:lnTo>
                <a:lnTo>
                  <a:pt x="375222" y="844"/>
                </a:lnTo>
                <a:lnTo>
                  <a:pt x="406400" y="0"/>
                </a:lnTo>
                <a:lnTo>
                  <a:pt x="437577" y="844"/>
                </a:lnTo>
                <a:lnTo>
                  <a:pt x="499340" y="7596"/>
                </a:lnTo>
                <a:lnTo>
                  <a:pt x="559328" y="21100"/>
                </a:lnTo>
                <a:lnTo>
                  <a:pt x="616358" y="41357"/>
                </a:lnTo>
                <a:lnTo>
                  <a:pt x="669246" y="68367"/>
                </a:lnTo>
                <a:lnTo>
                  <a:pt x="693768" y="84403"/>
                </a:lnTo>
              </a:path>
            </a:pathLst>
          </a:custGeom>
          <a:ln w="9525">
            <a:solidFill>
              <a:srgbClr val="5B92C8"/>
            </a:solidFill>
          </a:ln>
        </p:spPr>
        <p:txBody>
          <a:bodyPr wrap="square" lIns="0" tIns="0" rIns="0" bIns="0" rtlCol="0"/>
          <a:lstStyle/>
          <a:p>
            <a:endParaRPr sz="352"/>
          </a:p>
        </p:txBody>
      </p:sp>
      <p:sp>
        <p:nvSpPr>
          <p:cNvPr id="47" name="object 11">
            <a:extLst>
              <a:ext uri="{FF2B5EF4-FFF2-40B4-BE49-F238E27FC236}">
                <a16:creationId xmlns:a16="http://schemas.microsoft.com/office/drawing/2014/main" id="{71DA8868-5D51-9A44-949C-2DC14B2C3411}"/>
              </a:ext>
            </a:extLst>
          </p:cNvPr>
          <p:cNvSpPr txBox="1"/>
          <p:nvPr/>
        </p:nvSpPr>
        <p:spPr>
          <a:xfrm>
            <a:off x="6517675" y="3307952"/>
            <a:ext cx="151121" cy="368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42"/>
            <a:r>
              <a:rPr sz="2394" spc="-11" dirty="0">
                <a:solidFill>
                  <a:srgbClr val="FFFFFF"/>
                </a:solidFill>
                <a:latin typeface="Gill Sans"/>
                <a:cs typeface="Gill Sans"/>
              </a:rPr>
              <a:t>v</a:t>
            </a:r>
            <a:endParaRPr sz="2394">
              <a:latin typeface="Gill Sans"/>
              <a:cs typeface="Gill Sans"/>
            </a:endParaRPr>
          </a:p>
        </p:txBody>
      </p:sp>
      <p:sp>
        <p:nvSpPr>
          <p:cNvPr id="48" name="object 12">
            <a:extLst>
              <a:ext uri="{FF2B5EF4-FFF2-40B4-BE49-F238E27FC236}">
                <a16:creationId xmlns:a16="http://schemas.microsoft.com/office/drawing/2014/main" id="{F88296F0-87CE-DA46-9B25-1446BF6F0379}"/>
              </a:ext>
            </a:extLst>
          </p:cNvPr>
          <p:cNvSpPr/>
          <p:nvPr/>
        </p:nvSpPr>
        <p:spPr>
          <a:xfrm>
            <a:off x="5200613" y="3394456"/>
            <a:ext cx="1135645" cy="14307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52"/>
          </a:p>
        </p:txBody>
      </p:sp>
      <p:sp>
        <p:nvSpPr>
          <p:cNvPr id="49" name="object 13">
            <a:extLst>
              <a:ext uri="{FF2B5EF4-FFF2-40B4-BE49-F238E27FC236}">
                <a16:creationId xmlns:a16="http://schemas.microsoft.com/office/drawing/2014/main" id="{06CB63CA-51AD-974E-A9D1-A30ADC86B16A}"/>
              </a:ext>
            </a:extLst>
          </p:cNvPr>
          <p:cNvSpPr/>
          <p:nvPr/>
        </p:nvSpPr>
        <p:spPr>
          <a:xfrm>
            <a:off x="5249303" y="3458770"/>
            <a:ext cx="1018504" cy="0"/>
          </a:xfrm>
          <a:custGeom>
            <a:avLst/>
            <a:gdLst/>
            <a:ahLst/>
            <a:cxnLst/>
            <a:rect l="l" t="t" r="r" b="b"/>
            <a:pathLst>
              <a:path w="1446529">
                <a:moveTo>
                  <a:pt x="0" y="0"/>
                </a:moveTo>
                <a:lnTo>
                  <a:pt x="1446427" y="0"/>
                </a:lnTo>
              </a:path>
            </a:pathLst>
          </a:custGeom>
          <a:ln w="3175">
            <a:solidFill>
              <a:srgbClr val="6095C9"/>
            </a:solidFill>
          </a:ln>
        </p:spPr>
        <p:txBody>
          <a:bodyPr wrap="square" lIns="0" tIns="0" rIns="0" bIns="0" rtlCol="0"/>
          <a:lstStyle/>
          <a:p>
            <a:endParaRPr sz="352"/>
          </a:p>
        </p:txBody>
      </p:sp>
      <p:sp>
        <p:nvSpPr>
          <p:cNvPr id="50" name="object 14">
            <a:extLst>
              <a:ext uri="{FF2B5EF4-FFF2-40B4-BE49-F238E27FC236}">
                <a16:creationId xmlns:a16="http://schemas.microsoft.com/office/drawing/2014/main" id="{7EAD9193-D60E-4E46-921D-61726639E872}"/>
              </a:ext>
            </a:extLst>
          </p:cNvPr>
          <p:cNvSpPr/>
          <p:nvPr/>
        </p:nvSpPr>
        <p:spPr>
          <a:xfrm>
            <a:off x="6221251" y="3416689"/>
            <a:ext cx="83609" cy="83161"/>
          </a:xfrm>
          <a:custGeom>
            <a:avLst/>
            <a:gdLst/>
            <a:ahLst/>
            <a:cxnLst/>
            <a:rect l="l" t="t" r="r" b="b"/>
            <a:pathLst>
              <a:path w="118745" h="118110">
                <a:moveTo>
                  <a:pt x="13706" y="0"/>
                </a:moveTo>
                <a:lnTo>
                  <a:pt x="3529" y="5859"/>
                </a:lnTo>
                <a:lnTo>
                  <a:pt x="0" y="18183"/>
                </a:lnTo>
                <a:lnTo>
                  <a:pt x="4259" y="28336"/>
                </a:lnTo>
                <a:lnTo>
                  <a:pt x="7721" y="31146"/>
                </a:lnTo>
                <a:lnTo>
                  <a:pt x="53319" y="58987"/>
                </a:lnTo>
                <a:lnTo>
                  <a:pt x="7782" y="86927"/>
                </a:lnTo>
                <a:lnTo>
                  <a:pt x="480" y="96293"/>
                </a:lnTo>
                <a:lnTo>
                  <a:pt x="1068" y="108021"/>
                </a:lnTo>
                <a:lnTo>
                  <a:pt x="10540" y="116817"/>
                </a:lnTo>
                <a:lnTo>
                  <a:pt x="21622" y="117537"/>
                </a:lnTo>
                <a:lnTo>
                  <a:pt x="118192" y="58916"/>
                </a:lnTo>
                <a:lnTo>
                  <a:pt x="25370" y="2240"/>
                </a:lnTo>
                <a:lnTo>
                  <a:pt x="13706" y="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/>
          <a:lstStyle/>
          <a:p>
            <a:endParaRPr sz="352"/>
          </a:p>
        </p:txBody>
      </p:sp>
      <p:sp>
        <p:nvSpPr>
          <p:cNvPr id="51" name="object 15">
            <a:extLst>
              <a:ext uri="{FF2B5EF4-FFF2-40B4-BE49-F238E27FC236}">
                <a16:creationId xmlns:a16="http://schemas.microsoft.com/office/drawing/2014/main" id="{BB537649-EADA-A04F-A1AE-D76B973B0513}"/>
              </a:ext>
            </a:extLst>
          </p:cNvPr>
          <p:cNvSpPr txBox="1"/>
          <p:nvPr/>
        </p:nvSpPr>
        <p:spPr>
          <a:xfrm>
            <a:off x="4681480" y="1689953"/>
            <a:ext cx="2434931" cy="368434"/>
          </a:xfrm>
          <a:prstGeom prst="rect">
            <a:avLst/>
          </a:prstGeom>
          <a:solidFill>
            <a:srgbClr val="6095C9"/>
          </a:solidFill>
        </p:spPr>
        <p:txBody>
          <a:bodyPr vert="horz" wrap="square" lIns="0" tIns="0" rIns="0" bIns="0" rtlCol="0">
            <a:spAutoFit/>
          </a:bodyPr>
          <a:lstStyle/>
          <a:p>
            <a:pPr marL="106858">
              <a:tabLst>
                <a:tab pos="1762035" algn="l"/>
              </a:tabLst>
            </a:pPr>
            <a:r>
              <a:rPr sz="2394" spc="-14" dirty="0">
                <a:solidFill>
                  <a:srgbClr val="FFFFFF"/>
                </a:solidFill>
                <a:latin typeface="Gill Sans"/>
                <a:cs typeface="Gill Sans"/>
              </a:rPr>
              <a:t>Dest</a:t>
            </a:r>
            <a:r>
              <a:rPr sz="2394" spc="-4" dirty="0">
                <a:solidFill>
                  <a:srgbClr val="FFFFFF"/>
                </a:solidFill>
                <a:latin typeface="Gill Sans"/>
                <a:cs typeface="Gill Sans"/>
              </a:rPr>
              <a:t>i</a:t>
            </a:r>
            <a:r>
              <a:rPr sz="2394" spc="-14" dirty="0">
                <a:solidFill>
                  <a:srgbClr val="FFFFFF"/>
                </a:solidFill>
                <a:latin typeface="Gill Sans"/>
                <a:cs typeface="Gill Sans"/>
              </a:rPr>
              <a:t>na</a:t>
            </a:r>
            <a:r>
              <a:rPr sz="2394" dirty="0">
                <a:solidFill>
                  <a:srgbClr val="FFFFFF"/>
                </a:solidFill>
                <a:latin typeface="Gill Sans"/>
                <a:cs typeface="Gill Sans"/>
              </a:rPr>
              <a:t>t</a:t>
            </a:r>
            <a:r>
              <a:rPr sz="2394" spc="-4" dirty="0">
                <a:solidFill>
                  <a:srgbClr val="FFFFFF"/>
                </a:solidFill>
                <a:latin typeface="Gill Sans"/>
                <a:cs typeface="Gill Sans"/>
              </a:rPr>
              <a:t>i</a:t>
            </a:r>
            <a:r>
              <a:rPr sz="2394" spc="-14" dirty="0">
                <a:solidFill>
                  <a:srgbClr val="FFFFFF"/>
                </a:solidFill>
                <a:latin typeface="Gill Sans"/>
                <a:cs typeface="Gill Sans"/>
              </a:rPr>
              <a:t>o</a:t>
            </a:r>
            <a:r>
              <a:rPr sz="2394" dirty="0">
                <a:solidFill>
                  <a:srgbClr val="FFFFFF"/>
                </a:solidFill>
                <a:latin typeface="Gill Sans"/>
                <a:cs typeface="Gill Sans"/>
              </a:rPr>
              <a:t>n	</a:t>
            </a:r>
            <a:r>
              <a:rPr sz="2394" spc="-11" dirty="0">
                <a:solidFill>
                  <a:srgbClr val="FFFFFF"/>
                </a:solidFill>
                <a:latin typeface="Gill Sans"/>
                <a:cs typeface="Gill Sans"/>
              </a:rPr>
              <a:t>Iface</a:t>
            </a:r>
            <a:endParaRPr sz="2394">
              <a:latin typeface="Gill Sans"/>
              <a:cs typeface="Gill Sans"/>
            </a:endParaRPr>
          </a:p>
        </p:txBody>
      </p:sp>
      <p:sp>
        <p:nvSpPr>
          <p:cNvPr id="52" name="object 16">
            <a:extLst>
              <a:ext uri="{FF2B5EF4-FFF2-40B4-BE49-F238E27FC236}">
                <a16:creationId xmlns:a16="http://schemas.microsoft.com/office/drawing/2014/main" id="{9A5F1876-B858-544A-BA49-83A02972A3B1}"/>
              </a:ext>
            </a:extLst>
          </p:cNvPr>
          <p:cNvSpPr txBox="1"/>
          <p:nvPr/>
        </p:nvSpPr>
        <p:spPr>
          <a:xfrm>
            <a:off x="4681480" y="2154941"/>
            <a:ext cx="2434931" cy="368434"/>
          </a:xfrm>
          <a:prstGeom prst="rect">
            <a:avLst/>
          </a:prstGeom>
          <a:solidFill>
            <a:srgbClr val="E1EAF4"/>
          </a:solidFill>
        </p:spPr>
        <p:txBody>
          <a:bodyPr vert="horz" wrap="square" lIns="0" tIns="0" rIns="0" bIns="0" rtlCol="0">
            <a:spAutoFit/>
          </a:bodyPr>
          <a:lstStyle/>
          <a:p>
            <a:pPr marL="297770">
              <a:tabLst>
                <a:tab pos="1975750" algn="l"/>
              </a:tabLst>
            </a:pPr>
            <a:r>
              <a:rPr sz="2394" dirty="0">
                <a:latin typeface="Gill Sans"/>
                <a:cs typeface="Gill Sans"/>
              </a:rPr>
              <a:t>0</a:t>
            </a:r>
            <a:r>
              <a:rPr sz="2394" spc="-4" dirty="0">
                <a:latin typeface="Gill Sans"/>
                <a:cs typeface="Gill Sans"/>
              </a:rPr>
              <a:t>.</a:t>
            </a:r>
            <a:r>
              <a:rPr sz="2394" dirty="0">
                <a:latin typeface="Gill Sans"/>
                <a:cs typeface="Gill Sans"/>
              </a:rPr>
              <a:t>0</a:t>
            </a:r>
            <a:r>
              <a:rPr sz="2394" spc="-4" dirty="0">
                <a:latin typeface="Gill Sans"/>
                <a:cs typeface="Gill Sans"/>
              </a:rPr>
              <a:t>.</a:t>
            </a:r>
            <a:r>
              <a:rPr sz="2394" dirty="0">
                <a:latin typeface="Gill Sans"/>
                <a:cs typeface="Gill Sans"/>
              </a:rPr>
              <a:t>0</a:t>
            </a:r>
            <a:r>
              <a:rPr sz="2394" spc="-4" dirty="0">
                <a:latin typeface="Gill Sans"/>
                <a:cs typeface="Gill Sans"/>
              </a:rPr>
              <a:t>.</a:t>
            </a:r>
            <a:r>
              <a:rPr sz="2394" dirty="0">
                <a:latin typeface="Gill Sans"/>
                <a:cs typeface="Gill Sans"/>
              </a:rPr>
              <a:t>0</a:t>
            </a:r>
            <a:r>
              <a:rPr sz="2394" spc="-7" dirty="0">
                <a:latin typeface="Gill Sans"/>
                <a:cs typeface="Gill Sans"/>
              </a:rPr>
              <a:t>/</a:t>
            </a:r>
            <a:r>
              <a:rPr sz="2394" dirty="0">
                <a:latin typeface="Gill Sans"/>
                <a:cs typeface="Gill Sans"/>
              </a:rPr>
              <a:t>0</a:t>
            </a:r>
            <a:r>
              <a:rPr sz="2394" spc="-7" dirty="0">
                <a:latin typeface="Gill Sans"/>
                <a:cs typeface="Gill Sans"/>
              </a:rPr>
              <a:t> </a:t>
            </a:r>
            <a:r>
              <a:rPr sz="2394" dirty="0">
                <a:latin typeface="Gill Sans"/>
                <a:cs typeface="Gill Sans"/>
              </a:rPr>
              <a:t>	</a:t>
            </a:r>
            <a:r>
              <a:rPr sz="2394" spc="-11" dirty="0">
                <a:latin typeface="Gill Sans"/>
                <a:cs typeface="Gill Sans"/>
              </a:rPr>
              <a:t>v</a:t>
            </a:r>
            <a:endParaRPr sz="2394">
              <a:latin typeface="Gill Sans"/>
              <a:cs typeface="Gill Sans"/>
            </a:endParaRPr>
          </a:p>
        </p:txBody>
      </p:sp>
      <p:sp>
        <p:nvSpPr>
          <p:cNvPr id="53" name="object 17">
            <a:extLst>
              <a:ext uri="{FF2B5EF4-FFF2-40B4-BE49-F238E27FC236}">
                <a16:creationId xmlns:a16="http://schemas.microsoft.com/office/drawing/2014/main" id="{173D7AFD-8218-C34C-ABF5-F3AF1EE1406C}"/>
              </a:ext>
            </a:extLst>
          </p:cNvPr>
          <p:cNvSpPr/>
          <p:nvPr/>
        </p:nvSpPr>
        <p:spPr>
          <a:xfrm>
            <a:off x="4923408" y="2571784"/>
            <a:ext cx="1010456" cy="73325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52"/>
          </a:p>
        </p:txBody>
      </p:sp>
      <p:sp>
        <p:nvSpPr>
          <p:cNvPr id="54" name="object 18">
            <a:extLst>
              <a:ext uri="{FF2B5EF4-FFF2-40B4-BE49-F238E27FC236}">
                <a16:creationId xmlns:a16="http://schemas.microsoft.com/office/drawing/2014/main" id="{6A87A6FE-1842-9345-AF17-EBF5732E52AC}"/>
              </a:ext>
            </a:extLst>
          </p:cNvPr>
          <p:cNvSpPr/>
          <p:nvPr/>
        </p:nvSpPr>
        <p:spPr>
          <a:xfrm>
            <a:off x="4963156" y="2601152"/>
            <a:ext cx="935790" cy="655455"/>
          </a:xfrm>
          <a:custGeom>
            <a:avLst/>
            <a:gdLst/>
            <a:ahLst/>
            <a:cxnLst/>
            <a:rect l="l" t="t" r="r" b="b"/>
            <a:pathLst>
              <a:path w="1329054" h="930910">
                <a:moveTo>
                  <a:pt x="0" y="930648"/>
                </a:moveTo>
                <a:lnTo>
                  <a:pt x="1329010" y="0"/>
                </a:lnTo>
              </a:path>
            </a:pathLst>
          </a:custGeom>
          <a:ln w="6350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endParaRPr sz="352"/>
          </a:p>
        </p:txBody>
      </p:sp>
      <p:sp>
        <p:nvSpPr>
          <p:cNvPr id="55" name="object 19">
            <a:extLst>
              <a:ext uri="{FF2B5EF4-FFF2-40B4-BE49-F238E27FC236}">
                <a16:creationId xmlns:a16="http://schemas.microsoft.com/office/drawing/2014/main" id="{FEB9C828-3A3E-904D-8E7D-C7059FCB2E9B}"/>
              </a:ext>
            </a:extLst>
          </p:cNvPr>
          <p:cNvSpPr txBox="1"/>
          <p:nvPr/>
        </p:nvSpPr>
        <p:spPr>
          <a:xfrm>
            <a:off x="4806266" y="4127688"/>
            <a:ext cx="1924338" cy="14899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2394" spc="-14" dirty="0">
                <a:latin typeface="Gill Sans"/>
                <a:cs typeface="Gill Sans"/>
              </a:rPr>
              <a:t>P</a:t>
            </a:r>
            <a:r>
              <a:rPr sz="2394" spc="-4" dirty="0">
                <a:latin typeface="Gill Sans"/>
                <a:cs typeface="Gill Sans"/>
              </a:rPr>
              <a:t>(</a:t>
            </a:r>
            <a:r>
              <a:rPr sz="2394" dirty="0">
                <a:latin typeface="Gill Sans"/>
                <a:cs typeface="Gill Sans"/>
              </a:rPr>
              <a:t>u,</a:t>
            </a:r>
            <a:r>
              <a:rPr sz="2394" spc="-243" dirty="0">
                <a:latin typeface="Gill Sans"/>
                <a:cs typeface="Gill Sans"/>
              </a:rPr>
              <a:t> </a:t>
            </a:r>
            <a:r>
              <a:rPr sz="2394" dirty="0">
                <a:latin typeface="Gill Sans"/>
                <a:cs typeface="Gill Sans"/>
              </a:rPr>
              <a:t>v)</a:t>
            </a:r>
            <a:r>
              <a:rPr sz="2394" spc="-4" dirty="0">
                <a:latin typeface="Gill Sans"/>
                <a:cs typeface="Gill Sans"/>
              </a:rPr>
              <a:t> </a:t>
            </a:r>
            <a:r>
              <a:rPr sz="2394" spc="-14" dirty="0">
                <a:latin typeface="Gill Sans"/>
                <a:cs typeface="Gill Sans"/>
              </a:rPr>
              <a:t>=</a:t>
            </a:r>
            <a:r>
              <a:rPr sz="2394" spc="-4" dirty="0">
                <a:latin typeface="Gill Sans"/>
                <a:cs typeface="Gill Sans"/>
              </a:rPr>
              <a:t> </a:t>
            </a:r>
            <a:r>
              <a:rPr sz="2394" dirty="0">
                <a:latin typeface="Gill Sans"/>
                <a:cs typeface="Gill Sans"/>
              </a:rPr>
              <a:t>true</a:t>
            </a:r>
          </a:p>
          <a:p>
            <a:pPr>
              <a:lnSpc>
                <a:spcPct val="100000"/>
              </a:lnSpc>
            </a:pPr>
            <a:endParaRPr sz="2394" dirty="0">
              <a:latin typeface="Times New Roman"/>
              <a:cs typeface="Times New Roman"/>
            </a:endParaRPr>
          </a:p>
          <a:p>
            <a:pPr>
              <a:spcBef>
                <a:spcPts val="32"/>
              </a:spcBef>
            </a:pPr>
            <a:endParaRPr sz="2218" dirty="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2676" i="1" u="heavy" spc="-18" dirty="0">
                <a:solidFill>
                  <a:srgbClr val="EB8104"/>
                </a:solidFill>
                <a:latin typeface="Gill Sans"/>
                <a:cs typeface="Gill Sans"/>
              </a:rPr>
              <a:t>De</a:t>
            </a:r>
            <a:r>
              <a:rPr sz="2676" i="1" u="heavy" spc="-53" dirty="0">
                <a:solidFill>
                  <a:srgbClr val="EB8104"/>
                </a:solidFill>
                <a:latin typeface="Gill Sans"/>
                <a:cs typeface="Gill Sans"/>
              </a:rPr>
              <a:t>f</a:t>
            </a:r>
            <a:r>
              <a:rPr sz="2676" i="1" u="heavy" spc="-4" dirty="0">
                <a:solidFill>
                  <a:srgbClr val="EB8104"/>
                </a:solidFill>
                <a:latin typeface="Gill Sans"/>
                <a:cs typeface="Gill Sans"/>
              </a:rPr>
              <a:t>au</a:t>
            </a:r>
            <a:r>
              <a:rPr sz="2676" i="1" u="heavy" spc="-7" dirty="0">
                <a:solidFill>
                  <a:srgbClr val="EB8104"/>
                </a:solidFill>
                <a:latin typeface="Gill Sans"/>
                <a:cs typeface="Gill Sans"/>
              </a:rPr>
              <a:t>lt </a:t>
            </a:r>
            <a:r>
              <a:rPr sz="2676" i="1" u="heavy" spc="-67" dirty="0">
                <a:solidFill>
                  <a:srgbClr val="EB8104"/>
                </a:solidFill>
                <a:latin typeface="Gill Sans"/>
                <a:cs typeface="Gill Sans"/>
              </a:rPr>
              <a:t>r</a:t>
            </a:r>
            <a:r>
              <a:rPr sz="2676" i="1" u="heavy" spc="-4" dirty="0">
                <a:solidFill>
                  <a:srgbClr val="EB8104"/>
                </a:solidFill>
                <a:latin typeface="Gill Sans"/>
                <a:cs typeface="Gill Sans"/>
              </a:rPr>
              <a:t>ou</a:t>
            </a:r>
            <a:r>
              <a:rPr sz="2676" i="1" u="heavy" spc="-11" dirty="0">
                <a:solidFill>
                  <a:srgbClr val="EB8104"/>
                </a:solidFill>
                <a:latin typeface="Gill Sans"/>
                <a:cs typeface="Gill Sans"/>
              </a:rPr>
              <a:t>t</a:t>
            </a:r>
            <a:r>
              <a:rPr sz="2676" i="1" u="heavy" dirty="0">
                <a:solidFill>
                  <a:srgbClr val="EB8104"/>
                </a:solidFill>
                <a:latin typeface="Gill Sans"/>
                <a:cs typeface="Gill Sans"/>
              </a:rPr>
              <a:t>i</a:t>
            </a:r>
            <a:r>
              <a:rPr sz="2676" i="1" u="heavy" spc="-4" dirty="0">
                <a:solidFill>
                  <a:srgbClr val="EB8104"/>
                </a:solidFill>
                <a:latin typeface="Gill Sans"/>
                <a:cs typeface="Gill Sans"/>
              </a:rPr>
              <a:t>n</a:t>
            </a:r>
            <a:r>
              <a:rPr sz="2676" i="1" u="heavy" spc="-14" dirty="0">
                <a:solidFill>
                  <a:srgbClr val="EB8104"/>
                </a:solidFill>
                <a:latin typeface="Gill Sans"/>
                <a:cs typeface="Gill Sans"/>
              </a:rPr>
              <a:t>g</a:t>
            </a:r>
            <a:endParaRPr sz="2676" dirty="0"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377850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CC3487D-D6D5-A04C-94F1-8FE8E59FD7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74347" y="224047"/>
            <a:ext cx="9109135" cy="1052914"/>
          </a:xfrm>
        </p:spPr>
        <p:txBody>
          <a:bodyPr/>
          <a:lstStyle/>
          <a:p>
            <a:r>
              <a:rPr lang="en-US" altLang="zh-CN" sz="3600" dirty="0">
                <a:solidFill>
                  <a:schemeClr val="accent1"/>
                </a:solidFill>
                <a:latin typeface="Comic Sans MS" panose="030F0902030302020204" pitchFamily="66" charset="0"/>
              </a:rPr>
              <a:t>DP as Boolean Expressions: Examples</a:t>
            </a:r>
            <a:endParaRPr lang="en-US" sz="3600" dirty="0">
              <a:solidFill>
                <a:schemeClr val="accent1"/>
              </a:solidFill>
              <a:latin typeface="Comic Sans MS" panose="030F0902030302020204" pitchFamily="66" charset="0"/>
            </a:endParaRP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2138ACD-20AD-9E49-9CD8-656901E254A0}"/>
              </a:ext>
            </a:extLst>
          </p:cNvPr>
          <p:cNvSpPr txBox="1">
            <a:spLocks/>
          </p:cNvSpPr>
          <p:nvPr/>
        </p:nvSpPr>
        <p:spPr>
          <a:xfrm>
            <a:off x="11488848" y="6039465"/>
            <a:ext cx="703152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1pPr>
            <a:lvl2pPr marL="742950" indent="-28575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2pPr>
            <a:lvl3pPr marL="1143000" indent="-22860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3pPr>
            <a:lvl4pPr marL="1600200" indent="-22860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4pPr>
            <a:lvl5pPr marL="2057400" indent="-22860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5pPr>
            <a:lvl6pPr marL="25146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6pPr>
            <a:lvl7pPr marL="29718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7pPr>
            <a:lvl8pPr marL="34290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8pPr>
            <a:lvl9pPr marL="38862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9pPr>
          </a:lstStyle>
          <a:p>
            <a:pPr algn="r"/>
            <a:fld id="{7CBD4323-42A0-E54E-9D59-E221C7814D01}" type="slidenum">
              <a:rPr lang="en-US" altLang="x-none" sz="1600" smtClean="0">
                <a:latin typeface="Tahoma" charset="0"/>
              </a:rPr>
              <a:pPr algn="r"/>
              <a:t>73</a:t>
            </a:fld>
            <a:endParaRPr lang="en-US" altLang="x-none" sz="1600" dirty="0">
              <a:latin typeface="Tahoma" charset="0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F674B5F9-B884-8C4E-864F-D19B7AD5CA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1972" y="1276961"/>
            <a:ext cx="4011747" cy="278765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81BE6FDF-A3EA-9C4D-860B-D0126408DA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1572" y="1276961"/>
            <a:ext cx="3562350" cy="2632319"/>
          </a:xfrm>
          <a:prstGeom prst="rect">
            <a:avLst/>
          </a:prstGeom>
        </p:spPr>
      </p:pic>
      <p:sp>
        <p:nvSpPr>
          <p:cNvPr id="30" name="object 18">
            <a:extLst>
              <a:ext uri="{FF2B5EF4-FFF2-40B4-BE49-F238E27FC236}">
                <a16:creationId xmlns:a16="http://schemas.microsoft.com/office/drawing/2014/main" id="{1ED8285A-5383-6B4F-8E6F-9D0325FFD94A}"/>
              </a:ext>
            </a:extLst>
          </p:cNvPr>
          <p:cNvSpPr txBox="1">
            <a:spLocks/>
          </p:cNvSpPr>
          <p:nvPr/>
        </p:nvSpPr>
        <p:spPr>
          <a:xfrm>
            <a:off x="1735474" y="4051389"/>
            <a:ext cx="3711578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>
              <a:defRPr sz="3400" b="0" i="0">
                <a:solidFill>
                  <a:schemeClr val="tx1"/>
                </a:solidFill>
                <a:latin typeface="Gill Sans"/>
                <a:ea typeface="+mn-ea"/>
                <a:cs typeface="Gill San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676275">
              <a:defRPr/>
            </a:pPr>
            <a:r>
              <a:rPr lang="en-US" sz="2400" kern="0" spc="-20" dirty="0">
                <a:solidFill>
                  <a:srgbClr val="EB8104"/>
                </a:solidFill>
                <a:latin typeface="Comic Sans MS"/>
              </a:rPr>
              <a:t>Pac</a:t>
            </a:r>
            <a:r>
              <a:rPr lang="en-US" sz="2400" kern="0" spc="-114" dirty="0">
                <a:solidFill>
                  <a:srgbClr val="EB8104"/>
                </a:solidFill>
                <a:latin typeface="Comic Sans MS"/>
              </a:rPr>
              <a:t>k</a:t>
            </a:r>
            <a:r>
              <a:rPr lang="en-US" sz="2400" kern="0" dirty="0">
                <a:solidFill>
                  <a:srgbClr val="EB8104"/>
                </a:solidFill>
                <a:latin typeface="Comic Sans MS"/>
              </a:rPr>
              <a:t>et</a:t>
            </a:r>
            <a:r>
              <a:rPr lang="en-US" sz="2400" kern="0" spc="-5" dirty="0">
                <a:solidFill>
                  <a:srgbClr val="EB8104"/>
                </a:solidFill>
                <a:latin typeface="Comic Sans MS"/>
              </a:rPr>
              <a:t> </a:t>
            </a:r>
            <a:r>
              <a:rPr lang="en-US" sz="2400" kern="0" spc="35" dirty="0">
                <a:solidFill>
                  <a:srgbClr val="EB8104"/>
                </a:solidFill>
                <a:latin typeface="Comic Sans MS"/>
              </a:rPr>
              <a:t>fi</a:t>
            </a:r>
            <a:r>
              <a:rPr lang="en-US" sz="2400" kern="0" spc="25" dirty="0">
                <a:solidFill>
                  <a:srgbClr val="EB8104"/>
                </a:solidFill>
                <a:latin typeface="Comic Sans MS"/>
              </a:rPr>
              <a:t>l</a:t>
            </a:r>
            <a:r>
              <a:rPr lang="en-US" sz="2400" kern="0" dirty="0">
                <a:solidFill>
                  <a:srgbClr val="EB8104"/>
                </a:solidFill>
                <a:latin typeface="Comic Sans MS"/>
              </a:rPr>
              <a:t>teri</a:t>
            </a:r>
            <a:r>
              <a:rPr lang="en-US" sz="2400" kern="0" spc="-20" dirty="0">
                <a:solidFill>
                  <a:srgbClr val="EB8104"/>
                </a:solidFill>
                <a:latin typeface="Comic Sans MS"/>
              </a:rPr>
              <a:t>ng</a:t>
            </a:r>
            <a:endParaRPr lang="en-US" sz="2400" kern="0" dirty="0">
              <a:solidFill>
                <a:prstClr val="black"/>
              </a:solidFill>
              <a:latin typeface="Comic Sans MS"/>
            </a:endParaRPr>
          </a:p>
        </p:txBody>
      </p:sp>
      <p:sp>
        <p:nvSpPr>
          <p:cNvPr id="31" name="object 18">
            <a:extLst>
              <a:ext uri="{FF2B5EF4-FFF2-40B4-BE49-F238E27FC236}">
                <a16:creationId xmlns:a16="http://schemas.microsoft.com/office/drawing/2014/main" id="{91F7390D-9B6B-2044-89F9-657C934ECFE2}"/>
              </a:ext>
            </a:extLst>
          </p:cNvPr>
          <p:cNvSpPr txBox="1">
            <a:spLocks/>
          </p:cNvSpPr>
          <p:nvPr/>
        </p:nvSpPr>
        <p:spPr>
          <a:xfrm>
            <a:off x="1745416" y="5163161"/>
            <a:ext cx="3711578" cy="7386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>
              <a:defRPr sz="3400" b="0" i="0">
                <a:solidFill>
                  <a:schemeClr val="tx1"/>
                </a:solidFill>
                <a:latin typeface="Gill Sans"/>
                <a:ea typeface="+mn-ea"/>
                <a:cs typeface="Gill San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+mn-ea"/>
                <a:cs typeface="Gill Sans"/>
              </a:rPr>
              <a:t>P</a:t>
            </a:r>
            <a:r>
              <a:rPr kumimoji="0" lang="en-US" sz="240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+mn-ea"/>
                <a:cs typeface="Gill Sans"/>
              </a:rPr>
              <a:t>(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+mn-ea"/>
                <a:cs typeface="Gill Sans"/>
              </a:rPr>
              <a:t>u,</a:t>
            </a:r>
            <a:r>
              <a:rPr kumimoji="0" lang="en-US" sz="2400" b="0" i="0" u="none" strike="noStrike" kern="0" cap="none" spc="-3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+mn-ea"/>
                <a:cs typeface="Gill Sans"/>
              </a:rPr>
              <a:t> 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+mn-ea"/>
                <a:cs typeface="Gill Sans"/>
              </a:rPr>
              <a:t>v)</a:t>
            </a:r>
            <a:r>
              <a:rPr kumimoji="0" lang="en-US" sz="240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+mn-ea"/>
                <a:cs typeface="Gill Sans"/>
              </a:rPr>
              <a:t> </a:t>
            </a:r>
            <a:r>
              <a:rPr kumimoji="0" lang="en-US" sz="2400" b="0" i="0" u="none" strike="noStrike" kern="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+mn-ea"/>
                <a:cs typeface="Gill Sans"/>
              </a:rPr>
              <a:t>=</a:t>
            </a:r>
            <a:r>
              <a:rPr kumimoji="0" lang="en-US" sz="240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+mn-ea"/>
                <a:cs typeface="Gill Sans"/>
              </a:rPr>
              <a:t> </a:t>
            </a:r>
            <a:r>
              <a:rPr kumimoji="0" lang="en-US" sz="2400" b="0" i="0" u="none" strike="noStrike" kern="0" cap="none" spc="-2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+mn-ea"/>
                <a:cs typeface="Gill Sans"/>
              </a:rPr>
              <a:t>dst_</a:t>
            </a:r>
            <a:r>
              <a:rPr kumimoji="0" lang="en-US" sz="2400" b="0" i="0" u="none" strike="noStrike" kern="0" cap="none" spc="-5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+mn-ea"/>
                <a:cs typeface="Gill Sans"/>
              </a:rPr>
              <a:t>i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+mn-ea"/>
                <a:cs typeface="Gill Sans"/>
              </a:rPr>
              <a:t>p</a:t>
            </a:r>
            <a:r>
              <a:rPr kumimoji="0" lang="en-US" sz="240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+mn-ea"/>
                <a:cs typeface="Gill Sans"/>
              </a:rPr>
              <a:t> 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ple Symbols"/>
                <a:ea typeface="+mn-ea"/>
                <a:cs typeface="Apple Symbols"/>
              </a:rPr>
              <a:t>∈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+mn-ea"/>
                <a:cs typeface="Gill Sans"/>
              </a:rPr>
              <a:t>10</a:t>
            </a:r>
            <a:r>
              <a:rPr kumimoji="0" lang="en-US" sz="240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+mn-ea"/>
                <a:cs typeface="Gill Sans"/>
              </a:rPr>
              <a:t>.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+mn-ea"/>
                <a:cs typeface="Gill Sans"/>
              </a:rPr>
              <a:t>1</a:t>
            </a:r>
            <a:r>
              <a:rPr kumimoji="0" lang="en-US" sz="240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+mn-ea"/>
                <a:cs typeface="Gill Sans"/>
              </a:rPr>
              <a:t>.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+mn-ea"/>
                <a:cs typeface="Gill Sans"/>
              </a:rPr>
              <a:t>1</a:t>
            </a:r>
            <a:r>
              <a:rPr kumimoji="0" lang="en-US" sz="240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+mn-ea"/>
                <a:cs typeface="Gill Sans"/>
              </a:rPr>
              <a:t>.</a:t>
            </a:r>
            <a:r>
              <a:rPr kumimoji="0" lang="en-US" sz="2400" b="0" i="0" u="none" strike="noStrike" kern="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+mn-ea"/>
                <a:cs typeface="Gill Sans"/>
              </a:rPr>
              <a:t>0/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+mn-ea"/>
                <a:cs typeface="Gill Sans"/>
              </a:rPr>
              <a:t>24   </a:t>
            </a:r>
            <a:b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+mn-ea"/>
                <a:cs typeface="Gill Sans"/>
              </a:rPr>
            </a:b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+mn-ea"/>
                <a:cs typeface="Gill Sans"/>
              </a:rPr>
              <a:t>             </a:t>
            </a:r>
            <a:r>
              <a:rPr kumimoji="0" lang="en-US" sz="2400" b="0" i="0" u="none" strike="noStrike" kern="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ple Symbols"/>
                <a:ea typeface="+mn-ea"/>
                <a:cs typeface="Apple Symbols"/>
              </a:rPr>
              <a:t>∧</a:t>
            </a:r>
            <a:r>
              <a:rPr kumimoji="0" lang="en-US" sz="2400" b="0" i="0" u="none" strike="noStrike" kern="0" cap="none" spc="-1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ple Symbols"/>
                <a:ea typeface="+mn-ea"/>
                <a:cs typeface="Apple Symbols"/>
              </a:rPr>
              <a:t> </a:t>
            </a:r>
            <a:r>
              <a:rPr kumimoji="0" lang="en-US" sz="2400" b="0" i="0" u="none" strike="noStrike" kern="0" cap="none" spc="-2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+mn-ea"/>
                <a:cs typeface="Gill Sans"/>
              </a:rPr>
              <a:t>dst_po</a:t>
            </a:r>
            <a:r>
              <a:rPr kumimoji="0" lang="en-US" sz="2400" b="0" i="0" u="none" strike="noStrike" kern="0" cap="none" spc="5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+mn-ea"/>
                <a:cs typeface="Gill Sans"/>
              </a:rPr>
              <a:t>r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+mn-ea"/>
                <a:cs typeface="Gill Sans"/>
              </a:rPr>
              <a:t>t</a:t>
            </a:r>
            <a:r>
              <a:rPr kumimoji="0" lang="en-US" sz="240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+mn-ea"/>
                <a:cs typeface="Gill Sans"/>
              </a:rPr>
              <a:t> </a:t>
            </a:r>
            <a:r>
              <a:rPr kumimoji="0" lang="en-US" sz="2400" b="0" i="0" u="none" strike="noStrike" kern="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Grande"/>
                <a:ea typeface="+mn-ea"/>
                <a:cs typeface="Lucida Grande"/>
              </a:rPr>
              <a:t>≠</a:t>
            </a:r>
            <a:r>
              <a:rPr kumimoji="0" lang="en-US" sz="2400" b="0" i="0" u="none" strike="noStrike" kern="0" cap="none" spc="-1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Grande"/>
                <a:ea typeface="+mn-ea"/>
                <a:cs typeface="Lucida Grande"/>
              </a:rPr>
              <a:t> 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+mn-ea"/>
                <a:cs typeface="Gill Sans"/>
              </a:rPr>
              <a:t>80</a:t>
            </a:r>
          </a:p>
        </p:txBody>
      </p:sp>
      <p:sp>
        <p:nvSpPr>
          <p:cNvPr id="32" name="object 38">
            <a:extLst>
              <a:ext uri="{FF2B5EF4-FFF2-40B4-BE49-F238E27FC236}">
                <a16:creationId xmlns:a16="http://schemas.microsoft.com/office/drawing/2014/main" id="{4AEAF1D2-9586-334D-B440-5630FD24A06E}"/>
              </a:ext>
            </a:extLst>
          </p:cNvPr>
          <p:cNvSpPr txBox="1">
            <a:spLocks/>
          </p:cNvSpPr>
          <p:nvPr/>
        </p:nvSpPr>
        <p:spPr>
          <a:xfrm>
            <a:off x="5918684" y="4858361"/>
            <a:ext cx="3965238" cy="15901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>
              <a:defRPr sz="3400" b="0" i="0">
                <a:solidFill>
                  <a:schemeClr val="tx1"/>
                </a:solidFill>
                <a:latin typeface="Gill Sans"/>
                <a:ea typeface="+mn-ea"/>
                <a:cs typeface="Gill San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0" marR="339725" lvl="0" indent="0" algn="ctr" defTabSz="914400" eaLnBrk="1" fontAlgn="auto" latinLnBrk="0" hangingPunct="1">
              <a:lnSpc>
                <a:spcPct val="100000"/>
              </a:lnSpc>
              <a:spcBef>
                <a:spcPts val="19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+mn-ea"/>
                <a:cs typeface="Gill Sans"/>
              </a:rPr>
              <a:t>P</a:t>
            </a:r>
            <a:r>
              <a:rPr kumimoji="0" lang="en-US" sz="200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+mn-ea"/>
                <a:cs typeface="Gill Sans"/>
              </a:rPr>
              <a:t>(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+mn-ea"/>
                <a:cs typeface="Gill Sans"/>
              </a:rPr>
              <a:t>u,</a:t>
            </a:r>
            <a:r>
              <a:rPr kumimoji="0" lang="en-US" sz="2000" b="0" i="0" u="none" strike="noStrike" kern="0" cap="none" spc="-3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+mn-ea"/>
                <a:cs typeface="Gill Sans"/>
              </a:rPr>
              <a:t> 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+mn-ea"/>
                <a:cs typeface="Gill Sans"/>
              </a:rPr>
              <a:t>v)</a:t>
            </a:r>
            <a:r>
              <a:rPr kumimoji="0" lang="en-US" sz="200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+mn-ea"/>
                <a:cs typeface="Gill Sans"/>
              </a:rPr>
              <a:t> </a:t>
            </a:r>
            <a:r>
              <a:rPr kumimoji="0" lang="en-US" sz="2000" b="0" i="0" u="none" strike="noStrike" kern="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+mn-ea"/>
                <a:cs typeface="Gill Sans"/>
              </a:rPr>
              <a:t>=</a:t>
            </a:r>
            <a:r>
              <a:rPr kumimoji="0" lang="en-US" sz="200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+mn-ea"/>
                <a:cs typeface="Gill Sans"/>
              </a:rPr>
              <a:t> (</a:t>
            </a:r>
            <a:r>
              <a:rPr kumimoji="0" lang="en-US" sz="2000" b="0" i="0" u="none" strike="noStrike" kern="0" cap="none" spc="-2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+mn-ea"/>
                <a:cs typeface="Gill Sans"/>
              </a:rPr>
              <a:t>dst_</a:t>
            </a:r>
            <a:r>
              <a:rPr kumimoji="0" lang="en-US" sz="2000" b="0" i="0" u="none" strike="noStrike" kern="0" cap="none" spc="-5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+mn-ea"/>
                <a:cs typeface="Gill Sans"/>
              </a:rPr>
              <a:t>i</a:t>
            </a:r>
            <a:r>
              <a:rPr kumimoji="0" lang="en-US" sz="2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+mn-ea"/>
                <a:cs typeface="Gill Sans"/>
              </a:rPr>
              <a:t>p</a:t>
            </a:r>
            <a:r>
              <a:rPr kumimoji="0" lang="en-US" sz="200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+mn-ea"/>
                <a:cs typeface="Gill Sans"/>
              </a:rPr>
              <a:t> 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ple Symbols"/>
                <a:ea typeface="+mn-ea"/>
                <a:cs typeface="Apple Symbols"/>
              </a:rPr>
              <a:t>∈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+mn-ea"/>
                <a:cs typeface="Gill Sans"/>
              </a:rPr>
              <a:t>10</a:t>
            </a:r>
            <a:r>
              <a:rPr kumimoji="0" lang="en-US" sz="200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+mn-ea"/>
                <a:cs typeface="Gill Sans"/>
              </a:rPr>
              <a:t>.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+mn-ea"/>
                <a:cs typeface="Gill Sans"/>
              </a:rPr>
              <a:t>1</a:t>
            </a:r>
            <a:r>
              <a:rPr kumimoji="0" lang="en-US" sz="200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+mn-ea"/>
                <a:cs typeface="Gill Sans"/>
              </a:rPr>
              <a:t>.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+mn-ea"/>
                <a:cs typeface="Gill Sans"/>
              </a:rPr>
              <a:t>1</a:t>
            </a:r>
            <a:r>
              <a:rPr kumimoji="0" lang="en-US" sz="200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+mn-ea"/>
                <a:cs typeface="Gill Sans"/>
              </a:rPr>
              <a:t>.</a:t>
            </a:r>
            <a:r>
              <a:rPr kumimoji="0" lang="en-US" sz="2000" b="0" i="0" u="none" strike="noStrike" kern="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+mn-ea"/>
                <a:cs typeface="Gill Sans"/>
              </a:rPr>
              <a:t>0/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+mn-ea"/>
                <a:cs typeface="Gill Sans"/>
              </a:rPr>
              <a:t>24</a:t>
            </a:r>
          </a:p>
          <a:p>
            <a:pPr marL="984250" marR="0" lvl="0" indent="0" defTabSz="914400" eaLnBrk="1" fontAlgn="auto" latinLnBrk="0" hangingPunct="1">
              <a:lnSpc>
                <a:spcPct val="100000"/>
              </a:lnSpc>
              <a:spcBef>
                <a:spcPts val="219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ple Symbols"/>
                <a:ea typeface="+mn-ea"/>
                <a:cs typeface="Apple Symbols"/>
              </a:rPr>
              <a:t>    ∧</a:t>
            </a:r>
            <a:r>
              <a:rPr kumimoji="0" lang="en-US" sz="2000" b="0" i="0" u="none" strike="noStrike" kern="0" cap="none" spc="-1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ple Symbols"/>
                <a:ea typeface="+mn-ea"/>
                <a:cs typeface="Apple Symbols"/>
              </a:rPr>
              <a:t> </a:t>
            </a:r>
            <a:r>
              <a:rPr kumimoji="0" lang="en-US" sz="2000" b="0" i="0" u="none" strike="noStrike" kern="0" cap="none" spc="-2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+mn-ea"/>
                <a:cs typeface="Gill Sans"/>
              </a:rPr>
              <a:t>dst_</a:t>
            </a:r>
            <a:r>
              <a:rPr kumimoji="0" lang="en-US" sz="2000" b="0" i="0" u="none" strike="noStrike" kern="0" cap="none" spc="-5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+mn-ea"/>
                <a:cs typeface="Gill Sans"/>
              </a:rPr>
              <a:t>i</a:t>
            </a:r>
            <a:r>
              <a:rPr kumimoji="0" lang="en-US" sz="2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+mn-ea"/>
                <a:cs typeface="Gill Sans"/>
              </a:rPr>
              <a:t>p</a:t>
            </a:r>
            <a:r>
              <a:rPr kumimoji="0" lang="en-US" sz="200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+mn-ea"/>
                <a:cs typeface="Gill Sans"/>
              </a:rPr>
              <a:t> </a:t>
            </a:r>
            <a:r>
              <a:rPr kumimoji="0" lang="en-US" sz="2000" b="0" i="0" u="none" strike="noStrike" kern="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ple Symbols"/>
                <a:ea typeface="+mn-ea"/>
                <a:cs typeface="Apple Symbols"/>
              </a:rPr>
              <a:t>∉</a:t>
            </a:r>
            <a:r>
              <a:rPr kumimoji="0" lang="en-US" sz="2000" b="0" i="0" u="none" strike="noStrike" kern="0" cap="none" spc="-1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ple Symbols"/>
                <a:ea typeface="+mn-ea"/>
                <a:cs typeface="Apple Symbols"/>
              </a:rPr>
              <a:t> 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+mn-ea"/>
                <a:cs typeface="Gill Sans"/>
              </a:rPr>
              <a:t>10</a:t>
            </a:r>
            <a:r>
              <a:rPr kumimoji="0" lang="en-US" sz="200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+mn-ea"/>
                <a:cs typeface="Gill Sans"/>
              </a:rPr>
              <a:t>.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+mn-ea"/>
                <a:cs typeface="Gill Sans"/>
              </a:rPr>
              <a:t>1</a:t>
            </a:r>
            <a:r>
              <a:rPr kumimoji="0" lang="en-US" sz="200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+mn-ea"/>
                <a:cs typeface="Gill Sans"/>
              </a:rPr>
              <a:t>.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+mn-ea"/>
                <a:cs typeface="Gill Sans"/>
              </a:rPr>
              <a:t>1</a:t>
            </a:r>
            <a:r>
              <a:rPr kumimoji="0" lang="en-US" sz="200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+mn-ea"/>
                <a:cs typeface="Gill Sans"/>
              </a:rPr>
              <a:t>.</a:t>
            </a:r>
            <a:r>
              <a:rPr kumimoji="0" lang="en-US" sz="2000" b="0" i="0" u="none" strike="noStrike" kern="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+mn-ea"/>
                <a:cs typeface="Gill Sans"/>
              </a:rPr>
              <a:t>128/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+mn-ea"/>
                <a:cs typeface="Gill Sans"/>
              </a:rPr>
              <a:t>25</a:t>
            </a:r>
            <a:b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+mn-ea"/>
                <a:cs typeface="Gill Sans"/>
              </a:rPr>
            </a:b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+mn-ea"/>
                <a:cs typeface="Gill Sans"/>
              </a:rPr>
              <a:t>    )</a:t>
            </a:r>
          </a:p>
          <a:p>
            <a:pPr marL="984250" marR="0" lvl="0" indent="0" defTabSz="914400" eaLnBrk="1" fontAlgn="auto" latinLnBrk="0" hangingPunct="1">
              <a:lnSpc>
                <a:spcPct val="100000"/>
              </a:lnSpc>
              <a:spcBef>
                <a:spcPts val="219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ple Symbols"/>
                <a:ea typeface="+mn-ea"/>
                <a:cs typeface="Apple Symbols"/>
              </a:rPr>
              <a:t>   ∨</a:t>
            </a:r>
            <a:r>
              <a:rPr kumimoji="0" lang="en-US" sz="2000" b="0" i="0" u="none" strike="noStrike" kern="0" cap="none" spc="-1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ple Symbols"/>
                <a:ea typeface="+mn-ea"/>
                <a:cs typeface="Apple Symbols"/>
              </a:rPr>
              <a:t> </a:t>
            </a:r>
            <a:br>
              <a:rPr kumimoji="0" lang="en-US" sz="2000" b="0" i="0" u="none" strike="noStrike" kern="0" cap="none" spc="-1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ple Symbols"/>
                <a:ea typeface="+mn-ea"/>
                <a:cs typeface="Apple Symbols"/>
              </a:rPr>
            </a:br>
            <a:r>
              <a:rPr kumimoji="0" lang="en-US" sz="2000" b="0" i="0" u="none" strike="noStrike" kern="0" cap="none" spc="-1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ple Symbols"/>
                <a:ea typeface="+mn-ea"/>
                <a:cs typeface="Apple Symbols"/>
              </a:rPr>
              <a:t>    </a:t>
            </a:r>
            <a:r>
              <a:rPr kumimoji="0" lang="en-US" sz="2000" b="0" i="0" u="none" strike="noStrike" kern="0" cap="none" spc="-2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+mn-ea"/>
                <a:cs typeface="Gill Sans"/>
              </a:rPr>
              <a:t>dst_</a:t>
            </a:r>
            <a:r>
              <a:rPr kumimoji="0" lang="en-US" sz="2000" b="0" i="0" u="none" strike="noStrike" kern="0" cap="none" spc="-5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+mn-ea"/>
                <a:cs typeface="Gill Sans"/>
              </a:rPr>
              <a:t>i</a:t>
            </a:r>
            <a:r>
              <a:rPr kumimoji="0" lang="en-US" sz="2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+mn-ea"/>
                <a:cs typeface="Gill Sans"/>
              </a:rPr>
              <a:t>p</a:t>
            </a:r>
            <a:r>
              <a:rPr kumimoji="0" lang="en-US" sz="200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+mn-ea"/>
                <a:cs typeface="Gill Sans"/>
              </a:rPr>
              <a:t> 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ple Symbols"/>
                <a:ea typeface="+mn-ea"/>
                <a:cs typeface="Apple Symbols"/>
              </a:rPr>
              <a:t>∈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+mn-ea"/>
                <a:cs typeface="Gill Sans"/>
              </a:rPr>
              <a:t>10</a:t>
            </a:r>
            <a:r>
              <a:rPr kumimoji="0" lang="en-US" sz="200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+mn-ea"/>
                <a:cs typeface="Gill Sans"/>
              </a:rPr>
              <a:t>.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+mn-ea"/>
                <a:cs typeface="Gill Sans"/>
              </a:rPr>
              <a:t>1</a:t>
            </a:r>
            <a:r>
              <a:rPr kumimoji="0" lang="en-US" sz="200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+mn-ea"/>
                <a:cs typeface="Gill Sans"/>
              </a:rPr>
              <a:t>.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+mn-ea"/>
                <a:cs typeface="Gill Sans"/>
              </a:rPr>
              <a:t>2</a:t>
            </a:r>
            <a:r>
              <a:rPr kumimoji="0" lang="en-US" sz="200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+mn-ea"/>
                <a:cs typeface="Gill Sans"/>
              </a:rPr>
              <a:t>.</a:t>
            </a:r>
            <a:r>
              <a:rPr kumimoji="0" lang="en-US" sz="2000" b="0" i="0" u="none" strike="noStrike" kern="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+mn-ea"/>
                <a:cs typeface="Gill Sans"/>
              </a:rPr>
              <a:t>0/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+mn-ea"/>
                <a:cs typeface="Gill Sans"/>
              </a:rPr>
              <a:t>24</a:t>
            </a:r>
          </a:p>
        </p:txBody>
      </p:sp>
    </p:spTree>
    <p:extLst>
      <p:ext uri="{BB962C8B-B14F-4D97-AF65-F5344CB8AC3E}">
        <p14:creationId xmlns:p14="http://schemas.microsoft.com/office/powerpoint/2010/main" val="613342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2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CC3487D-D6D5-A04C-94F1-8FE8E59FD7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74347" y="224047"/>
            <a:ext cx="9109135" cy="1052914"/>
          </a:xfrm>
        </p:spPr>
        <p:txBody>
          <a:bodyPr/>
          <a:lstStyle/>
          <a:p>
            <a:r>
              <a:rPr lang="en-US" altLang="zh-CN" sz="3600" dirty="0">
                <a:solidFill>
                  <a:schemeClr val="accent1"/>
                </a:solidFill>
                <a:latin typeface="Comic Sans MS" panose="030F0902030302020204" pitchFamily="66" charset="0"/>
              </a:rPr>
              <a:t>Reachability as Solving SAT</a:t>
            </a:r>
            <a:endParaRPr lang="en-US" sz="3600" dirty="0">
              <a:solidFill>
                <a:schemeClr val="accent1"/>
              </a:solidFill>
              <a:latin typeface="Comic Sans MS" panose="030F0902030302020204" pitchFamily="66" charset="0"/>
            </a:endParaRP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2138ACD-20AD-9E49-9CD8-656901E254A0}"/>
              </a:ext>
            </a:extLst>
          </p:cNvPr>
          <p:cNvSpPr txBox="1">
            <a:spLocks/>
          </p:cNvSpPr>
          <p:nvPr/>
        </p:nvSpPr>
        <p:spPr>
          <a:xfrm>
            <a:off x="11488848" y="6039465"/>
            <a:ext cx="703152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1pPr>
            <a:lvl2pPr marL="742950" indent="-28575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2pPr>
            <a:lvl3pPr marL="1143000" indent="-22860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3pPr>
            <a:lvl4pPr marL="1600200" indent="-22860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4pPr>
            <a:lvl5pPr marL="2057400" indent="-22860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5pPr>
            <a:lvl6pPr marL="25146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6pPr>
            <a:lvl7pPr marL="29718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7pPr>
            <a:lvl8pPr marL="34290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8pPr>
            <a:lvl9pPr marL="38862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9pPr>
          </a:lstStyle>
          <a:p>
            <a:pPr algn="r"/>
            <a:fld id="{7CBD4323-42A0-E54E-9D59-E221C7814D01}" type="slidenum">
              <a:rPr lang="en-US" altLang="x-none" sz="1600" smtClean="0">
                <a:latin typeface="Tahoma" charset="0"/>
              </a:rPr>
              <a:pPr algn="r"/>
              <a:t>74</a:t>
            </a:fld>
            <a:endParaRPr lang="en-US" altLang="x-none" sz="1600" dirty="0">
              <a:latin typeface="Tahoma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0646E9-B47A-AD4C-BD38-B39564593F6D}"/>
              </a:ext>
            </a:extLst>
          </p:cNvPr>
          <p:cNvSpPr txBox="1"/>
          <p:nvPr/>
        </p:nvSpPr>
        <p:spPr>
          <a:xfrm>
            <a:off x="5936566" y="734333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9" name="object 4">
            <a:extLst>
              <a:ext uri="{FF2B5EF4-FFF2-40B4-BE49-F238E27FC236}">
                <a16:creationId xmlns:a16="http://schemas.microsoft.com/office/drawing/2014/main" id="{8589D614-6D2A-524B-AAC1-D54A0A44123E}"/>
              </a:ext>
            </a:extLst>
          </p:cNvPr>
          <p:cNvSpPr txBox="1"/>
          <p:nvPr/>
        </p:nvSpPr>
        <p:spPr>
          <a:xfrm>
            <a:off x="1912033" y="2333210"/>
            <a:ext cx="7649539" cy="86177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4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spc="-4" dirty="0">
                <a:solidFill>
                  <a:srgbClr val="000000"/>
                </a:solidFill>
                <a:latin typeface="Comic Sans MS"/>
                <a:ea typeface="ＭＳ Ｐゴシック" charset="-128"/>
                <a:cs typeface="Gill Sans"/>
              </a:rPr>
              <a:t>Express</a:t>
            </a:r>
            <a:r>
              <a:rPr sz="2800" spc="-271" dirty="0">
                <a:solidFill>
                  <a:srgbClr val="000000"/>
                </a:solidFill>
                <a:latin typeface="Comic Sans MS"/>
                <a:ea typeface="ＭＳ Ｐゴシック" charset="-128"/>
                <a:cs typeface="Gill Sans"/>
              </a:rPr>
              <a:t> </a:t>
            </a:r>
            <a:r>
              <a:rPr sz="2800" spc="-67" dirty="0">
                <a:solidFill>
                  <a:srgbClr val="000000"/>
                </a:solidFill>
                <a:latin typeface="Comic Sans MS"/>
                <a:ea typeface="ＭＳ Ｐゴシック" charset="-128"/>
                <a:cs typeface="Gill Sans"/>
              </a:rPr>
              <a:t>r</a:t>
            </a:r>
            <a:r>
              <a:rPr sz="2800" spc="-14" dirty="0">
                <a:solidFill>
                  <a:srgbClr val="000000"/>
                </a:solidFill>
                <a:latin typeface="Comic Sans MS"/>
                <a:ea typeface="ＭＳ Ｐゴシック" charset="-128"/>
                <a:cs typeface="Gill Sans"/>
              </a:rPr>
              <a:t>eacha</a:t>
            </a:r>
            <a:r>
              <a:rPr sz="2800" dirty="0">
                <a:solidFill>
                  <a:srgbClr val="000000"/>
                </a:solidFill>
                <a:latin typeface="Comic Sans MS"/>
                <a:ea typeface="ＭＳ Ｐゴシック" charset="-128"/>
                <a:cs typeface="Gill Sans"/>
              </a:rPr>
              <a:t>b</a:t>
            </a:r>
            <a:r>
              <a:rPr sz="2800" spc="-4" dirty="0">
                <a:solidFill>
                  <a:srgbClr val="000000"/>
                </a:solidFill>
                <a:latin typeface="Comic Sans MS"/>
                <a:ea typeface="ＭＳ Ｐゴシック" charset="-128"/>
                <a:cs typeface="Gill Sans"/>
              </a:rPr>
              <a:t>ili</a:t>
            </a:r>
            <a:r>
              <a:rPr sz="2800" spc="-11" dirty="0">
                <a:solidFill>
                  <a:srgbClr val="000000"/>
                </a:solidFill>
                <a:latin typeface="Comic Sans MS"/>
                <a:ea typeface="ＭＳ Ｐゴシック" charset="-128"/>
                <a:cs typeface="Gill Sans"/>
              </a:rPr>
              <a:t>ty</a:t>
            </a:r>
            <a:r>
              <a:rPr sz="2800" spc="-4" dirty="0">
                <a:solidFill>
                  <a:srgbClr val="000000"/>
                </a:solidFill>
                <a:latin typeface="Comic Sans MS"/>
                <a:ea typeface="ＭＳ Ｐゴシック" charset="-128"/>
                <a:cs typeface="Gill Sans"/>
              </a:rPr>
              <a:t> </a:t>
            </a:r>
            <a:r>
              <a:rPr sz="2800" spc="-7" dirty="0">
                <a:solidFill>
                  <a:srgbClr val="000000"/>
                </a:solidFill>
                <a:latin typeface="Comic Sans MS"/>
                <a:ea typeface="ＭＳ Ｐゴシック" charset="-128"/>
                <a:cs typeface="Gill Sans"/>
              </a:rPr>
              <a:t>f</a:t>
            </a:r>
            <a:r>
              <a:rPr sz="2800" spc="-77" dirty="0">
                <a:solidFill>
                  <a:srgbClr val="000000"/>
                </a:solidFill>
                <a:latin typeface="Comic Sans MS"/>
                <a:ea typeface="ＭＳ Ｐゴシック" charset="-128"/>
                <a:cs typeface="Gill Sans"/>
              </a:rPr>
              <a:t>r</a:t>
            </a:r>
            <a:r>
              <a:rPr sz="2800" spc="-21" dirty="0">
                <a:solidFill>
                  <a:srgbClr val="000000"/>
                </a:solidFill>
                <a:latin typeface="Comic Sans MS"/>
                <a:ea typeface="ＭＳ Ｐゴシック" charset="-128"/>
                <a:cs typeface="Gill Sans"/>
              </a:rPr>
              <a:t>om</a:t>
            </a:r>
            <a:r>
              <a:rPr sz="2800" spc="-4" dirty="0">
                <a:solidFill>
                  <a:srgbClr val="000000"/>
                </a:solidFill>
                <a:latin typeface="Comic Sans MS"/>
                <a:ea typeface="ＭＳ Ｐゴシック" charset="-128"/>
                <a:cs typeface="Gill Sans"/>
              </a:rPr>
              <a:t> </a:t>
            </a:r>
            <a:r>
              <a:rPr sz="2800" dirty="0">
                <a:solidFill>
                  <a:srgbClr val="000000"/>
                </a:solidFill>
                <a:latin typeface="Comic Sans MS"/>
                <a:ea typeface="ＭＳ Ｐゴシック" charset="-128"/>
                <a:cs typeface="Gill Sans"/>
              </a:rPr>
              <a:t>u</a:t>
            </a:r>
            <a:r>
              <a:rPr sz="2800" spc="-4" dirty="0">
                <a:solidFill>
                  <a:srgbClr val="000000"/>
                </a:solidFill>
                <a:latin typeface="Comic Sans MS"/>
                <a:ea typeface="ＭＳ Ｐゴシック" charset="-128"/>
                <a:cs typeface="Gill Sans"/>
              </a:rPr>
              <a:t> </a:t>
            </a:r>
            <a:r>
              <a:rPr sz="2800" spc="-14" dirty="0">
                <a:solidFill>
                  <a:srgbClr val="000000"/>
                </a:solidFill>
                <a:latin typeface="Comic Sans MS"/>
                <a:ea typeface="ＭＳ Ｐゴシック" charset="-128"/>
                <a:cs typeface="Gill Sans"/>
              </a:rPr>
              <a:t>to</a:t>
            </a:r>
            <a:r>
              <a:rPr sz="2800" spc="-4" dirty="0">
                <a:solidFill>
                  <a:srgbClr val="000000"/>
                </a:solidFill>
                <a:latin typeface="Comic Sans MS"/>
                <a:ea typeface="ＭＳ Ｐゴシック" charset="-128"/>
                <a:cs typeface="Gill Sans"/>
              </a:rPr>
              <a:t> </a:t>
            </a:r>
            <a:r>
              <a:rPr sz="2800" dirty="0">
                <a:solidFill>
                  <a:srgbClr val="000000"/>
                </a:solidFill>
                <a:latin typeface="Comic Sans MS"/>
                <a:ea typeface="ＭＳ Ｐゴシック" charset="-128"/>
                <a:cs typeface="Gill Sans"/>
              </a:rPr>
              <a:t>w</a:t>
            </a:r>
            <a:r>
              <a:rPr lang="en-US" sz="2800" dirty="0">
                <a:solidFill>
                  <a:srgbClr val="000000"/>
                </a:solidFill>
                <a:latin typeface="Comic Sans MS"/>
                <a:ea typeface="ＭＳ Ｐゴシック" charset="-128"/>
                <a:cs typeface="Gill Sans"/>
              </a:rPr>
              <a:t> as a Boolean condition:</a:t>
            </a:r>
            <a:endParaRPr sz="2800" dirty="0">
              <a:solidFill>
                <a:srgbClr val="000000"/>
              </a:solidFill>
              <a:latin typeface="Comic Sans MS"/>
              <a:ea typeface="ＭＳ Ｐゴシック" charset="-128"/>
              <a:cs typeface="Gill Sans"/>
            </a:endParaRPr>
          </a:p>
        </p:txBody>
      </p:sp>
      <p:sp>
        <p:nvSpPr>
          <p:cNvPr id="100" name="object 20">
            <a:extLst>
              <a:ext uri="{FF2B5EF4-FFF2-40B4-BE49-F238E27FC236}">
                <a16:creationId xmlns:a16="http://schemas.microsoft.com/office/drawing/2014/main" id="{2A0A4AFB-C085-9B4E-AC81-3D0A35899D41}"/>
              </a:ext>
            </a:extLst>
          </p:cNvPr>
          <p:cNvSpPr txBox="1"/>
          <p:nvPr/>
        </p:nvSpPr>
        <p:spPr>
          <a:xfrm>
            <a:off x="2149555" y="3245387"/>
            <a:ext cx="8005406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30857" eaLnBrk="0" fontAlgn="base" hangingPunct="0">
              <a:spcBef>
                <a:spcPts val="718"/>
              </a:spcBef>
              <a:spcAft>
                <a:spcPct val="0"/>
              </a:spcAft>
            </a:pPr>
            <a:r>
              <a:rPr lang="en-US" sz="2800" dirty="0">
                <a:solidFill>
                  <a:srgbClr val="000000"/>
                </a:solidFill>
                <a:latin typeface="Gill Sans"/>
                <a:ea typeface="ＭＳ Ｐゴシック" charset="-128"/>
                <a:cs typeface="Gill Sans"/>
              </a:rPr>
              <a:t>u</a:t>
            </a:r>
            <a:r>
              <a:rPr lang="en-US" sz="2800" spc="-4" dirty="0">
                <a:solidFill>
                  <a:srgbClr val="000000"/>
                </a:solidFill>
                <a:latin typeface="Gill Sans"/>
                <a:ea typeface="ＭＳ Ｐゴシック" charset="-128"/>
                <a:cs typeface="Gill Sans"/>
              </a:rPr>
              <a:t> </a:t>
            </a:r>
            <a:r>
              <a:rPr lang="en-US" sz="2800" spc="-11" dirty="0">
                <a:solidFill>
                  <a:srgbClr val="000000"/>
                </a:solidFill>
                <a:latin typeface="Gill Sans"/>
                <a:ea typeface="ＭＳ Ｐゴシック" charset="-128"/>
                <a:cs typeface="Gill Sans"/>
              </a:rPr>
              <a:t>ca</a:t>
            </a:r>
            <a:r>
              <a:rPr lang="en-US" sz="2800" dirty="0">
                <a:solidFill>
                  <a:srgbClr val="000000"/>
                </a:solidFill>
                <a:latin typeface="Gill Sans"/>
                <a:ea typeface="ＭＳ Ｐゴシック" charset="-128"/>
                <a:cs typeface="Gill Sans"/>
              </a:rPr>
              <a:t>n</a:t>
            </a:r>
            <a:r>
              <a:rPr lang="en-US" sz="2800" spc="-4" dirty="0">
                <a:solidFill>
                  <a:srgbClr val="000000"/>
                </a:solidFill>
                <a:latin typeface="Gill Sans"/>
                <a:ea typeface="ＭＳ Ｐゴシック" charset="-128"/>
                <a:cs typeface="Gill Sans"/>
              </a:rPr>
              <a:t> </a:t>
            </a:r>
            <a:r>
              <a:rPr lang="en-US" sz="2800" spc="-60" dirty="0">
                <a:solidFill>
                  <a:srgbClr val="000000"/>
                </a:solidFill>
                <a:latin typeface="Gill Sans"/>
                <a:ea typeface="ＭＳ Ｐゴシック" charset="-128"/>
                <a:cs typeface="Gill Sans"/>
              </a:rPr>
              <a:t>r</a:t>
            </a:r>
            <a:r>
              <a:rPr lang="en-US" sz="2800" spc="-14" dirty="0">
                <a:solidFill>
                  <a:srgbClr val="000000"/>
                </a:solidFill>
                <a:latin typeface="Gill Sans"/>
                <a:ea typeface="ＭＳ Ｐゴシック" charset="-128"/>
                <a:cs typeface="Gill Sans"/>
              </a:rPr>
              <a:t>each</a:t>
            </a:r>
            <a:r>
              <a:rPr lang="en-US" sz="2800" spc="-4" dirty="0">
                <a:solidFill>
                  <a:srgbClr val="000000"/>
                </a:solidFill>
                <a:latin typeface="Gill Sans"/>
                <a:ea typeface="ＭＳ Ｐゴシック" charset="-128"/>
                <a:cs typeface="Gill Sans"/>
              </a:rPr>
              <a:t> </a:t>
            </a:r>
            <a:r>
              <a:rPr lang="en-US" sz="2800" dirty="0">
                <a:solidFill>
                  <a:srgbClr val="000000"/>
                </a:solidFill>
                <a:latin typeface="Gill Sans"/>
                <a:ea typeface="ＭＳ Ｐゴシック" charset="-128"/>
                <a:cs typeface="Gill Sans"/>
              </a:rPr>
              <a:t>w</a:t>
            </a:r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FFED9092-5428-0C44-BC25-0CFAF6D8F42E}"/>
              </a:ext>
            </a:extLst>
          </p:cNvPr>
          <p:cNvGrpSpPr/>
          <p:nvPr/>
        </p:nvGrpSpPr>
        <p:grpSpPr>
          <a:xfrm>
            <a:off x="4030902" y="1370462"/>
            <a:ext cx="3362226" cy="527583"/>
            <a:chOff x="5454675" y="1763179"/>
            <a:chExt cx="3362226" cy="527583"/>
          </a:xfrm>
        </p:grpSpPr>
        <p:sp>
          <p:nvSpPr>
            <p:cNvPr id="102" name="object 5">
              <a:extLst>
                <a:ext uri="{FF2B5EF4-FFF2-40B4-BE49-F238E27FC236}">
                  <a16:creationId xmlns:a16="http://schemas.microsoft.com/office/drawing/2014/main" id="{3B06592A-F4A0-DA42-BB4B-B9D5755BA25C}"/>
                </a:ext>
              </a:extLst>
            </p:cNvPr>
            <p:cNvSpPr/>
            <p:nvPr/>
          </p:nvSpPr>
          <p:spPr>
            <a:xfrm>
              <a:off x="5454675" y="1763179"/>
              <a:ext cx="679599" cy="52758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sz="352">
                <a:solidFill>
                  <a:srgbClr val="000000"/>
                </a:solidFill>
                <a:latin typeface="Times New Roman" charset="0"/>
                <a:ea typeface="ＭＳ Ｐゴシック" charset="-128"/>
              </a:endParaRPr>
            </a:p>
          </p:txBody>
        </p:sp>
        <p:sp>
          <p:nvSpPr>
            <p:cNvPr id="103" name="object 6">
              <a:extLst>
                <a:ext uri="{FF2B5EF4-FFF2-40B4-BE49-F238E27FC236}">
                  <a16:creationId xmlns:a16="http://schemas.microsoft.com/office/drawing/2014/main" id="{0A17C4BB-DD41-774A-8558-1A5464DA7560}"/>
                </a:ext>
              </a:extLst>
            </p:cNvPr>
            <p:cNvSpPr/>
            <p:nvPr/>
          </p:nvSpPr>
          <p:spPr>
            <a:xfrm>
              <a:off x="5508328" y="1816019"/>
              <a:ext cx="572293" cy="40581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sz="352">
                <a:solidFill>
                  <a:srgbClr val="000000"/>
                </a:solidFill>
                <a:latin typeface="Times New Roman" charset="0"/>
                <a:ea typeface="ＭＳ Ｐゴシック" charset="-128"/>
              </a:endParaRPr>
            </a:p>
          </p:txBody>
        </p:sp>
        <p:sp>
          <p:nvSpPr>
            <p:cNvPr id="104" name="object 7">
              <a:extLst>
                <a:ext uri="{FF2B5EF4-FFF2-40B4-BE49-F238E27FC236}">
                  <a16:creationId xmlns:a16="http://schemas.microsoft.com/office/drawing/2014/main" id="{F8AA20B7-DAEF-1F48-854C-53721BD77FBC}"/>
                </a:ext>
              </a:extLst>
            </p:cNvPr>
            <p:cNvSpPr/>
            <p:nvPr/>
          </p:nvSpPr>
          <p:spPr>
            <a:xfrm>
              <a:off x="5508327" y="1816019"/>
              <a:ext cx="572294" cy="405971"/>
            </a:xfrm>
            <a:custGeom>
              <a:avLst/>
              <a:gdLst/>
              <a:ahLst/>
              <a:cxnLst/>
              <a:rect l="l" t="t" r="r" b="b"/>
              <a:pathLst>
                <a:path w="812800" h="576580">
                  <a:moveTo>
                    <a:pt x="693767" y="84404"/>
                  </a:moveTo>
                  <a:lnTo>
                    <a:pt x="736619" y="120124"/>
                  </a:lnTo>
                  <a:lnTo>
                    <a:pt x="769948" y="159200"/>
                  </a:lnTo>
                  <a:lnTo>
                    <a:pt x="793754" y="200793"/>
                  </a:lnTo>
                  <a:lnTo>
                    <a:pt x="808038" y="244065"/>
                  </a:lnTo>
                  <a:lnTo>
                    <a:pt x="812799" y="288175"/>
                  </a:lnTo>
                  <a:lnTo>
                    <a:pt x="811609" y="310283"/>
                  </a:lnTo>
                  <a:lnTo>
                    <a:pt x="802087" y="354079"/>
                  </a:lnTo>
                  <a:lnTo>
                    <a:pt x="783041" y="396616"/>
                  </a:lnTo>
                  <a:lnTo>
                    <a:pt x="754474" y="437055"/>
                  </a:lnTo>
                  <a:lnTo>
                    <a:pt x="716384" y="474558"/>
                  </a:lnTo>
                  <a:lnTo>
                    <a:pt x="669246" y="507983"/>
                  </a:lnTo>
                  <a:lnTo>
                    <a:pt x="616358" y="534993"/>
                  </a:lnTo>
                  <a:lnTo>
                    <a:pt x="559328" y="555250"/>
                  </a:lnTo>
                  <a:lnTo>
                    <a:pt x="499340" y="568754"/>
                  </a:lnTo>
                  <a:lnTo>
                    <a:pt x="437577" y="575507"/>
                  </a:lnTo>
                  <a:lnTo>
                    <a:pt x="406399" y="576351"/>
                  </a:lnTo>
                  <a:lnTo>
                    <a:pt x="375222" y="575507"/>
                  </a:lnTo>
                  <a:lnTo>
                    <a:pt x="313459" y="568754"/>
                  </a:lnTo>
                  <a:lnTo>
                    <a:pt x="253471" y="555250"/>
                  </a:lnTo>
                  <a:lnTo>
                    <a:pt x="196441" y="534993"/>
                  </a:lnTo>
                  <a:lnTo>
                    <a:pt x="143553" y="507983"/>
                  </a:lnTo>
                  <a:lnTo>
                    <a:pt x="96415" y="474558"/>
                  </a:lnTo>
                  <a:lnTo>
                    <a:pt x="58325" y="437055"/>
                  </a:lnTo>
                  <a:lnTo>
                    <a:pt x="29758" y="396616"/>
                  </a:lnTo>
                  <a:lnTo>
                    <a:pt x="10712" y="354079"/>
                  </a:lnTo>
                  <a:lnTo>
                    <a:pt x="1190" y="310283"/>
                  </a:lnTo>
                  <a:lnTo>
                    <a:pt x="0" y="288175"/>
                  </a:lnTo>
                  <a:lnTo>
                    <a:pt x="1190" y="266068"/>
                  </a:lnTo>
                  <a:lnTo>
                    <a:pt x="10712" y="222272"/>
                  </a:lnTo>
                  <a:lnTo>
                    <a:pt x="29758" y="179735"/>
                  </a:lnTo>
                  <a:lnTo>
                    <a:pt x="58325" y="139295"/>
                  </a:lnTo>
                  <a:lnTo>
                    <a:pt x="96415" y="101792"/>
                  </a:lnTo>
                  <a:lnTo>
                    <a:pt x="143553" y="68367"/>
                  </a:lnTo>
                  <a:lnTo>
                    <a:pt x="196441" y="41358"/>
                  </a:lnTo>
                  <a:lnTo>
                    <a:pt x="253471" y="21101"/>
                  </a:lnTo>
                  <a:lnTo>
                    <a:pt x="313459" y="7596"/>
                  </a:lnTo>
                  <a:lnTo>
                    <a:pt x="375222" y="844"/>
                  </a:lnTo>
                  <a:lnTo>
                    <a:pt x="406400" y="0"/>
                  </a:lnTo>
                  <a:lnTo>
                    <a:pt x="437577" y="844"/>
                  </a:lnTo>
                  <a:lnTo>
                    <a:pt x="499340" y="7596"/>
                  </a:lnTo>
                  <a:lnTo>
                    <a:pt x="559328" y="21101"/>
                  </a:lnTo>
                  <a:lnTo>
                    <a:pt x="616358" y="41358"/>
                  </a:lnTo>
                  <a:lnTo>
                    <a:pt x="669246" y="68367"/>
                  </a:lnTo>
                  <a:lnTo>
                    <a:pt x="693767" y="84404"/>
                  </a:lnTo>
                </a:path>
              </a:pathLst>
            </a:custGeom>
            <a:ln w="9525">
              <a:solidFill>
                <a:srgbClr val="5B92C8"/>
              </a:solidFill>
            </a:ln>
          </p:spPr>
          <p:txBody>
            <a:bodyPr wrap="square" lIns="0" tIns="0" rIns="0" bIns="0" rtlCol="0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sz="352">
                <a:solidFill>
                  <a:srgbClr val="000000"/>
                </a:solidFill>
                <a:latin typeface="Times New Roman" charset="0"/>
                <a:ea typeface="ＭＳ Ｐゴシック" charset="-128"/>
              </a:endParaRPr>
            </a:p>
          </p:txBody>
        </p:sp>
        <p:sp>
          <p:nvSpPr>
            <p:cNvPr id="105" name="object 8">
              <a:extLst>
                <a:ext uri="{FF2B5EF4-FFF2-40B4-BE49-F238E27FC236}">
                  <a16:creationId xmlns:a16="http://schemas.microsoft.com/office/drawing/2014/main" id="{6FD69C3B-1353-3240-9070-C3E46371B8B1}"/>
                </a:ext>
              </a:extLst>
            </p:cNvPr>
            <p:cNvSpPr/>
            <p:nvPr/>
          </p:nvSpPr>
          <p:spPr>
            <a:xfrm>
              <a:off x="6787046" y="1763179"/>
              <a:ext cx="688541" cy="527583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sz="352">
                <a:solidFill>
                  <a:srgbClr val="000000"/>
                </a:solidFill>
                <a:latin typeface="Times New Roman" charset="0"/>
                <a:ea typeface="ＭＳ Ｐゴシック" charset="-128"/>
              </a:endParaRPr>
            </a:p>
          </p:txBody>
        </p:sp>
        <p:sp>
          <p:nvSpPr>
            <p:cNvPr id="106" name="object 9">
              <a:extLst>
                <a:ext uri="{FF2B5EF4-FFF2-40B4-BE49-F238E27FC236}">
                  <a16:creationId xmlns:a16="http://schemas.microsoft.com/office/drawing/2014/main" id="{F423FE6D-4A8A-704C-A201-F47B8B04E696}"/>
                </a:ext>
              </a:extLst>
            </p:cNvPr>
            <p:cNvSpPr/>
            <p:nvPr/>
          </p:nvSpPr>
          <p:spPr>
            <a:xfrm>
              <a:off x="6848450" y="1814864"/>
              <a:ext cx="572294" cy="40580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sz="352">
                <a:solidFill>
                  <a:srgbClr val="000000"/>
                </a:solidFill>
                <a:latin typeface="Times New Roman" charset="0"/>
                <a:ea typeface="ＭＳ Ｐゴシック" charset="-128"/>
              </a:endParaRPr>
            </a:p>
          </p:txBody>
        </p:sp>
        <p:sp>
          <p:nvSpPr>
            <p:cNvPr id="107" name="object 10">
              <a:extLst>
                <a:ext uri="{FF2B5EF4-FFF2-40B4-BE49-F238E27FC236}">
                  <a16:creationId xmlns:a16="http://schemas.microsoft.com/office/drawing/2014/main" id="{28DF8552-595A-7742-8BB5-E70809215855}"/>
                </a:ext>
              </a:extLst>
            </p:cNvPr>
            <p:cNvSpPr/>
            <p:nvPr/>
          </p:nvSpPr>
          <p:spPr>
            <a:xfrm>
              <a:off x="6848450" y="1814864"/>
              <a:ext cx="572294" cy="405971"/>
            </a:xfrm>
            <a:custGeom>
              <a:avLst/>
              <a:gdLst/>
              <a:ahLst/>
              <a:cxnLst/>
              <a:rect l="l" t="t" r="r" b="b"/>
              <a:pathLst>
                <a:path w="812800" h="576580">
                  <a:moveTo>
                    <a:pt x="693768" y="84403"/>
                  </a:moveTo>
                  <a:lnTo>
                    <a:pt x="736619" y="120123"/>
                  </a:lnTo>
                  <a:lnTo>
                    <a:pt x="769948" y="159199"/>
                  </a:lnTo>
                  <a:lnTo>
                    <a:pt x="793755" y="200792"/>
                  </a:lnTo>
                  <a:lnTo>
                    <a:pt x="808039" y="244064"/>
                  </a:lnTo>
                  <a:lnTo>
                    <a:pt x="812800" y="288174"/>
                  </a:lnTo>
                  <a:lnTo>
                    <a:pt x="811609" y="310282"/>
                  </a:lnTo>
                  <a:lnTo>
                    <a:pt x="802087" y="354077"/>
                  </a:lnTo>
                  <a:lnTo>
                    <a:pt x="783042" y="396614"/>
                  </a:lnTo>
                  <a:lnTo>
                    <a:pt x="754474" y="437054"/>
                  </a:lnTo>
                  <a:lnTo>
                    <a:pt x="716384" y="474556"/>
                  </a:lnTo>
                  <a:lnTo>
                    <a:pt x="669247" y="507981"/>
                  </a:lnTo>
                  <a:lnTo>
                    <a:pt x="616359" y="534990"/>
                  </a:lnTo>
                  <a:lnTo>
                    <a:pt x="559329" y="555247"/>
                  </a:lnTo>
                  <a:lnTo>
                    <a:pt x="499341" y="568752"/>
                  </a:lnTo>
                  <a:lnTo>
                    <a:pt x="437578" y="575505"/>
                  </a:lnTo>
                  <a:lnTo>
                    <a:pt x="406400" y="576349"/>
                  </a:lnTo>
                  <a:lnTo>
                    <a:pt x="375223" y="575505"/>
                  </a:lnTo>
                  <a:lnTo>
                    <a:pt x="313459" y="568752"/>
                  </a:lnTo>
                  <a:lnTo>
                    <a:pt x="253471" y="555247"/>
                  </a:lnTo>
                  <a:lnTo>
                    <a:pt x="196441" y="534990"/>
                  </a:lnTo>
                  <a:lnTo>
                    <a:pt x="143552" y="507981"/>
                  </a:lnTo>
                  <a:lnTo>
                    <a:pt x="96415" y="474556"/>
                  </a:lnTo>
                  <a:lnTo>
                    <a:pt x="58325" y="437054"/>
                  </a:lnTo>
                  <a:lnTo>
                    <a:pt x="29757" y="396614"/>
                  </a:lnTo>
                  <a:lnTo>
                    <a:pt x="10712" y="354077"/>
                  </a:lnTo>
                  <a:lnTo>
                    <a:pt x="1190" y="310282"/>
                  </a:lnTo>
                  <a:lnTo>
                    <a:pt x="0" y="288174"/>
                  </a:lnTo>
                  <a:lnTo>
                    <a:pt x="1190" y="266066"/>
                  </a:lnTo>
                  <a:lnTo>
                    <a:pt x="10712" y="222271"/>
                  </a:lnTo>
                  <a:lnTo>
                    <a:pt x="29757" y="179734"/>
                  </a:lnTo>
                  <a:lnTo>
                    <a:pt x="58325" y="139294"/>
                  </a:lnTo>
                  <a:lnTo>
                    <a:pt x="96415" y="101791"/>
                  </a:lnTo>
                  <a:lnTo>
                    <a:pt x="143552" y="68367"/>
                  </a:lnTo>
                  <a:lnTo>
                    <a:pt x="196441" y="41357"/>
                  </a:lnTo>
                  <a:lnTo>
                    <a:pt x="253471" y="21100"/>
                  </a:lnTo>
                  <a:lnTo>
                    <a:pt x="313459" y="7596"/>
                  </a:lnTo>
                  <a:lnTo>
                    <a:pt x="375223" y="844"/>
                  </a:lnTo>
                  <a:lnTo>
                    <a:pt x="406400" y="0"/>
                  </a:lnTo>
                  <a:lnTo>
                    <a:pt x="437578" y="844"/>
                  </a:lnTo>
                  <a:lnTo>
                    <a:pt x="499341" y="7596"/>
                  </a:lnTo>
                  <a:lnTo>
                    <a:pt x="559329" y="21100"/>
                  </a:lnTo>
                  <a:lnTo>
                    <a:pt x="616359" y="41357"/>
                  </a:lnTo>
                  <a:lnTo>
                    <a:pt x="669247" y="68367"/>
                  </a:lnTo>
                  <a:lnTo>
                    <a:pt x="693768" y="84403"/>
                  </a:lnTo>
                </a:path>
              </a:pathLst>
            </a:custGeom>
            <a:ln w="9525">
              <a:solidFill>
                <a:srgbClr val="5B92C8"/>
              </a:solidFill>
            </a:ln>
          </p:spPr>
          <p:txBody>
            <a:bodyPr wrap="square" lIns="0" tIns="0" rIns="0" bIns="0" rtlCol="0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sz="352">
                <a:solidFill>
                  <a:srgbClr val="000000"/>
                </a:solidFill>
                <a:latin typeface="Times New Roman" charset="0"/>
                <a:ea typeface="ＭＳ Ｐゴシック" charset="-128"/>
              </a:endParaRPr>
            </a:p>
          </p:txBody>
        </p:sp>
        <p:sp>
          <p:nvSpPr>
            <p:cNvPr id="108" name="object 11">
              <a:extLst>
                <a:ext uri="{FF2B5EF4-FFF2-40B4-BE49-F238E27FC236}">
                  <a16:creationId xmlns:a16="http://schemas.microsoft.com/office/drawing/2014/main" id="{DDD1B20F-47CC-F448-B0F1-4C0F6A46FDC0}"/>
                </a:ext>
              </a:extLst>
            </p:cNvPr>
            <p:cNvSpPr/>
            <p:nvPr/>
          </p:nvSpPr>
          <p:spPr>
            <a:xfrm>
              <a:off x="6035910" y="1950963"/>
              <a:ext cx="849499" cy="15201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sz="352">
                <a:solidFill>
                  <a:srgbClr val="000000"/>
                </a:solidFill>
                <a:latin typeface="Times New Roman" charset="0"/>
                <a:ea typeface="ＭＳ Ｐゴシック" charset="-128"/>
              </a:endParaRPr>
            </a:p>
          </p:txBody>
        </p:sp>
        <p:sp>
          <p:nvSpPr>
            <p:cNvPr id="109" name="object 12">
              <a:extLst>
                <a:ext uri="{FF2B5EF4-FFF2-40B4-BE49-F238E27FC236}">
                  <a16:creationId xmlns:a16="http://schemas.microsoft.com/office/drawing/2014/main" id="{56D8787C-9C3E-7641-9FFC-DEA31F14767A}"/>
                </a:ext>
              </a:extLst>
            </p:cNvPr>
            <p:cNvSpPr/>
            <p:nvPr/>
          </p:nvSpPr>
          <p:spPr>
            <a:xfrm>
              <a:off x="6080622" y="2018373"/>
              <a:ext cx="732804" cy="0"/>
            </a:xfrm>
            <a:custGeom>
              <a:avLst/>
              <a:gdLst/>
              <a:ahLst/>
              <a:cxnLst/>
              <a:rect l="l" t="t" r="r" b="b"/>
              <a:pathLst>
                <a:path w="1040765">
                  <a:moveTo>
                    <a:pt x="0" y="0"/>
                  </a:moveTo>
                  <a:lnTo>
                    <a:pt x="1040591" y="0"/>
                  </a:lnTo>
                </a:path>
              </a:pathLst>
            </a:custGeom>
            <a:ln w="3175">
              <a:solidFill>
                <a:srgbClr val="6095C9"/>
              </a:solidFill>
            </a:ln>
          </p:spPr>
          <p:txBody>
            <a:bodyPr wrap="square" lIns="0" tIns="0" rIns="0" bIns="0" rtlCol="0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sz="352">
                <a:solidFill>
                  <a:srgbClr val="000000"/>
                </a:solidFill>
                <a:latin typeface="Times New Roman" charset="0"/>
                <a:ea typeface="ＭＳ Ｐゴシック" charset="-128"/>
              </a:endParaRPr>
            </a:p>
          </p:txBody>
        </p:sp>
        <p:sp>
          <p:nvSpPr>
            <p:cNvPr id="110" name="object 13">
              <a:extLst>
                <a:ext uri="{FF2B5EF4-FFF2-40B4-BE49-F238E27FC236}">
                  <a16:creationId xmlns:a16="http://schemas.microsoft.com/office/drawing/2014/main" id="{3E79182F-6663-EA40-A5C1-0AECC7933981}"/>
                </a:ext>
              </a:extLst>
            </p:cNvPr>
            <p:cNvSpPr/>
            <p:nvPr/>
          </p:nvSpPr>
          <p:spPr>
            <a:xfrm>
              <a:off x="6766807" y="1976314"/>
              <a:ext cx="83609" cy="83161"/>
            </a:xfrm>
            <a:custGeom>
              <a:avLst/>
              <a:gdLst/>
              <a:ahLst/>
              <a:cxnLst/>
              <a:rect l="l" t="t" r="r" b="b"/>
              <a:pathLst>
                <a:path w="118745" h="118110">
                  <a:moveTo>
                    <a:pt x="13698" y="0"/>
                  </a:moveTo>
                  <a:lnTo>
                    <a:pt x="3524" y="5863"/>
                  </a:lnTo>
                  <a:lnTo>
                    <a:pt x="0" y="18190"/>
                  </a:lnTo>
                  <a:lnTo>
                    <a:pt x="4263" y="28340"/>
                  </a:lnTo>
                  <a:lnTo>
                    <a:pt x="7727" y="31148"/>
                  </a:lnTo>
                  <a:lnTo>
                    <a:pt x="53335" y="58971"/>
                  </a:lnTo>
                  <a:lnTo>
                    <a:pt x="7809" y="86929"/>
                  </a:lnTo>
                  <a:lnTo>
                    <a:pt x="512" y="96300"/>
                  </a:lnTo>
                  <a:lnTo>
                    <a:pt x="1104" y="108027"/>
                  </a:lnTo>
                  <a:lnTo>
                    <a:pt x="10580" y="116819"/>
                  </a:lnTo>
                  <a:lnTo>
                    <a:pt x="21662" y="117535"/>
                  </a:lnTo>
                  <a:lnTo>
                    <a:pt x="118208" y="58873"/>
                  </a:lnTo>
                  <a:lnTo>
                    <a:pt x="25363" y="2236"/>
                  </a:lnTo>
                  <a:lnTo>
                    <a:pt x="13698" y="0"/>
                  </a:lnTo>
                  <a:close/>
                </a:path>
              </a:pathLst>
            </a:custGeom>
            <a:solidFill>
              <a:srgbClr val="6095C9"/>
            </a:solidFill>
          </p:spPr>
          <p:txBody>
            <a:bodyPr wrap="square" lIns="0" tIns="0" rIns="0" bIns="0" rtlCol="0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sz="352">
                <a:solidFill>
                  <a:srgbClr val="000000"/>
                </a:solidFill>
                <a:latin typeface="Times New Roman" charset="0"/>
                <a:ea typeface="ＭＳ Ｐゴシック" charset="-128"/>
              </a:endParaRPr>
            </a:p>
          </p:txBody>
        </p:sp>
        <p:sp>
          <p:nvSpPr>
            <p:cNvPr id="111" name="object 14">
              <a:extLst>
                <a:ext uri="{FF2B5EF4-FFF2-40B4-BE49-F238E27FC236}">
                  <a16:creationId xmlns:a16="http://schemas.microsoft.com/office/drawing/2014/main" id="{00BBCCE8-C3CE-7546-96BA-9CE9C3BBC8FF}"/>
                </a:ext>
              </a:extLst>
            </p:cNvPr>
            <p:cNvSpPr/>
            <p:nvPr/>
          </p:nvSpPr>
          <p:spPr>
            <a:xfrm>
              <a:off x="8137302" y="1763179"/>
              <a:ext cx="679599" cy="52758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sz="352">
                <a:solidFill>
                  <a:srgbClr val="000000"/>
                </a:solidFill>
                <a:latin typeface="Times New Roman" charset="0"/>
                <a:ea typeface="ＭＳ Ｐゴシック" charset="-128"/>
              </a:endParaRPr>
            </a:p>
          </p:txBody>
        </p:sp>
        <p:sp>
          <p:nvSpPr>
            <p:cNvPr id="112" name="object 15">
              <a:extLst>
                <a:ext uri="{FF2B5EF4-FFF2-40B4-BE49-F238E27FC236}">
                  <a16:creationId xmlns:a16="http://schemas.microsoft.com/office/drawing/2014/main" id="{B317C672-6D4C-8E4C-91C3-FD7D4A54A174}"/>
                </a:ext>
              </a:extLst>
            </p:cNvPr>
            <p:cNvSpPr/>
            <p:nvPr/>
          </p:nvSpPr>
          <p:spPr>
            <a:xfrm>
              <a:off x="8190955" y="1816019"/>
              <a:ext cx="572293" cy="40581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sz="352">
                <a:solidFill>
                  <a:srgbClr val="000000"/>
                </a:solidFill>
                <a:latin typeface="Times New Roman" charset="0"/>
                <a:ea typeface="ＭＳ Ｐゴシック" charset="-128"/>
              </a:endParaRPr>
            </a:p>
          </p:txBody>
        </p:sp>
        <p:sp>
          <p:nvSpPr>
            <p:cNvPr id="113" name="object 16">
              <a:extLst>
                <a:ext uri="{FF2B5EF4-FFF2-40B4-BE49-F238E27FC236}">
                  <a16:creationId xmlns:a16="http://schemas.microsoft.com/office/drawing/2014/main" id="{F34FD957-7D56-804F-8A1D-8D7E1BEDAD98}"/>
                </a:ext>
              </a:extLst>
            </p:cNvPr>
            <p:cNvSpPr/>
            <p:nvPr/>
          </p:nvSpPr>
          <p:spPr>
            <a:xfrm>
              <a:off x="8190954" y="1816019"/>
              <a:ext cx="572294" cy="405971"/>
            </a:xfrm>
            <a:custGeom>
              <a:avLst/>
              <a:gdLst/>
              <a:ahLst/>
              <a:cxnLst/>
              <a:rect l="l" t="t" r="r" b="b"/>
              <a:pathLst>
                <a:path w="812800" h="576580">
                  <a:moveTo>
                    <a:pt x="693767" y="84404"/>
                  </a:moveTo>
                  <a:lnTo>
                    <a:pt x="736619" y="120124"/>
                  </a:lnTo>
                  <a:lnTo>
                    <a:pt x="769948" y="159200"/>
                  </a:lnTo>
                  <a:lnTo>
                    <a:pt x="793754" y="200793"/>
                  </a:lnTo>
                  <a:lnTo>
                    <a:pt x="808038" y="244065"/>
                  </a:lnTo>
                  <a:lnTo>
                    <a:pt x="812799" y="288175"/>
                  </a:lnTo>
                  <a:lnTo>
                    <a:pt x="811609" y="310283"/>
                  </a:lnTo>
                  <a:lnTo>
                    <a:pt x="802087" y="354079"/>
                  </a:lnTo>
                  <a:lnTo>
                    <a:pt x="783041" y="396616"/>
                  </a:lnTo>
                  <a:lnTo>
                    <a:pt x="754474" y="437055"/>
                  </a:lnTo>
                  <a:lnTo>
                    <a:pt x="716384" y="474558"/>
                  </a:lnTo>
                  <a:lnTo>
                    <a:pt x="669246" y="507983"/>
                  </a:lnTo>
                  <a:lnTo>
                    <a:pt x="616358" y="534993"/>
                  </a:lnTo>
                  <a:lnTo>
                    <a:pt x="559328" y="555250"/>
                  </a:lnTo>
                  <a:lnTo>
                    <a:pt x="499340" y="568754"/>
                  </a:lnTo>
                  <a:lnTo>
                    <a:pt x="437577" y="575507"/>
                  </a:lnTo>
                  <a:lnTo>
                    <a:pt x="406399" y="576351"/>
                  </a:lnTo>
                  <a:lnTo>
                    <a:pt x="375222" y="575507"/>
                  </a:lnTo>
                  <a:lnTo>
                    <a:pt x="313459" y="568754"/>
                  </a:lnTo>
                  <a:lnTo>
                    <a:pt x="253471" y="555250"/>
                  </a:lnTo>
                  <a:lnTo>
                    <a:pt x="196441" y="534993"/>
                  </a:lnTo>
                  <a:lnTo>
                    <a:pt x="143553" y="507983"/>
                  </a:lnTo>
                  <a:lnTo>
                    <a:pt x="96415" y="474558"/>
                  </a:lnTo>
                  <a:lnTo>
                    <a:pt x="58325" y="437055"/>
                  </a:lnTo>
                  <a:lnTo>
                    <a:pt x="29758" y="396616"/>
                  </a:lnTo>
                  <a:lnTo>
                    <a:pt x="10712" y="354079"/>
                  </a:lnTo>
                  <a:lnTo>
                    <a:pt x="1190" y="310283"/>
                  </a:lnTo>
                  <a:lnTo>
                    <a:pt x="0" y="288175"/>
                  </a:lnTo>
                  <a:lnTo>
                    <a:pt x="1190" y="266068"/>
                  </a:lnTo>
                  <a:lnTo>
                    <a:pt x="10712" y="222272"/>
                  </a:lnTo>
                  <a:lnTo>
                    <a:pt x="29758" y="179735"/>
                  </a:lnTo>
                  <a:lnTo>
                    <a:pt x="58325" y="139295"/>
                  </a:lnTo>
                  <a:lnTo>
                    <a:pt x="96415" y="101792"/>
                  </a:lnTo>
                  <a:lnTo>
                    <a:pt x="143553" y="68367"/>
                  </a:lnTo>
                  <a:lnTo>
                    <a:pt x="196441" y="41358"/>
                  </a:lnTo>
                  <a:lnTo>
                    <a:pt x="253471" y="21101"/>
                  </a:lnTo>
                  <a:lnTo>
                    <a:pt x="313459" y="7596"/>
                  </a:lnTo>
                  <a:lnTo>
                    <a:pt x="375222" y="844"/>
                  </a:lnTo>
                  <a:lnTo>
                    <a:pt x="406400" y="0"/>
                  </a:lnTo>
                  <a:lnTo>
                    <a:pt x="437577" y="844"/>
                  </a:lnTo>
                  <a:lnTo>
                    <a:pt x="499340" y="7596"/>
                  </a:lnTo>
                  <a:lnTo>
                    <a:pt x="559328" y="21101"/>
                  </a:lnTo>
                  <a:lnTo>
                    <a:pt x="616358" y="41358"/>
                  </a:lnTo>
                  <a:lnTo>
                    <a:pt x="669246" y="68367"/>
                  </a:lnTo>
                  <a:lnTo>
                    <a:pt x="693767" y="84404"/>
                  </a:lnTo>
                </a:path>
              </a:pathLst>
            </a:custGeom>
            <a:ln w="9525">
              <a:solidFill>
                <a:srgbClr val="5B92C8"/>
              </a:solidFill>
            </a:ln>
          </p:spPr>
          <p:txBody>
            <a:bodyPr wrap="square" lIns="0" tIns="0" rIns="0" bIns="0" rtlCol="0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sz="352">
                <a:solidFill>
                  <a:srgbClr val="000000"/>
                </a:solidFill>
                <a:latin typeface="Times New Roman" charset="0"/>
                <a:ea typeface="ＭＳ Ｐゴシック" charset="-128"/>
              </a:endParaRPr>
            </a:p>
          </p:txBody>
        </p:sp>
        <p:sp>
          <p:nvSpPr>
            <p:cNvPr id="114" name="object 17">
              <a:extLst>
                <a:ext uri="{FF2B5EF4-FFF2-40B4-BE49-F238E27FC236}">
                  <a16:creationId xmlns:a16="http://schemas.microsoft.com/office/drawing/2014/main" id="{83C32FC5-15D2-BD4A-942F-C439ADBBB770}"/>
                </a:ext>
              </a:extLst>
            </p:cNvPr>
            <p:cNvSpPr/>
            <p:nvPr/>
          </p:nvSpPr>
          <p:spPr>
            <a:xfrm>
              <a:off x="7368282" y="1950963"/>
              <a:ext cx="849499" cy="152016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sz="352">
                <a:solidFill>
                  <a:srgbClr val="000000"/>
                </a:solidFill>
                <a:latin typeface="Times New Roman" charset="0"/>
                <a:ea typeface="ＭＳ Ｐゴシック" charset="-128"/>
              </a:endParaRPr>
            </a:p>
          </p:txBody>
        </p:sp>
        <p:sp>
          <p:nvSpPr>
            <p:cNvPr id="115" name="object 18">
              <a:extLst>
                <a:ext uri="{FF2B5EF4-FFF2-40B4-BE49-F238E27FC236}">
                  <a16:creationId xmlns:a16="http://schemas.microsoft.com/office/drawing/2014/main" id="{7EDD67E0-18D9-9A4F-AC90-1882234C6495}"/>
                </a:ext>
              </a:extLst>
            </p:cNvPr>
            <p:cNvSpPr/>
            <p:nvPr/>
          </p:nvSpPr>
          <p:spPr>
            <a:xfrm>
              <a:off x="7420744" y="2018317"/>
              <a:ext cx="732804" cy="0"/>
            </a:xfrm>
            <a:custGeom>
              <a:avLst/>
              <a:gdLst/>
              <a:ahLst/>
              <a:cxnLst/>
              <a:rect l="l" t="t" r="r" b="b"/>
              <a:pathLst>
                <a:path w="1040765">
                  <a:moveTo>
                    <a:pt x="0" y="0"/>
                  </a:moveTo>
                  <a:lnTo>
                    <a:pt x="1040592" y="0"/>
                  </a:lnTo>
                </a:path>
              </a:pathLst>
            </a:custGeom>
            <a:ln w="3175">
              <a:solidFill>
                <a:srgbClr val="6095C9"/>
              </a:solidFill>
            </a:ln>
          </p:spPr>
          <p:txBody>
            <a:bodyPr wrap="square" lIns="0" tIns="0" rIns="0" bIns="0" rtlCol="0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sz="352">
                <a:solidFill>
                  <a:srgbClr val="000000"/>
                </a:solidFill>
                <a:latin typeface="Times New Roman" charset="0"/>
                <a:ea typeface="ＭＳ Ｐゴシック" charset="-128"/>
              </a:endParaRPr>
            </a:p>
          </p:txBody>
        </p:sp>
        <p:sp>
          <p:nvSpPr>
            <p:cNvPr id="116" name="object 19">
              <a:extLst>
                <a:ext uri="{FF2B5EF4-FFF2-40B4-BE49-F238E27FC236}">
                  <a16:creationId xmlns:a16="http://schemas.microsoft.com/office/drawing/2014/main" id="{80B68684-0A59-EE4C-87F7-5B1306578A9D}"/>
                </a:ext>
              </a:extLst>
            </p:cNvPr>
            <p:cNvSpPr/>
            <p:nvPr/>
          </p:nvSpPr>
          <p:spPr>
            <a:xfrm>
              <a:off x="8107018" y="1977250"/>
              <a:ext cx="83161" cy="83161"/>
            </a:xfrm>
            <a:custGeom>
              <a:avLst/>
              <a:gdLst/>
              <a:ahLst/>
              <a:cxnLst/>
              <a:rect l="l" t="t" r="r" b="b"/>
              <a:pathLst>
                <a:path w="118109" h="118110">
                  <a:moveTo>
                    <a:pt x="13753" y="0"/>
                  </a:moveTo>
                  <a:lnTo>
                    <a:pt x="3562" y="5831"/>
                  </a:lnTo>
                  <a:lnTo>
                    <a:pt x="0" y="18147"/>
                  </a:lnTo>
                  <a:lnTo>
                    <a:pt x="4231" y="28310"/>
                  </a:lnTo>
                  <a:lnTo>
                    <a:pt x="7688" y="31130"/>
                  </a:lnTo>
                  <a:lnTo>
                    <a:pt x="53212" y="59089"/>
                  </a:lnTo>
                  <a:lnTo>
                    <a:pt x="7603" y="86911"/>
                  </a:lnTo>
                  <a:lnTo>
                    <a:pt x="276" y="96260"/>
                  </a:lnTo>
                  <a:lnTo>
                    <a:pt x="834" y="107990"/>
                  </a:lnTo>
                  <a:lnTo>
                    <a:pt x="10285" y="116810"/>
                  </a:lnTo>
                  <a:lnTo>
                    <a:pt x="21367" y="117558"/>
                  </a:lnTo>
                  <a:lnTo>
                    <a:pt x="118085" y="59188"/>
                  </a:lnTo>
                  <a:lnTo>
                    <a:pt x="25412" y="2272"/>
                  </a:lnTo>
                  <a:lnTo>
                    <a:pt x="13753" y="0"/>
                  </a:lnTo>
                  <a:close/>
                </a:path>
              </a:pathLst>
            </a:custGeom>
            <a:solidFill>
              <a:srgbClr val="6095C9"/>
            </a:solidFill>
          </p:spPr>
          <p:txBody>
            <a:bodyPr wrap="square" lIns="0" tIns="0" rIns="0" bIns="0" rtlCol="0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sz="352">
                <a:solidFill>
                  <a:srgbClr val="000000"/>
                </a:solidFill>
                <a:latin typeface="Times New Roman" charset="0"/>
                <a:ea typeface="ＭＳ Ｐゴシック" charset="-128"/>
              </a:endParaRPr>
            </a:p>
          </p:txBody>
        </p:sp>
        <p:sp>
          <p:nvSpPr>
            <p:cNvPr id="117" name="object 21">
              <a:extLst>
                <a:ext uri="{FF2B5EF4-FFF2-40B4-BE49-F238E27FC236}">
                  <a16:creationId xmlns:a16="http://schemas.microsoft.com/office/drawing/2014/main" id="{1DBF9BD5-3212-A149-AC2B-309EE751A427}"/>
                </a:ext>
              </a:extLst>
            </p:cNvPr>
            <p:cNvSpPr txBox="1"/>
            <p:nvPr/>
          </p:nvSpPr>
          <p:spPr>
            <a:xfrm>
              <a:off x="5710122" y="1868705"/>
              <a:ext cx="169900" cy="368434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8942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sz="2394" dirty="0">
                  <a:solidFill>
                    <a:srgbClr val="FFFFFF"/>
                  </a:solidFill>
                  <a:latin typeface="Gill Sans"/>
                  <a:ea typeface="ＭＳ Ｐゴシック" charset="-128"/>
                  <a:cs typeface="Gill Sans"/>
                </a:rPr>
                <a:t>u</a:t>
              </a:r>
              <a:endParaRPr sz="2394" dirty="0">
                <a:solidFill>
                  <a:srgbClr val="000000"/>
                </a:solidFill>
                <a:latin typeface="Gill Sans"/>
                <a:ea typeface="ＭＳ Ｐゴシック" charset="-128"/>
                <a:cs typeface="Gill Sans"/>
              </a:endParaRPr>
            </a:p>
          </p:txBody>
        </p:sp>
        <p:sp>
          <p:nvSpPr>
            <p:cNvPr id="118" name="object 22">
              <a:extLst>
                <a:ext uri="{FF2B5EF4-FFF2-40B4-BE49-F238E27FC236}">
                  <a16:creationId xmlns:a16="http://schemas.microsoft.com/office/drawing/2014/main" id="{A5570B1E-5B27-0D44-B55A-AF08CFFE95D7}"/>
                </a:ext>
              </a:extLst>
            </p:cNvPr>
            <p:cNvSpPr txBox="1"/>
            <p:nvPr/>
          </p:nvSpPr>
          <p:spPr>
            <a:xfrm>
              <a:off x="7060265" y="1867548"/>
              <a:ext cx="151121" cy="368434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8942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sz="2394" spc="-11" dirty="0">
                  <a:solidFill>
                    <a:srgbClr val="FFFFFF"/>
                  </a:solidFill>
                  <a:latin typeface="Gill Sans"/>
                  <a:ea typeface="ＭＳ Ｐゴシック" charset="-128"/>
                  <a:cs typeface="Gill Sans"/>
                </a:rPr>
                <a:t>v</a:t>
              </a:r>
              <a:endParaRPr sz="2394">
                <a:solidFill>
                  <a:srgbClr val="000000"/>
                </a:solidFill>
                <a:latin typeface="Gill Sans"/>
                <a:ea typeface="ＭＳ Ｐゴシック" charset="-128"/>
                <a:cs typeface="Gill Sans"/>
              </a:endParaRPr>
            </a:p>
          </p:txBody>
        </p:sp>
        <p:sp>
          <p:nvSpPr>
            <p:cNvPr id="119" name="object 23">
              <a:extLst>
                <a:ext uri="{FF2B5EF4-FFF2-40B4-BE49-F238E27FC236}">
                  <a16:creationId xmlns:a16="http://schemas.microsoft.com/office/drawing/2014/main" id="{D837D8C8-FF8D-274D-BAF2-F570E883395A}"/>
                </a:ext>
              </a:extLst>
            </p:cNvPr>
            <p:cNvSpPr txBox="1"/>
            <p:nvPr/>
          </p:nvSpPr>
          <p:spPr>
            <a:xfrm>
              <a:off x="8360215" y="1868705"/>
              <a:ext cx="236965" cy="368434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8942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sz="2394" dirty="0">
                  <a:solidFill>
                    <a:srgbClr val="FFFFFF"/>
                  </a:solidFill>
                  <a:latin typeface="Gill Sans"/>
                  <a:ea typeface="ＭＳ Ｐゴシック" charset="-128"/>
                  <a:cs typeface="Gill Sans"/>
                </a:rPr>
                <a:t>w</a:t>
              </a:r>
              <a:endParaRPr sz="2394">
                <a:solidFill>
                  <a:srgbClr val="000000"/>
                </a:solidFill>
                <a:latin typeface="Gill Sans"/>
                <a:ea typeface="ＭＳ Ｐゴシック" charset="-128"/>
                <a:cs typeface="Gill Sans"/>
              </a:endParaRPr>
            </a:p>
          </p:txBody>
        </p:sp>
      </p:grpSp>
      <p:sp>
        <p:nvSpPr>
          <p:cNvPr id="120" name="object 4">
            <a:extLst>
              <a:ext uri="{FF2B5EF4-FFF2-40B4-BE49-F238E27FC236}">
                <a16:creationId xmlns:a16="http://schemas.microsoft.com/office/drawing/2014/main" id="{20F4CBCD-3BC3-CC48-897C-6BC480055184}"/>
              </a:ext>
            </a:extLst>
          </p:cNvPr>
          <p:cNvSpPr txBox="1"/>
          <p:nvPr/>
        </p:nvSpPr>
        <p:spPr>
          <a:xfrm>
            <a:off x="2478712" y="4713806"/>
            <a:ext cx="4621271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4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spc="565" dirty="0">
                <a:solidFill>
                  <a:srgbClr val="000000"/>
                </a:solidFill>
                <a:latin typeface="Apple Symbols"/>
                <a:ea typeface="ＭＳ Ｐゴシック" charset="-128"/>
                <a:cs typeface="Apple Symbols"/>
              </a:rPr>
              <a:t>⇔</a:t>
            </a:r>
            <a:r>
              <a:rPr sz="2394" dirty="0">
                <a:solidFill>
                  <a:srgbClr val="000000"/>
                </a:solidFill>
                <a:latin typeface="Gill Sans"/>
                <a:ea typeface="ＭＳ Ｐゴシック" charset="-128"/>
                <a:cs typeface="Gill Sans"/>
              </a:rPr>
              <a:t>C</a:t>
            </a:r>
            <a:r>
              <a:rPr sz="2394" spc="-4" dirty="0">
                <a:solidFill>
                  <a:srgbClr val="000000"/>
                </a:solidFill>
                <a:latin typeface="Gill Sans"/>
                <a:ea typeface="ＭＳ Ｐゴシック" charset="-128"/>
                <a:cs typeface="Gill Sans"/>
              </a:rPr>
              <a:t> </a:t>
            </a:r>
            <a:r>
              <a:rPr sz="2394" spc="-14" dirty="0">
                <a:solidFill>
                  <a:srgbClr val="000000"/>
                </a:solidFill>
                <a:latin typeface="Gill Sans"/>
                <a:ea typeface="ＭＳ Ｐゴシック" charset="-128"/>
                <a:cs typeface="Gill Sans"/>
              </a:rPr>
              <a:t>=</a:t>
            </a:r>
            <a:r>
              <a:rPr sz="2394" spc="-4" dirty="0">
                <a:solidFill>
                  <a:srgbClr val="000000"/>
                </a:solidFill>
                <a:latin typeface="Gill Sans"/>
                <a:ea typeface="ＭＳ Ｐゴシック" charset="-128"/>
                <a:cs typeface="Gill Sans"/>
              </a:rPr>
              <a:t> (</a:t>
            </a:r>
            <a:r>
              <a:rPr sz="2394" spc="-14" dirty="0">
                <a:solidFill>
                  <a:srgbClr val="000000"/>
                </a:solidFill>
                <a:latin typeface="Gill Sans"/>
                <a:ea typeface="ＭＳ Ｐゴシック" charset="-128"/>
                <a:cs typeface="Gill Sans"/>
              </a:rPr>
              <a:t>P</a:t>
            </a:r>
            <a:r>
              <a:rPr sz="2394" spc="-4" dirty="0">
                <a:solidFill>
                  <a:srgbClr val="000000"/>
                </a:solidFill>
                <a:latin typeface="Gill Sans"/>
                <a:ea typeface="ＭＳ Ｐゴシック" charset="-128"/>
                <a:cs typeface="Gill Sans"/>
              </a:rPr>
              <a:t>(</a:t>
            </a:r>
            <a:r>
              <a:rPr sz="2394" dirty="0">
                <a:solidFill>
                  <a:srgbClr val="000000"/>
                </a:solidFill>
                <a:latin typeface="Gill Sans"/>
                <a:ea typeface="ＭＳ Ｐゴシック" charset="-128"/>
                <a:cs typeface="Gill Sans"/>
              </a:rPr>
              <a:t>u,</a:t>
            </a:r>
            <a:r>
              <a:rPr sz="2394" spc="-243" dirty="0">
                <a:solidFill>
                  <a:srgbClr val="000000"/>
                </a:solidFill>
                <a:latin typeface="Gill Sans"/>
                <a:ea typeface="ＭＳ Ｐゴシック" charset="-128"/>
                <a:cs typeface="Gill Sans"/>
              </a:rPr>
              <a:t> </a:t>
            </a:r>
            <a:r>
              <a:rPr sz="2394" dirty="0">
                <a:solidFill>
                  <a:srgbClr val="000000"/>
                </a:solidFill>
                <a:latin typeface="Gill Sans"/>
                <a:ea typeface="ＭＳ Ｐゴシック" charset="-128"/>
                <a:cs typeface="Gill Sans"/>
              </a:rPr>
              <a:t>v) </a:t>
            </a:r>
            <a:r>
              <a:rPr sz="2394" spc="-18" dirty="0">
                <a:solidFill>
                  <a:srgbClr val="000000"/>
                </a:solidFill>
                <a:latin typeface="Apple Symbols"/>
                <a:ea typeface="ＭＳ Ｐゴシック" charset="-128"/>
                <a:cs typeface="Apple Symbols"/>
              </a:rPr>
              <a:t>∧</a:t>
            </a:r>
            <a:r>
              <a:rPr sz="2394" spc="-134" dirty="0">
                <a:solidFill>
                  <a:srgbClr val="000000"/>
                </a:solidFill>
                <a:latin typeface="Apple Symbols"/>
                <a:ea typeface="ＭＳ Ｐゴシック" charset="-128"/>
                <a:cs typeface="Apple Symbols"/>
              </a:rPr>
              <a:t> </a:t>
            </a:r>
            <a:r>
              <a:rPr sz="2394" spc="-14" dirty="0">
                <a:solidFill>
                  <a:srgbClr val="000000"/>
                </a:solidFill>
                <a:latin typeface="Gill Sans"/>
                <a:ea typeface="ＭＳ Ｐゴシック" charset="-128"/>
                <a:cs typeface="Gill Sans"/>
              </a:rPr>
              <a:t>P</a:t>
            </a:r>
            <a:r>
              <a:rPr sz="2394" spc="-4" dirty="0">
                <a:solidFill>
                  <a:srgbClr val="000000"/>
                </a:solidFill>
                <a:latin typeface="Gill Sans"/>
                <a:ea typeface="ＭＳ Ｐゴシック" charset="-128"/>
                <a:cs typeface="Gill Sans"/>
              </a:rPr>
              <a:t>(</a:t>
            </a:r>
            <a:r>
              <a:rPr sz="2394" spc="-155" dirty="0">
                <a:solidFill>
                  <a:srgbClr val="000000"/>
                </a:solidFill>
                <a:latin typeface="Gill Sans"/>
                <a:ea typeface="ＭＳ Ｐゴシック" charset="-128"/>
                <a:cs typeface="Gill Sans"/>
              </a:rPr>
              <a:t>v</a:t>
            </a:r>
            <a:r>
              <a:rPr sz="2394" spc="-4" dirty="0">
                <a:solidFill>
                  <a:srgbClr val="000000"/>
                </a:solidFill>
                <a:latin typeface="Gill Sans"/>
                <a:ea typeface="ＭＳ Ｐゴシック" charset="-128"/>
                <a:cs typeface="Gill Sans"/>
              </a:rPr>
              <a:t>,w)</a:t>
            </a:r>
            <a:r>
              <a:rPr sz="2394" dirty="0">
                <a:solidFill>
                  <a:srgbClr val="000000"/>
                </a:solidFill>
                <a:latin typeface="Gill Sans"/>
                <a:ea typeface="ＭＳ Ｐゴシック" charset="-128"/>
                <a:cs typeface="Gill Sans"/>
              </a:rPr>
              <a:t>)</a:t>
            </a:r>
            <a:r>
              <a:rPr sz="2394" spc="-4" dirty="0">
                <a:solidFill>
                  <a:srgbClr val="000000"/>
                </a:solidFill>
                <a:latin typeface="Gill Sans"/>
                <a:ea typeface="ＭＳ Ｐゴシック" charset="-128"/>
                <a:cs typeface="Gill Sans"/>
              </a:rPr>
              <a:t> i</a:t>
            </a:r>
            <a:r>
              <a:rPr sz="2394" spc="-11" dirty="0">
                <a:solidFill>
                  <a:srgbClr val="000000"/>
                </a:solidFill>
                <a:latin typeface="Gill Sans"/>
                <a:ea typeface="ＭＳ Ｐゴシック" charset="-128"/>
                <a:cs typeface="Gill Sans"/>
              </a:rPr>
              <a:t>s</a:t>
            </a:r>
            <a:r>
              <a:rPr sz="2394" spc="-4" dirty="0">
                <a:solidFill>
                  <a:srgbClr val="000000"/>
                </a:solidFill>
                <a:latin typeface="Gill Sans"/>
                <a:ea typeface="ＭＳ Ｐゴシック" charset="-128"/>
                <a:cs typeface="Gill Sans"/>
              </a:rPr>
              <a:t> </a:t>
            </a:r>
            <a:r>
              <a:rPr sz="2394" spc="-11" dirty="0">
                <a:solidFill>
                  <a:srgbClr val="000000"/>
                </a:solidFill>
                <a:latin typeface="Gill Sans"/>
                <a:ea typeface="ＭＳ Ｐゴシック" charset="-128"/>
                <a:cs typeface="Gill Sans"/>
              </a:rPr>
              <a:t>sa</a:t>
            </a:r>
            <a:r>
              <a:rPr sz="2394" dirty="0">
                <a:solidFill>
                  <a:srgbClr val="000000"/>
                </a:solidFill>
                <a:latin typeface="Gill Sans"/>
                <a:ea typeface="ＭＳ Ｐゴシック" charset="-128"/>
                <a:cs typeface="Gill Sans"/>
              </a:rPr>
              <a:t>t</a:t>
            </a:r>
            <a:r>
              <a:rPr sz="2394" spc="-4" dirty="0">
                <a:solidFill>
                  <a:srgbClr val="000000"/>
                </a:solidFill>
                <a:latin typeface="Gill Sans"/>
                <a:ea typeface="ＭＳ Ｐゴシック" charset="-128"/>
                <a:cs typeface="Gill Sans"/>
              </a:rPr>
              <a:t>i</a:t>
            </a:r>
            <a:r>
              <a:rPr sz="2394" spc="-11" dirty="0">
                <a:solidFill>
                  <a:srgbClr val="000000"/>
                </a:solidFill>
                <a:latin typeface="Gill Sans"/>
                <a:ea typeface="ＭＳ Ｐゴシック" charset="-128"/>
                <a:cs typeface="Gill Sans"/>
              </a:rPr>
              <a:t>s</a:t>
            </a:r>
            <a:r>
              <a:rPr sz="2394" spc="21" dirty="0">
                <a:solidFill>
                  <a:srgbClr val="000000"/>
                </a:solidFill>
                <a:latin typeface="Gill Sans"/>
                <a:ea typeface="ＭＳ Ｐゴシック" charset="-128"/>
                <a:cs typeface="Gill Sans"/>
              </a:rPr>
              <a:t>fia</a:t>
            </a:r>
            <a:r>
              <a:rPr sz="2394" dirty="0">
                <a:solidFill>
                  <a:srgbClr val="000000"/>
                </a:solidFill>
                <a:latin typeface="Gill Sans"/>
                <a:ea typeface="ＭＳ Ｐゴシック" charset="-128"/>
                <a:cs typeface="Gill Sans"/>
              </a:rPr>
              <a:t>b</a:t>
            </a:r>
            <a:r>
              <a:rPr sz="2394" spc="-4" dirty="0">
                <a:solidFill>
                  <a:srgbClr val="000000"/>
                </a:solidFill>
                <a:latin typeface="Gill Sans"/>
                <a:ea typeface="ＭＳ Ｐゴシック" charset="-128"/>
                <a:cs typeface="Gill Sans"/>
              </a:rPr>
              <a:t>l</a:t>
            </a:r>
            <a:r>
              <a:rPr sz="2394" dirty="0">
                <a:solidFill>
                  <a:srgbClr val="000000"/>
                </a:solidFill>
                <a:latin typeface="Gill Sans"/>
                <a:ea typeface="ＭＳ Ｐゴシック" charset="-128"/>
                <a:cs typeface="Gill Sans"/>
              </a:rPr>
              <a:t>e</a:t>
            </a:r>
          </a:p>
        </p:txBody>
      </p:sp>
      <p:sp>
        <p:nvSpPr>
          <p:cNvPr id="121" name="object 20">
            <a:extLst>
              <a:ext uri="{FF2B5EF4-FFF2-40B4-BE49-F238E27FC236}">
                <a16:creationId xmlns:a16="http://schemas.microsoft.com/office/drawing/2014/main" id="{C70D7BDF-CA34-C14A-B5BA-B74BCD5E00A7}"/>
              </a:ext>
            </a:extLst>
          </p:cNvPr>
          <p:cNvSpPr txBox="1"/>
          <p:nvPr/>
        </p:nvSpPr>
        <p:spPr>
          <a:xfrm>
            <a:off x="2149555" y="3723206"/>
            <a:ext cx="8005406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30857" eaLnBrk="0" fontAlgn="base" hangingPunct="0">
              <a:spcBef>
                <a:spcPts val="718"/>
              </a:spcBef>
              <a:spcAft>
                <a:spcPct val="0"/>
              </a:spcAft>
            </a:pPr>
            <a:r>
              <a:rPr sz="2800" spc="565" dirty="0">
                <a:solidFill>
                  <a:srgbClr val="000000"/>
                </a:solidFill>
                <a:latin typeface="Apple Symbols"/>
                <a:ea typeface="ＭＳ Ｐゴシック" charset="-128"/>
                <a:cs typeface="Apple Symbols"/>
              </a:rPr>
              <a:t>⇔</a:t>
            </a:r>
            <a:r>
              <a:rPr sz="2800" spc="-14" dirty="0">
                <a:solidFill>
                  <a:srgbClr val="000000"/>
                </a:solidFill>
                <a:latin typeface="Apple Symbols"/>
                <a:ea typeface="ＭＳ Ｐゴシック" charset="-128"/>
                <a:cs typeface="Apple Symbols"/>
              </a:rPr>
              <a:t>∃</a:t>
            </a:r>
            <a:r>
              <a:rPr sz="2800" spc="-18" dirty="0">
                <a:solidFill>
                  <a:srgbClr val="000000"/>
                </a:solidFill>
                <a:latin typeface="Gill Sans"/>
                <a:ea typeface="ＭＳ Ｐゴシック" charset="-128"/>
                <a:cs typeface="Gill Sans"/>
              </a:rPr>
              <a:t>A</a:t>
            </a:r>
            <a:r>
              <a:rPr sz="2800" spc="-4" dirty="0">
                <a:solidFill>
                  <a:srgbClr val="000000"/>
                </a:solidFill>
                <a:latin typeface="Gill Sans"/>
                <a:ea typeface="ＭＳ Ｐゴシック" charset="-128"/>
                <a:cs typeface="Gill Sans"/>
              </a:rPr>
              <a:t> </a:t>
            </a:r>
            <a:r>
              <a:rPr sz="2800" spc="-14" dirty="0">
                <a:solidFill>
                  <a:srgbClr val="000000"/>
                </a:solidFill>
                <a:latin typeface="Gill Sans"/>
                <a:ea typeface="ＭＳ Ｐゴシック" charset="-128"/>
                <a:cs typeface="Gill Sans"/>
              </a:rPr>
              <a:t>pac</a:t>
            </a:r>
            <a:r>
              <a:rPr sz="2800" spc="-74" dirty="0">
                <a:solidFill>
                  <a:srgbClr val="000000"/>
                </a:solidFill>
                <a:latin typeface="Gill Sans"/>
                <a:ea typeface="ＭＳ Ｐゴシック" charset="-128"/>
                <a:cs typeface="Gill Sans"/>
              </a:rPr>
              <a:t>k</a:t>
            </a:r>
            <a:r>
              <a:rPr sz="2800" dirty="0">
                <a:solidFill>
                  <a:srgbClr val="000000"/>
                </a:solidFill>
                <a:latin typeface="Gill Sans"/>
                <a:ea typeface="ＭＳ Ｐゴシック" charset="-128"/>
                <a:cs typeface="Gill Sans"/>
              </a:rPr>
              <a:t>et</a:t>
            </a:r>
            <a:r>
              <a:rPr sz="2800" spc="-4" dirty="0">
                <a:solidFill>
                  <a:srgbClr val="000000"/>
                </a:solidFill>
                <a:latin typeface="Gill Sans"/>
                <a:ea typeface="ＭＳ Ｐゴシック" charset="-128"/>
                <a:cs typeface="Gill Sans"/>
              </a:rPr>
              <a:t> </a:t>
            </a:r>
            <a:r>
              <a:rPr sz="2800" spc="-11" dirty="0">
                <a:solidFill>
                  <a:srgbClr val="000000"/>
                </a:solidFill>
                <a:latin typeface="Gill Sans"/>
                <a:ea typeface="ＭＳ Ｐゴシック" charset="-128"/>
                <a:cs typeface="Gill Sans"/>
              </a:rPr>
              <a:t>tha</a:t>
            </a:r>
            <a:r>
              <a:rPr sz="2800" dirty="0">
                <a:solidFill>
                  <a:srgbClr val="000000"/>
                </a:solidFill>
                <a:latin typeface="Gill Sans"/>
                <a:ea typeface="ＭＳ Ｐゴシック" charset="-128"/>
                <a:cs typeface="Gill Sans"/>
              </a:rPr>
              <a:t>t</a:t>
            </a:r>
            <a:r>
              <a:rPr sz="2800" spc="-4" dirty="0">
                <a:solidFill>
                  <a:srgbClr val="000000"/>
                </a:solidFill>
                <a:latin typeface="Gill Sans"/>
                <a:ea typeface="ＭＳ Ｐゴシック" charset="-128"/>
                <a:cs typeface="Gill Sans"/>
              </a:rPr>
              <a:t> </a:t>
            </a:r>
            <a:r>
              <a:rPr sz="2800" spc="-11" dirty="0">
                <a:solidFill>
                  <a:srgbClr val="000000"/>
                </a:solidFill>
                <a:latin typeface="Gill Sans"/>
                <a:ea typeface="ＭＳ Ｐゴシック" charset="-128"/>
                <a:cs typeface="Gill Sans"/>
              </a:rPr>
              <a:t>ca</a:t>
            </a:r>
            <a:r>
              <a:rPr sz="2800" dirty="0">
                <a:solidFill>
                  <a:srgbClr val="000000"/>
                </a:solidFill>
                <a:latin typeface="Gill Sans"/>
                <a:ea typeface="ＭＳ Ｐゴシック" charset="-128"/>
                <a:cs typeface="Gill Sans"/>
              </a:rPr>
              <a:t>n</a:t>
            </a:r>
            <a:r>
              <a:rPr sz="2800" spc="-4" dirty="0">
                <a:solidFill>
                  <a:srgbClr val="000000"/>
                </a:solidFill>
                <a:latin typeface="Gill Sans"/>
                <a:ea typeface="ＭＳ Ｐゴシック" charset="-128"/>
                <a:cs typeface="Gill Sans"/>
              </a:rPr>
              <a:t> </a:t>
            </a:r>
            <a:r>
              <a:rPr sz="2800" spc="14" dirty="0">
                <a:solidFill>
                  <a:srgbClr val="000000"/>
                </a:solidFill>
                <a:latin typeface="Gill Sans"/>
                <a:ea typeface="ＭＳ Ｐゴシック" charset="-128"/>
                <a:cs typeface="Gill Sans"/>
              </a:rPr>
              <a:t>flo</a:t>
            </a:r>
            <a:r>
              <a:rPr sz="2800" dirty="0">
                <a:solidFill>
                  <a:srgbClr val="000000"/>
                </a:solidFill>
                <a:latin typeface="Gill Sans"/>
                <a:ea typeface="ＭＳ Ｐゴシック" charset="-128"/>
                <a:cs typeface="Gill Sans"/>
              </a:rPr>
              <a:t>w</a:t>
            </a:r>
            <a:r>
              <a:rPr sz="2800" spc="-4" dirty="0">
                <a:solidFill>
                  <a:srgbClr val="000000"/>
                </a:solidFill>
                <a:latin typeface="Gill Sans"/>
                <a:ea typeface="ＭＳ Ｐゴシック" charset="-128"/>
                <a:cs typeface="Gill Sans"/>
              </a:rPr>
              <a:t> </a:t>
            </a:r>
            <a:r>
              <a:rPr sz="2800" spc="-39" dirty="0">
                <a:solidFill>
                  <a:srgbClr val="000000"/>
                </a:solidFill>
                <a:latin typeface="Gill Sans"/>
                <a:ea typeface="ＭＳ Ｐゴシック" charset="-128"/>
                <a:cs typeface="Gill Sans"/>
              </a:rPr>
              <a:t>o</a:t>
            </a:r>
            <a:r>
              <a:rPr sz="2800" spc="-60" dirty="0">
                <a:solidFill>
                  <a:srgbClr val="000000"/>
                </a:solidFill>
                <a:latin typeface="Gill Sans"/>
                <a:ea typeface="ＭＳ Ｐゴシック" charset="-128"/>
                <a:cs typeface="Gill Sans"/>
              </a:rPr>
              <a:t>v</a:t>
            </a:r>
            <a:r>
              <a:rPr sz="2800" dirty="0">
                <a:solidFill>
                  <a:srgbClr val="000000"/>
                </a:solidFill>
                <a:latin typeface="Gill Sans"/>
                <a:ea typeface="ＭＳ Ｐゴシック" charset="-128"/>
                <a:cs typeface="Gill Sans"/>
              </a:rPr>
              <a:t>er</a:t>
            </a:r>
            <a:r>
              <a:rPr sz="2800" spc="-4" dirty="0">
                <a:solidFill>
                  <a:srgbClr val="000000"/>
                </a:solidFill>
                <a:latin typeface="Gill Sans"/>
                <a:ea typeface="ＭＳ Ｐゴシック" charset="-128"/>
                <a:cs typeface="Gill Sans"/>
              </a:rPr>
              <a:t> (</a:t>
            </a:r>
            <a:r>
              <a:rPr sz="2800" dirty="0">
                <a:solidFill>
                  <a:srgbClr val="000000"/>
                </a:solidFill>
                <a:latin typeface="Gill Sans"/>
                <a:ea typeface="ＭＳ Ｐゴシック" charset="-128"/>
                <a:cs typeface="Gill Sans"/>
              </a:rPr>
              <a:t>u,</a:t>
            </a:r>
            <a:r>
              <a:rPr sz="2800" spc="-243" dirty="0">
                <a:solidFill>
                  <a:srgbClr val="000000"/>
                </a:solidFill>
                <a:latin typeface="Gill Sans"/>
                <a:ea typeface="ＭＳ Ｐゴシック" charset="-128"/>
                <a:cs typeface="Gill Sans"/>
              </a:rPr>
              <a:t> </a:t>
            </a:r>
            <a:r>
              <a:rPr sz="2800" dirty="0">
                <a:solidFill>
                  <a:srgbClr val="000000"/>
                </a:solidFill>
                <a:latin typeface="Gill Sans"/>
                <a:ea typeface="ＭＳ Ｐゴシック" charset="-128"/>
                <a:cs typeface="Gill Sans"/>
              </a:rPr>
              <a:t>v)</a:t>
            </a:r>
            <a:r>
              <a:rPr sz="2800" spc="-4" dirty="0">
                <a:solidFill>
                  <a:srgbClr val="000000"/>
                </a:solidFill>
                <a:latin typeface="Gill Sans"/>
                <a:ea typeface="ＭＳ Ｐゴシック" charset="-128"/>
                <a:cs typeface="Gill Sans"/>
              </a:rPr>
              <a:t> </a:t>
            </a:r>
            <a:r>
              <a:rPr sz="2800" spc="-14" dirty="0">
                <a:solidFill>
                  <a:srgbClr val="000000"/>
                </a:solidFill>
                <a:latin typeface="Gill Sans"/>
                <a:ea typeface="ＭＳ Ｐゴシック" charset="-128"/>
                <a:cs typeface="Gill Sans"/>
              </a:rPr>
              <a:t>and</a:t>
            </a:r>
            <a:r>
              <a:rPr sz="2800" spc="-4" dirty="0">
                <a:solidFill>
                  <a:srgbClr val="000000"/>
                </a:solidFill>
                <a:latin typeface="Gill Sans"/>
                <a:ea typeface="ＭＳ Ｐゴシック" charset="-128"/>
                <a:cs typeface="Gill Sans"/>
              </a:rPr>
              <a:t> (</a:t>
            </a:r>
            <a:r>
              <a:rPr sz="2800" spc="-155" dirty="0" err="1">
                <a:solidFill>
                  <a:srgbClr val="000000"/>
                </a:solidFill>
                <a:latin typeface="Gill Sans"/>
                <a:ea typeface="ＭＳ Ｐゴシック" charset="-128"/>
                <a:cs typeface="Gill Sans"/>
              </a:rPr>
              <a:t>v</a:t>
            </a:r>
            <a:r>
              <a:rPr sz="2800" spc="-4" dirty="0" err="1">
                <a:solidFill>
                  <a:srgbClr val="000000"/>
                </a:solidFill>
                <a:latin typeface="Gill Sans"/>
                <a:ea typeface="ＭＳ Ｐゴシック" charset="-128"/>
                <a:cs typeface="Gill Sans"/>
              </a:rPr>
              <a:t>,w</a:t>
            </a:r>
            <a:r>
              <a:rPr sz="2800" dirty="0">
                <a:solidFill>
                  <a:srgbClr val="000000"/>
                </a:solidFill>
                <a:latin typeface="Gill Sans"/>
                <a:ea typeface="ＭＳ Ｐゴシック" charset="-128"/>
                <a:cs typeface="Gill Sans"/>
              </a:rPr>
              <a:t>)</a:t>
            </a:r>
          </a:p>
        </p:txBody>
      </p:sp>
      <p:sp>
        <p:nvSpPr>
          <p:cNvPr id="122" name="object 20">
            <a:extLst>
              <a:ext uri="{FF2B5EF4-FFF2-40B4-BE49-F238E27FC236}">
                <a16:creationId xmlns:a16="http://schemas.microsoft.com/office/drawing/2014/main" id="{8E28111B-CB6B-6148-B919-C5A86FCD7B96}"/>
              </a:ext>
            </a:extLst>
          </p:cNvPr>
          <p:cNvSpPr txBox="1"/>
          <p:nvPr/>
        </p:nvSpPr>
        <p:spPr>
          <a:xfrm>
            <a:off x="2147816" y="4206719"/>
            <a:ext cx="8005406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30857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sz="2800" spc="565" dirty="0">
                <a:solidFill>
                  <a:srgbClr val="000000"/>
                </a:solidFill>
                <a:latin typeface="Apple Symbols"/>
                <a:ea typeface="ＭＳ Ｐゴシック" charset="-128"/>
                <a:cs typeface="Apple Symbols"/>
              </a:rPr>
              <a:t>⇔</a:t>
            </a:r>
            <a:r>
              <a:rPr sz="2800" spc="-14" dirty="0">
                <a:solidFill>
                  <a:srgbClr val="000000"/>
                </a:solidFill>
                <a:latin typeface="Apple Symbols"/>
                <a:ea typeface="ＭＳ Ｐゴシック" charset="-128"/>
                <a:cs typeface="Apple Symbols"/>
              </a:rPr>
              <a:t>∃</a:t>
            </a:r>
            <a:r>
              <a:rPr sz="2800" spc="-18" dirty="0">
                <a:solidFill>
                  <a:srgbClr val="000000"/>
                </a:solidFill>
                <a:latin typeface="Gill Sans"/>
                <a:ea typeface="ＭＳ Ｐゴシック" charset="-128"/>
                <a:cs typeface="Gill Sans"/>
              </a:rPr>
              <a:t>A</a:t>
            </a:r>
            <a:r>
              <a:rPr sz="2800" spc="-4" dirty="0">
                <a:solidFill>
                  <a:srgbClr val="000000"/>
                </a:solidFill>
                <a:latin typeface="Gill Sans"/>
                <a:ea typeface="ＭＳ Ｐゴシック" charset="-128"/>
                <a:cs typeface="Gill Sans"/>
              </a:rPr>
              <a:t> </a:t>
            </a:r>
            <a:r>
              <a:rPr sz="2800" spc="-14" dirty="0">
                <a:solidFill>
                  <a:srgbClr val="000000"/>
                </a:solidFill>
                <a:latin typeface="Gill Sans"/>
                <a:ea typeface="ＭＳ Ｐゴシック" charset="-128"/>
                <a:cs typeface="Gill Sans"/>
              </a:rPr>
              <a:t>pac</a:t>
            </a:r>
            <a:r>
              <a:rPr sz="2800" spc="-74" dirty="0">
                <a:solidFill>
                  <a:srgbClr val="000000"/>
                </a:solidFill>
                <a:latin typeface="Gill Sans"/>
                <a:ea typeface="ＭＳ Ｐゴシック" charset="-128"/>
                <a:cs typeface="Gill Sans"/>
              </a:rPr>
              <a:t>k</a:t>
            </a:r>
            <a:r>
              <a:rPr sz="2800" dirty="0">
                <a:solidFill>
                  <a:srgbClr val="000000"/>
                </a:solidFill>
                <a:latin typeface="Gill Sans"/>
                <a:ea typeface="ＭＳ Ｐゴシック" charset="-128"/>
                <a:cs typeface="Gill Sans"/>
              </a:rPr>
              <a:t>et</a:t>
            </a:r>
            <a:r>
              <a:rPr sz="2800" spc="-4" dirty="0">
                <a:solidFill>
                  <a:srgbClr val="000000"/>
                </a:solidFill>
                <a:latin typeface="Gill Sans"/>
                <a:ea typeface="ＭＳ Ｐゴシック" charset="-128"/>
                <a:cs typeface="Gill Sans"/>
              </a:rPr>
              <a:t> </a:t>
            </a:r>
            <a:r>
              <a:rPr sz="2800" spc="-11" dirty="0">
                <a:solidFill>
                  <a:srgbClr val="000000"/>
                </a:solidFill>
                <a:latin typeface="Gill Sans"/>
                <a:ea typeface="ＭＳ Ｐゴシック" charset="-128"/>
                <a:cs typeface="Gill Sans"/>
              </a:rPr>
              <a:t>tha</a:t>
            </a:r>
            <a:r>
              <a:rPr sz="2800" dirty="0">
                <a:solidFill>
                  <a:srgbClr val="000000"/>
                </a:solidFill>
                <a:latin typeface="Gill Sans"/>
                <a:ea typeface="ＭＳ Ｐゴシック" charset="-128"/>
                <a:cs typeface="Gill Sans"/>
              </a:rPr>
              <a:t>t</a:t>
            </a:r>
            <a:r>
              <a:rPr sz="2800" spc="-4" dirty="0">
                <a:solidFill>
                  <a:srgbClr val="000000"/>
                </a:solidFill>
                <a:latin typeface="Gill Sans"/>
                <a:ea typeface="ＭＳ Ｐゴシック" charset="-128"/>
                <a:cs typeface="Gill Sans"/>
              </a:rPr>
              <a:t> </a:t>
            </a:r>
            <a:r>
              <a:rPr sz="2800" spc="-18" dirty="0">
                <a:solidFill>
                  <a:srgbClr val="000000"/>
                </a:solidFill>
                <a:latin typeface="Gill Sans"/>
                <a:ea typeface="ＭＳ Ｐゴシック" charset="-128"/>
                <a:cs typeface="Gill Sans"/>
              </a:rPr>
              <a:t>ma</a:t>
            </a:r>
            <a:r>
              <a:rPr sz="2800" spc="-74" dirty="0">
                <a:solidFill>
                  <a:srgbClr val="000000"/>
                </a:solidFill>
                <a:latin typeface="Gill Sans"/>
                <a:ea typeface="ＭＳ Ｐゴシック" charset="-128"/>
                <a:cs typeface="Gill Sans"/>
              </a:rPr>
              <a:t>k</a:t>
            </a:r>
            <a:r>
              <a:rPr sz="2800" spc="-11" dirty="0">
                <a:solidFill>
                  <a:srgbClr val="000000"/>
                </a:solidFill>
                <a:latin typeface="Gill Sans"/>
                <a:ea typeface="ＭＳ Ｐゴシック" charset="-128"/>
                <a:cs typeface="Gill Sans"/>
              </a:rPr>
              <a:t>es</a:t>
            </a:r>
            <a:r>
              <a:rPr sz="2800" spc="-4" dirty="0">
                <a:solidFill>
                  <a:srgbClr val="000000"/>
                </a:solidFill>
                <a:latin typeface="Gill Sans"/>
                <a:ea typeface="ＭＳ Ｐゴシック" charset="-128"/>
                <a:cs typeface="Gill Sans"/>
              </a:rPr>
              <a:t> </a:t>
            </a:r>
            <a:r>
              <a:rPr sz="2800" spc="-14" dirty="0">
                <a:solidFill>
                  <a:srgbClr val="000000"/>
                </a:solidFill>
                <a:latin typeface="Gill Sans"/>
                <a:ea typeface="ＭＳ Ｐゴシック" charset="-128"/>
                <a:cs typeface="Gill Sans"/>
              </a:rPr>
              <a:t>P</a:t>
            </a:r>
            <a:r>
              <a:rPr sz="2800" spc="-4" dirty="0">
                <a:solidFill>
                  <a:srgbClr val="000000"/>
                </a:solidFill>
                <a:latin typeface="Gill Sans"/>
                <a:ea typeface="ＭＳ Ｐゴシック" charset="-128"/>
                <a:cs typeface="Gill Sans"/>
              </a:rPr>
              <a:t>(</a:t>
            </a:r>
            <a:r>
              <a:rPr sz="2800" dirty="0">
                <a:solidFill>
                  <a:srgbClr val="000000"/>
                </a:solidFill>
                <a:latin typeface="Gill Sans"/>
                <a:ea typeface="ＭＳ Ｐゴシック" charset="-128"/>
                <a:cs typeface="Gill Sans"/>
              </a:rPr>
              <a:t>u</a:t>
            </a:r>
            <a:r>
              <a:rPr sz="2800" spc="-4" dirty="0">
                <a:solidFill>
                  <a:srgbClr val="000000"/>
                </a:solidFill>
                <a:latin typeface="Gill Sans"/>
                <a:ea typeface="ＭＳ Ｐゴシック" charset="-128"/>
                <a:cs typeface="Gill Sans"/>
              </a:rPr>
              <a:t>,</a:t>
            </a:r>
            <a:r>
              <a:rPr sz="2800" dirty="0">
                <a:solidFill>
                  <a:srgbClr val="000000"/>
                </a:solidFill>
                <a:latin typeface="Gill Sans"/>
                <a:ea typeface="ＭＳ Ｐゴシック" charset="-128"/>
                <a:cs typeface="Gill Sans"/>
              </a:rPr>
              <a:t>v)</a:t>
            </a:r>
            <a:r>
              <a:rPr sz="2800" spc="-4" dirty="0">
                <a:solidFill>
                  <a:srgbClr val="000000"/>
                </a:solidFill>
                <a:latin typeface="Gill Sans"/>
                <a:ea typeface="ＭＳ Ｐゴシック" charset="-128"/>
                <a:cs typeface="Gill Sans"/>
              </a:rPr>
              <a:t> </a:t>
            </a:r>
            <a:r>
              <a:rPr sz="2800" spc="-18" dirty="0">
                <a:solidFill>
                  <a:srgbClr val="000000"/>
                </a:solidFill>
                <a:latin typeface="Apple Symbols"/>
                <a:ea typeface="ＭＳ Ｐゴシック" charset="-128"/>
                <a:cs typeface="Apple Symbols"/>
              </a:rPr>
              <a:t>∧</a:t>
            </a:r>
            <a:r>
              <a:rPr sz="2800" spc="-134" dirty="0">
                <a:solidFill>
                  <a:srgbClr val="000000"/>
                </a:solidFill>
                <a:latin typeface="Apple Symbols"/>
                <a:ea typeface="ＭＳ Ｐゴシック" charset="-128"/>
                <a:cs typeface="Apple Symbols"/>
              </a:rPr>
              <a:t> </a:t>
            </a:r>
            <a:r>
              <a:rPr sz="2800" spc="-14" dirty="0">
                <a:solidFill>
                  <a:srgbClr val="000000"/>
                </a:solidFill>
                <a:latin typeface="Gill Sans"/>
                <a:ea typeface="ＭＳ Ｐゴシック" charset="-128"/>
                <a:cs typeface="Gill Sans"/>
              </a:rPr>
              <a:t>P</a:t>
            </a:r>
            <a:r>
              <a:rPr sz="2800" spc="-4" dirty="0">
                <a:solidFill>
                  <a:srgbClr val="000000"/>
                </a:solidFill>
                <a:latin typeface="Gill Sans"/>
                <a:ea typeface="ＭＳ Ｐゴシック" charset="-128"/>
                <a:cs typeface="Gill Sans"/>
              </a:rPr>
              <a:t>(</a:t>
            </a:r>
            <a:r>
              <a:rPr sz="2800" spc="-155" dirty="0">
                <a:solidFill>
                  <a:srgbClr val="000000"/>
                </a:solidFill>
                <a:latin typeface="Gill Sans"/>
                <a:ea typeface="ＭＳ Ｐゴシック" charset="-128"/>
                <a:cs typeface="Gill Sans"/>
              </a:rPr>
              <a:t>v</a:t>
            </a:r>
            <a:r>
              <a:rPr sz="2800" spc="-4" dirty="0">
                <a:solidFill>
                  <a:srgbClr val="000000"/>
                </a:solidFill>
                <a:latin typeface="Gill Sans"/>
                <a:ea typeface="ＭＳ Ｐゴシック" charset="-128"/>
                <a:cs typeface="Gill Sans"/>
              </a:rPr>
              <a:t>,w</a:t>
            </a:r>
            <a:r>
              <a:rPr sz="2800" dirty="0">
                <a:solidFill>
                  <a:srgbClr val="000000"/>
                </a:solidFill>
                <a:latin typeface="Gill Sans"/>
                <a:ea typeface="ＭＳ Ｐゴシック" charset="-128"/>
                <a:cs typeface="Gill Sans"/>
              </a:rPr>
              <a:t>)</a:t>
            </a:r>
            <a:r>
              <a:rPr sz="2800" spc="-4" dirty="0">
                <a:solidFill>
                  <a:srgbClr val="000000"/>
                </a:solidFill>
                <a:latin typeface="Gill Sans"/>
                <a:ea typeface="ＭＳ Ｐゴシック" charset="-128"/>
                <a:cs typeface="Gill Sans"/>
              </a:rPr>
              <a:t> </a:t>
            </a:r>
            <a:r>
              <a:rPr sz="2800" dirty="0">
                <a:solidFill>
                  <a:srgbClr val="000000"/>
                </a:solidFill>
                <a:latin typeface="Gill Sans"/>
                <a:ea typeface="ＭＳ Ｐゴシック" charset="-128"/>
                <a:cs typeface="Gill Sans"/>
              </a:rPr>
              <a:t>true</a:t>
            </a:r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DFD23103-419E-E646-AF7E-76B62196FDA4}"/>
              </a:ext>
            </a:extLst>
          </p:cNvPr>
          <p:cNvSpPr/>
          <p:nvPr/>
        </p:nvSpPr>
        <p:spPr>
          <a:xfrm>
            <a:off x="4554677" y="997989"/>
            <a:ext cx="101059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spc="-14" dirty="0">
                <a:solidFill>
                  <a:srgbClr val="000000"/>
                </a:solidFill>
                <a:latin typeface="Gill Sans"/>
                <a:ea typeface="ＭＳ Ｐゴシック" charset="-128"/>
                <a:cs typeface="Gill Sans"/>
              </a:rPr>
              <a:t>P</a:t>
            </a:r>
            <a:r>
              <a:rPr lang="en-US" sz="2800" spc="-4" dirty="0">
                <a:solidFill>
                  <a:srgbClr val="000000"/>
                </a:solidFill>
                <a:latin typeface="Gill Sans"/>
                <a:ea typeface="ＭＳ Ｐゴシック" charset="-128"/>
                <a:cs typeface="Gill Sans"/>
              </a:rPr>
              <a:t>(</a:t>
            </a:r>
            <a:r>
              <a:rPr lang="en-US" sz="2800" dirty="0" err="1">
                <a:solidFill>
                  <a:srgbClr val="000000"/>
                </a:solidFill>
                <a:latin typeface="Gill Sans"/>
                <a:ea typeface="ＭＳ Ｐゴシック" charset="-128"/>
                <a:cs typeface="Gill Sans"/>
              </a:rPr>
              <a:t>u</a:t>
            </a:r>
            <a:r>
              <a:rPr lang="en-US" sz="2800" spc="-4" dirty="0" err="1">
                <a:solidFill>
                  <a:srgbClr val="000000"/>
                </a:solidFill>
                <a:latin typeface="Gill Sans"/>
                <a:ea typeface="ＭＳ Ｐゴシック" charset="-128"/>
                <a:cs typeface="Gill Sans"/>
              </a:rPr>
              <a:t>,</a:t>
            </a:r>
            <a:r>
              <a:rPr lang="en-US" sz="2800" dirty="0" err="1">
                <a:solidFill>
                  <a:srgbClr val="000000"/>
                </a:solidFill>
                <a:latin typeface="Gill Sans"/>
                <a:ea typeface="ＭＳ Ｐゴシック" charset="-128"/>
                <a:cs typeface="Gill Sans"/>
              </a:rPr>
              <a:t>v</a:t>
            </a:r>
            <a:r>
              <a:rPr lang="en-US" sz="2800" dirty="0">
                <a:solidFill>
                  <a:srgbClr val="000000"/>
                </a:solidFill>
                <a:latin typeface="Gill Sans"/>
                <a:ea typeface="ＭＳ Ｐゴシック" charset="-128"/>
                <a:cs typeface="Gill Sans"/>
              </a:rPr>
              <a:t>)</a:t>
            </a:r>
            <a:endParaRPr lang="en-US" sz="500" dirty="0">
              <a:solidFill>
                <a:srgbClr val="000000"/>
              </a:solidFill>
              <a:latin typeface="Times New Roman" charset="0"/>
              <a:ea typeface="ＭＳ Ｐゴシック" charset="-128"/>
            </a:endParaRPr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3A1CF035-01F8-9542-820C-1809F7C20D6E}"/>
              </a:ext>
            </a:extLst>
          </p:cNvPr>
          <p:cNvSpPr/>
          <p:nvPr/>
        </p:nvSpPr>
        <p:spPr>
          <a:xfrm>
            <a:off x="5920737" y="968568"/>
            <a:ext cx="106811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spc="-14" dirty="0">
                <a:solidFill>
                  <a:srgbClr val="000000"/>
                </a:solidFill>
                <a:latin typeface="Gill Sans"/>
                <a:ea typeface="ＭＳ Ｐゴシック" charset="-128"/>
                <a:cs typeface="Gill Sans"/>
              </a:rPr>
              <a:t>P</a:t>
            </a:r>
            <a:r>
              <a:rPr lang="en-US" sz="2800" spc="-4" dirty="0">
                <a:solidFill>
                  <a:srgbClr val="000000"/>
                </a:solidFill>
                <a:latin typeface="Gill Sans"/>
                <a:ea typeface="ＭＳ Ｐゴシック" charset="-128"/>
                <a:cs typeface="Gill Sans"/>
              </a:rPr>
              <a:t>(</a:t>
            </a:r>
            <a:r>
              <a:rPr lang="en-US" sz="2800" dirty="0" err="1">
                <a:solidFill>
                  <a:srgbClr val="000000"/>
                </a:solidFill>
                <a:latin typeface="Gill Sans"/>
                <a:ea typeface="ＭＳ Ｐゴシック" charset="-128"/>
                <a:cs typeface="Gill Sans"/>
              </a:rPr>
              <a:t>v,w</a:t>
            </a:r>
            <a:r>
              <a:rPr lang="en-US" sz="2800" dirty="0">
                <a:solidFill>
                  <a:srgbClr val="000000"/>
                </a:solidFill>
                <a:latin typeface="Gill Sans"/>
                <a:ea typeface="ＭＳ Ｐゴシック" charset="-128"/>
                <a:cs typeface="Gill Sans"/>
              </a:rPr>
              <a:t>)</a:t>
            </a:r>
            <a:endParaRPr lang="en-US" sz="500" dirty="0">
              <a:solidFill>
                <a:srgbClr val="000000"/>
              </a:solidFill>
              <a:latin typeface="Times New Roman" charset="0"/>
              <a:ea typeface="ＭＳ Ｐゴシック" charset="-128"/>
            </a:endParaRPr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B7E2E023-6F45-0642-9E62-02B009F19402}"/>
              </a:ext>
            </a:extLst>
          </p:cNvPr>
          <p:cNvSpPr/>
          <p:nvPr/>
        </p:nvSpPr>
        <p:spPr>
          <a:xfrm>
            <a:off x="2148908" y="5323406"/>
            <a:ext cx="578645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spc="-4" dirty="0">
                <a:solidFill>
                  <a:srgbClr val="000000"/>
                </a:solidFill>
                <a:latin typeface="Comic Sans MS"/>
                <a:ea typeface="ＭＳ Ｐゴシック" charset="-128"/>
                <a:cs typeface="Gill Sans"/>
              </a:rPr>
              <a:t>General: one path p: for each link l in p:</a:t>
            </a:r>
            <a:endParaRPr lang="en-US" sz="400" dirty="0">
              <a:solidFill>
                <a:srgbClr val="000000"/>
              </a:solidFill>
              <a:latin typeface="Times New Roman" charset="0"/>
              <a:ea typeface="ＭＳ Ｐゴシック" charset="-128"/>
            </a:endParaRP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FEA12A54-BF0F-074F-91DC-A43F21696856}"/>
              </a:ext>
            </a:extLst>
          </p:cNvPr>
          <p:cNvSpPr/>
          <p:nvPr/>
        </p:nvSpPr>
        <p:spPr>
          <a:xfrm>
            <a:off x="2148908" y="5858691"/>
            <a:ext cx="486562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spc="-4" dirty="0">
                <a:solidFill>
                  <a:srgbClr val="000000"/>
                </a:solidFill>
                <a:latin typeface="Comic Sans MS"/>
                <a:ea typeface="ＭＳ Ｐゴシック" charset="-128"/>
                <a:cs typeface="Gill Sans"/>
              </a:rPr>
              <a:t>General: multiple paths p1, p2, …:</a:t>
            </a:r>
            <a:endParaRPr lang="en-US" sz="400" dirty="0">
              <a:solidFill>
                <a:srgbClr val="000000"/>
              </a:solidFill>
              <a:latin typeface="Times New Roman" charset="0"/>
              <a:ea typeface="ＭＳ Ｐゴシック" charset="-128"/>
            </a:endParaRP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9B4C8CB0-56FF-7E42-A27E-6C1E64D834E1}"/>
              </a:ext>
            </a:extLst>
          </p:cNvPr>
          <p:cNvSpPr/>
          <p:nvPr/>
        </p:nvSpPr>
        <p:spPr>
          <a:xfrm>
            <a:off x="6935276" y="5858691"/>
            <a:ext cx="26262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spc="-4" dirty="0">
                <a:solidFill>
                  <a:srgbClr val="000000"/>
                </a:solidFill>
                <a:latin typeface="Comic Sans MS"/>
                <a:ea typeface="ＭＳ Ｐゴシック" charset="-128"/>
                <a:cs typeface="Gill Sans"/>
              </a:rPr>
              <a:t>P(p1) </a:t>
            </a:r>
            <a:r>
              <a:rPr lang="en-US" sz="2400" kern="0" spc="-25" dirty="0">
                <a:solidFill>
                  <a:prstClr val="black"/>
                </a:solidFill>
                <a:latin typeface="Apple Symbols"/>
                <a:ea typeface="ＭＳ Ｐゴシック" charset="-128"/>
                <a:cs typeface="Apple Symbols"/>
              </a:rPr>
              <a:t>∨ </a:t>
            </a:r>
            <a:r>
              <a:rPr lang="en-US" sz="2400" spc="-4" dirty="0">
                <a:solidFill>
                  <a:srgbClr val="000000"/>
                </a:solidFill>
                <a:latin typeface="Comic Sans MS"/>
                <a:ea typeface="ＭＳ Ｐゴシック" charset="-128"/>
                <a:cs typeface="Gill Sans"/>
              </a:rPr>
              <a:t>P(p2) </a:t>
            </a:r>
            <a:r>
              <a:rPr lang="en-US" sz="2400" kern="0" spc="-25" dirty="0">
                <a:solidFill>
                  <a:prstClr val="black"/>
                </a:solidFill>
                <a:latin typeface="Apple Symbols"/>
                <a:ea typeface="ＭＳ Ｐゴシック" charset="-128"/>
                <a:cs typeface="Apple Symbols"/>
              </a:rPr>
              <a:t>∨ …</a:t>
            </a:r>
            <a:endParaRPr lang="en-US" sz="500" dirty="0">
              <a:solidFill>
                <a:srgbClr val="000000"/>
              </a:solidFill>
              <a:latin typeface="Times New Roman" charset="0"/>
              <a:ea typeface="ＭＳ Ｐゴシック" charset="-128"/>
            </a:endParaRP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E01B68B2-1E18-C841-9745-5CFAA1D90636}"/>
              </a:ext>
            </a:extLst>
          </p:cNvPr>
          <p:cNvSpPr/>
          <p:nvPr/>
        </p:nvSpPr>
        <p:spPr>
          <a:xfrm>
            <a:off x="7935364" y="5319443"/>
            <a:ext cx="185121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spc="-4" dirty="0">
                <a:solidFill>
                  <a:srgbClr val="000000"/>
                </a:solidFill>
                <a:latin typeface="Comic Sans MS"/>
                <a:ea typeface="ＭＳ Ｐゴシック" charset="-128"/>
                <a:cs typeface="Gill Sans"/>
              </a:rPr>
              <a:t>P(p) = </a:t>
            </a:r>
            <a:r>
              <a:rPr lang="en-US" sz="2400" spc="-18" dirty="0">
                <a:solidFill>
                  <a:srgbClr val="000000"/>
                </a:solidFill>
                <a:latin typeface="Apple Symbols"/>
                <a:ea typeface="ＭＳ Ｐゴシック" charset="-128"/>
                <a:cs typeface="Apple Symbols"/>
              </a:rPr>
              <a:t>∧</a:t>
            </a:r>
            <a:r>
              <a:rPr lang="en-US" sz="2400" spc="-18" baseline="-25000" dirty="0">
                <a:solidFill>
                  <a:srgbClr val="000000"/>
                </a:solidFill>
                <a:latin typeface="Apple Symbols"/>
                <a:ea typeface="ＭＳ Ｐゴシック" charset="-128"/>
                <a:cs typeface="Apple Symbols"/>
              </a:rPr>
              <a:t>l</a:t>
            </a:r>
            <a:r>
              <a:rPr lang="en-US" sz="2400" spc="-18" dirty="0">
                <a:solidFill>
                  <a:srgbClr val="000000"/>
                </a:solidFill>
                <a:latin typeface="Apple Symbols"/>
                <a:ea typeface="ＭＳ Ｐゴシック" charset="-128"/>
                <a:cs typeface="Apple Symbols"/>
              </a:rPr>
              <a:t> </a:t>
            </a:r>
            <a:r>
              <a:rPr lang="en-US" sz="2400" spc="-4" dirty="0">
                <a:solidFill>
                  <a:srgbClr val="000000"/>
                </a:solidFill>
                <a:latin typeface="Comic Sans MS"/>
                <a:ea typeface="ＭＳ Ｐゴシック" charset="-128"/>
                <a:cs typeface="Gill Sans"/>
              </a:rPr>
              <a:t>P(l)</a:t>
            </a:r>
            <a:endParaRPr lang="en-US" sz="500" dirty="0">
              <a:solidFill>
                <a:srgbClr val="000000"/>
              </a:solidFill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29690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" grpId="0"/>
      <p:bldP spid="120" grpId="0"/>
      <p:bldP spid="121" grpId="0"/>
      <p:bldP spid="122" grpId="0"/>
      <p:bldP spid="125" grpId="0"/>
      <p:bldP spid="126" grpId="0"/>
      <p:bldP spid="127" grpId="0"/>
      <p:bldP spid="128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CC3487D-D6D5-A04C-94F1-8FE8E59FD7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74347" y="224047"/>
            <a:ext cx="9109135" cy="1052914"/>
          </a:xfrm>
        </p:spPr>
        <p:txBody>
          <a:bodyPr/>
          <a:lstStyle/>
          <a:p>
            <a:r>
              <a:rPr lang="en-US" altLang="zh-CN" sz="3600" dirty="0">
                <a:solidFill>
                  <a:schemeClr val="accent1"/>
                </a:solidFill>
                <a:latin typeface="Comic Sans MS" panose="030F0902030302020204" pitchFamily="66" charset="0"/>
              </a:rPr>
              <a:t>From 1 Path to M Paths</a:t>
            </a:r>
            <a:endParaRPr lang="en-US" sz="3600" dirty="0">
              <a:solidFill>
                <a:schemeClr val="accent1"/>
              </a:solidFill>
              <a:latin typeface="Comic Sans MS" panose="030F0902030302020204" pitchFamily="66" charset="0"/>
            </a:endParaRP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2138ACD-20AD-9E49-9CD8-656901E254A0}"/>
              </a:ext>
            </a:extLst>
          </p:cNvPr>
          <p:cNvSpPr txBox="1">
            <a:spLocks/>
          </p:cNvSpPr>
          <p:nvPr/>
        </p:nvSpPr>
        <p:spPr>
          <a:xfrm>
            <a:off x="11488848" y="6039465"/>
            <a:ext cx="703152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1pPr>
            <a:lvl2pPr marL="742950" indent="-28575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2pPr>
            <a:lvl3pPr marL="1143000" indent="-22860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3pPr>
            <a:lvl4pPr marL="1600200" indent="-22860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4pPr>
            <a:lvl5pPr marL="2057400" indent="-22860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5pPr>
            <a:lvl6pPr marL="25146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6pPr>
            <a:lvl7pPr marL="29718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7pPr>
            <a:lvl8pPr marL="34290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8pPr>
            <a:lvl9pPr marL="38862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9pPr>
          </a:lstStyle>
          <a:p>
            <a:pPr algn="r"/>
            <a:fld id="{7CBD4323-42A0-E54E-9D59-E221C7814D01}" type="slidenum">
              <a:rPr lang="en-US" altLang="x-none" sz="1600" smtClean="0">
                <a:latin typeface="Tahoma" charset="0"/>
              </a:rPr>
              <a:pPr algn="r"/>
              <a:t>75</a:t>
            </a:fld>
            <a:endParaRPr lang="en-US" altLang="x-none" sz="1600" dirty="0">
              <a:latin typeface="Tahoma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0646E9-B47A-AD4C-BD38-B39564593F6D}"/>
              </a:ext>
            </a:extLst>
          </p:cNvPr>
          <p:cNvSpPr txBox="1"/>
          <p:nvPr/>
        </p:nvSpPr>
        <p:spPr>
          <a:xfrm>
            <a:off x="5936566" y="734333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90" name="Content Placeholder 2">
            <a:extLst>
              <a:ext uri="{FF2B5EF4-FFF2-40B4-BE49-F238E27FC236}">
                <a16:creationId xmlns:a16="http://schemas.microsoft.com/office/drawing/2014/main" id="{517EBABF-FAB4-DB4F-945A-94CCA5896729}"/>
              </a:ext>
            </a:extLst>
          </p:cNvPr>
          <p:cNvSpPr txBox="1">
            <a:spLocks/>
          </p:cNvSpPr>
          <p:nvPr/>
        </p:nvSpPr>
        <p:spPr bwMode="auto">
          <a:xfrm>
            <a:off x="2178749" y="3732214"/>
            <a:ext cx="7783513" cy="15706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557" tIns="45781" rIns="91557" bIns="45781" numCol="1" anchor="t" anchorCtr="0" compatLnSpc="1">
            <a:prstTxWarp prst="textNoShape">
              <a:avLst/>
            </a:prstTxWarp>
          </a:bodyPr>
          <a:lstStyle>
            <a:lvl1pPr marL="342900" indent="-342900" algn="l" defTabSz="915988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Wingdings" pitchFamily="2" charset="2"/>
              <a:buChar char="q"/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4538" indent="-287338" algn="l" defTabSz="915988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Courier New" panose="02070309020205020404" pitchFamily="49" charset="0"/>
              <a:buChar char="o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4588" indent="-228600" algn="l" defTabSz="915988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603375" indent="-230188" algn="l" defTabSz="915988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charset="0"/>
              </a:defRPr>
            </a:lvl4pPr>
            <a:lvl5pPr marL="2060575" indent="-228600" algn="l" defTabSz="915988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charset="0"/>
              </a:defRPr>
            </a:lvl5pPr>
            <a:lvl6pPr marL="2517775" indent="-228600" algn="l" defTabSz="915988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4975" indent="-228600" algn="l" defTabSz="915988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32175" indent="-228600" algn="l" defTabSz="915988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9375" indent="-228600" algn="l" defTabSz="915988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342900" marR="0" lvl="0" indent="-342900" algn="l" defTabSz="915988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Wingdings" pitchFamily="2" charset="2"/>
              <a:buChar char="q"/>
              <a:tabLst/>
              <a:defRPr/>
            </a:pPr>
            <a:r>
              <a:rPr kumimoji="0" lang="en-US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/>
                <a:ea typeface="ＭＳ Ｐゴシック" charset="0"/>
              </a:rPr>
              <a:t>Ex: What is the Boolean expression to check reachability from s to t in the example above?</a:t>
            </a: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/>
              <a:ea typeface="ＭＳ Ｐゴシック" charset="0"/>
            </a:endParaRPr>
          </a:p>
        </p:txBody>
      </p:sp>
      <p:grpSp>
        <p:nvGrpSpPr>
          <p:cNvPr id="191" name="Group 190">
            <a:extLst>
              <a:ext uri="{FF2B5EF4-FFF2-40B4-BE49-F238E27FC236}">
                <a16:creationId xmlns:a16="http://schemas.microsoft.com/office/drawing/2014/main" id="{BBBF9B8B-19B2-6940-92A0-9373783A2C03}"/>
              </a:ext>
            </a:extLst>
          </p:cNvPr>
          <p:cNvGrpSpPr/>
          <p:nvPr/>
        </p:nvGrpSpPr>
        <p:grpSpPr>
          <a:xfrm>
            <a:off x="3231583" y="1792947"/>
            <a:ext cx="5409965" cy="861594"/>
            <a:chOff x="1663520" y="4513337"/>
            <a:chExt cx="5409965" cy="861594"/>
          </a:xfrm>
        </p:grpSpPr>
        <p:sp>
          <p:nvSpPr>
            <p:cNvPr id="192" name="object 2">
              <a:extLst>
                <a:ext uri="{FF2B5EF4-FFF2-40B4-BE49-F238E27FC236}">
                  <a16:creationId xmlns:a16="http://schemas.microsoft.com/office/drawing/2014/main" id="{6D3C2208-F471-FB44-AC47-57E05FDC91B0}"/>
                </a:ext>
              </a:extLst>
            </p:cNvPr>
            <p:cNvSpPr/>
            <p:nvPr/>
          </p:nvSpPr>
          <p:spPr>
            <a:xfrm>
              <a:off x="5120606" y="4938453"/>
              <a:ext cx="705083" cy="0"/>
            </a:xfrm>
            <a:custGeom>
              <a:avLst/>
              <a:gdLst/>
              <a:ahLst/>
              <a:cxnLst/>
              <a:rect l="l" t="t" r="r" b="b"/>
              <a:pathLst>
                <a:path w="1001395">
                  <a:moveTo>
                    <a:pt x="0" y="0"/>
                  </a:moveTo>
                  <a:lnTo>
                    <a:pt x="969211" y="0"/>
                  </a:lnTo>
                  <a:lnTo>
                    <a:pt x="1000961" y="0"/>
                  </a:lnTo>
                </a:path>
              </a:pathLst>
            </a:custGeom>
            <a:ln w="63500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sz="352">
                <a:solidFill>
                  <a:srgbClr val="000000"/>
                </a:solidFill>
                <a:latin typeface="Times New Roman" charset="0"/>
                <a:ea typeface="ＭＳ Ｐゴシック" charset="-128"/>
              </a:endParaRPr>
            </a:p>
          </p:txBody>
        </p:sp>
        <p:sp>
          <p:nvSpPr>
            <p:cNvPr id="193" name="object 3">
              <a:extLst>
                <a:ext uri="{FF2B5EF4-FFF2-40B4-BE49-F238E27FC236}">
                  <a16:creationId xmlns:a16="http://schemas.microsoft.com/office/drawing/2014/main" id="{F7CADBD6-3DB4-144E-AD34-660636990B1A}"/>
                </a:ext>
              </a:extLst>
            </p:cNvPr>
            <p:cNvSpPr/>
            <p:nvPr/>
          </p:nvSpPr>
          <p:spPr>
            <a:xfrm>
              <a:off x="5757426" y="4847244"/>
              <a:ext cx="182418" cy="182418"/>
            </a:xfrm>
            <a:custGeom>
              <a:avLst/>
              <a:gdLst/>
              <a:ahLst/>
              <a:cxnLst/>
              <a:rect l="l" t="t" r="r" b="b"/>
              <a:pathLst>
                <a:path w="259079" h="259079">
                  <a:moveTo>
                    <a:pt x="0" y="0"/>
                  </a:moveTo>
                  <a:lnTo>
                    <a:pt x="64768" y="129539"/>
                  </a:lnTo>
                  <a:lnTo>
                    <a:pt x="0" y="259079"/>
                  </a:lnTo>
                  <a:lnTo>
                    <a:pt x="259079" y="1295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29292"/>
            </a:solidFill>
          </p:spPr>
          <p:txBody>
            <a:bodyPr wrap="square" lIns="0" tIns="0" rIns="0" bIns="0" rtlCol="0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sz="352">
                <a:solidFill>
                  <a:srgbClr val="000000"/>
                </a:solidFill>
                <a:latin typeface="Times New Roman" charset="0"/>
                <a:ea typeface="ＭＳ Ｐゴシック" charset="-128"/>
              </a:endParaRPr>
            </a:p>
          </p:txBody>
        </p:sp>
        <p:sp>
          <p:nvSpPr>
            <p:cNvPr id="194" name="object 4">
              <a:extLst>
                <a:ext uri="{FF2B5EF4-FFF2-40B4-BE49-F238E27FC236}">
                  <a16:creationId xmlns:a16="http://schemas.microsoft.com/office/drawing/2014/main" id="{8B008824-A232-574B-87C4-8767DC6EB0DA}"/>
                </a:ext>
              </a:extLst>
            </p:cNvPr>
            <p:cNvSpPr/>
            <p:nvPr/>
          </p:nvSpPr>
          <p:spPr>
            <a:xfrm>
              <a:off x="5120635" y="4533539"/>
              <a:ext cx="711790" cy="406865"/>
            </a:xfrm>
            <a:custGeom>
              <a:avLst/>
              <a:gdLst/>
              <a:ahLst/>
              <a:cxnLst/>
              <a:rect l="l" t="t" r="r" b="b"/>
              <a:pathLst>
                <a:path w="1010920" h="577850">
                  <a:moveTo>
                    <a:pt x="0" y="577606"/>
                  </a:moveTo>
                  <a:lnTo>
                    <a:pt x="9876" y="518100"/>
                  </a:lnTo>
                  <a:lnTo>
                    <a:pt x="23848" y="453956"/>
                  </a:lnTo>
                  <a:lnTo>
                    <a:pt x="33567" y="416272"/>
                  </a:lnTo>
                  <a:lnTo>
                    <a:pt x="45289" y="375984"/>
                  </a:lnTo>
                  <a:lnTo>
                    <a:pt x="59149" y="333946"/>
                  </a:lnTo>
                  <a:lnTo>
                    <a:pt x="75283" y="291010"/>
                  </a:lnTo>
                  <a:lnTo>
                    <a:pt x="93827" y="248031"/>
                  </a:lnTo>
                  <a:lnTo>
                    <a:pt x="114916" y="205860"/>
                  </a:lnTo>
                  <a:lnTo>
                    <a:pt x="138686" y="165352"/>
                  </a:lnTo>
                  <a:lnTo>
                    <a:pt x="165271" y="127359"/>
                  </a:lnTo>
                  <a:lnTo>
                    <a:pt x="194809" y="92734"/>
                  </a:lnTo>
                  <a:lnTo>
                    <a:pt x="227434" y="62331"/>
                  </a:lnTo>
                  <a:lnTo>
                    <a:pt x="263282" y="37003"/>
                  </a:lnTo>
                  <a:lnTo>
                    <a:pt x="302489" y="17603"/>
                  </a:lnTo>
                  <a:lnTo>
                    <a:pt x="345190" y="4984"/>
                  </a:lnTo>
                  <a:lnTo>
                    <a:pt x="391520" y="0"/>
                  </a:lnTo>
                  <a:lnTo>
                    <a:pt x="428209" y="628"/>
                  </a:lnTo>
                  <a:lnTo>
                    <a:pt x="500254" y="9223"/>
                  </a:lnTo>
                  <a:lnTo>
                    <a:pt x="570206" y="26506"/>
                  </a:lnTo>
                  <a:lnTo>
                    <a:pt x="637685" y="51166"/>
                  </a:lnTo>
                  <a:lnTo>
                    <a:pt x="702313" y="81889"/>
                  </a:lnTo>
                  <a:lnTo>
                    <a:pt x="763710" y="117365"/>
                  </a:lnTo>
                  <a:lnTo>
                    <a:pt x="821498" y="156279"/>
                  </a:lnTo>
                  <a:lnTo>
                    <a:pt x="875297" y="197320"/>
                  </a:lnTo>
                  <a:lnTo>
                    <a:pt x="924729" y="239175"/>
                  </a:lnTo>
                  <a:lnTo>
                    <a:pt x="969414" y="280533"/>
                  </a:lnTo>
                  <a:lnTo>
                    <a:pt x="989858" y="300615"/>
                  </a:lnTo>
                  <a:lnTo>
                    <a:pt x="1010806" y="324482"/>
                  </a:lnTo>
                </a:path>
              </a:pathLst>
            </a:custGeom>
            <a:ln w="63500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sz="352">
                <a:solidFill>
                  <a:srgbClr val="000000"/>
                </a:solidFill>
                <a:latin typeface="Times New Roman" charset="0"/>
                <a:ea typeface="ＭＳ Ｐゴシック" charset="-128"/>
              </a:endParaRPr>
            </a:p>
          </p:txBody>
        </p:sp>
        <p:sp>
          <p:nvSpPr>
            <p:cNvPr id="195" name="object 5">
              <a:extLst>
                <a:ext uri="{FF2B5EF4-FFF2-40B4-BE49-F238E27FC236}">
                  <a16:creationId xmlns:a16="http://schemas.microsoft.com/office/drawing/2014/main" id="{434286AB-9CA5-A64D-A7BD-5004ED64889E}"/>
                </a:ext>
              </a:extLst>
            </p:cNvPr>
            <p:cNvSpPr/>
            <p:nvPr/>
          </p:nvSpPr>
          <p:spPr>
            <a:xfrm>
              <a:off x="5718967" y="4650762"/>
              <a:ext cx="189125" cy="197620"/>
            </a:xfrm>
            <a:custGeom>
              <a:avLst/>
              <a:gdLst/>
              <a:ahLst/>
              <a:cxnLst/>
              <a:rect l="l" t="t" r="r" b="b"/>
              <a:pathLst>
                <a:path w="268604" h="280670">
                  <a:moveTo>
                    <a:pt x="194712" y="0"/>
                  </a:moveTo>
                  <a:lnTo>
                    <a:pt x="140083" y="134132"/>
                  </a:lnTo>
                  <a:lnTo>
                    <a:pt x="0" y="170908"/>
                  </a:lnTo>
                  <a:lnTo>
                    <a:pt x="268264" y="280165"/>
                  </a:lnTo>
                  <a:lnTo>
                    <a:pt x="194712" y="0"/>
                  </a:lnTo>
                  <a:close/>
                </a:path>
              </a:pathLst>
            </a:custGeom>
            <a:solidFill>
              <a:srgbClr val="929292"/>
            </a:solidFill>
          </p:spPr>
          <p:txBody>
            <a:bodyPr wrap="square" lIns="0" tIns="0" rIns="0" bIns="0" rtlCol="0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sz="352">
                <a:solidFill>
                  <a:srgbClr val="000000"/>
                </a:solidFill>
                <a:latin typeface="Times New Roman" charset="0"/>
                <a:ea typeface="ＭＳ Ｐゴシック" charset="-128"/>
              </a:endParaRPr>
            </a:p>
          </p:txBody>
        </p:sp>
        <p:sp>
          <p:nvSpPr>
            <p:cNvPr id="196" name="object 6">
              <a:extLst>
                <a:ext uri="{FF2B5EF4-FFF2-40B4-BE49-F238E27FC236}">
                  <a16:creationId xmlns:a16="http://schemas.microsoft.com/office/drawing/2014/main" id="{933EDE76-7B7B-3844-822A-706C6DE01C14}"/>
                </a:ext>
              </a:extLst>
            </p:cNvPr>
            <p:cNvSpPr/>
            <p:nvPr/>
          </p:nvSpPr>
          <p:spPr>
            <a:xfrm>
              <a:off x="5120635" y="4957678"/>
              <a:ext cx="716709" cy="398817"/>
            </a:xfrm>
            <a:custGeom>
              <a:avLst/>
              <a:gdLst/>
              <a:ahLst/>
              <a:cxnLst/>
              <a:rect l="l" t="t" r="r" b="b"/>
              <a:pathLst>
                <a:path w="1017904" h="566420">
                  <a:moveTo>
                    <a:pt x="0" y="0"/>
                  </a:moveTo>
                  <a:lnTo>
                    <a:pt x="11574" y="59198"/>
                  </a:lnTo>
                  <a:lnTo>
                    <a:pt x="27375" y="122917"/>
                  </a:lnTo>
                  <a:lnTo>
                    <a:pt x="38168" y="160307"/>
                  </a:lnTo>
                  <a:lnTo>
                    <a:pt x="51037" y="200243"/>
                  </a:lnTo>
                  <a:lnTo>
                    <a:pt x="66094" y="241867"/>
                  </a:lnTo>
                  <a:lnTo>
                    <a:pt x="83450" y="284324"/>
                  </a:lnTo>
                  <a:lnTo>
                    <a:pt x="103215" y="326755"/>
                  </a:lnTo>
                  <a:lnTo>
                    <a:pt x="125501" y="368305"/>
                  </a:lnTo>
                  <a:lnTo>
                    <a:pt x="150420" y="408117"/>
                  </a:lnTo>
                  <a:lnTo>
                    <a:pt x="178081" y="445334"/>
                  </a:lnTo>
                  <a:lnTo>
                    <a:pt x="208597" y="479099"/>
                  </a:lnTo>
                  <a:lnTo>
                    <a:pt x="242079" y="508557"/>
                  </a:lnTo>
                  <a:lnTo>
                    <a:pt x="278636" y="532849"/>
                  </a:lnTo>
                  <a:lnTo>
                    <a:pt x="318382" y="551120"/>
                  </a:lnTo>
                  <a:lnTo>
                    <a:pt x="361426" y="562512"/>
                  </a:lnTo>
                  <a:lnTo>
                    <a:pt x="407880" y="566169"/>
                  </a:lnTo>
                  <a:lnTo>
                    <a:pt x="444536" y="564491"/>
                  </a:lnTo>
                  <a:lnTo>
                    <a:pt x="516305" y="553840"/>
                  </a:lnTo>
                  <a:lnTo>
                    <a:pt x="585734" y="534564"/>
                  </a:lnTo>
                  <a:lnTo>
                    <a:pt x="652479" y="507985"/>
                  </a:lnTo>
                  <a:lnTo>
                    <a:pt x="716201" y="475426"/>
                  </a:lnTo>
                  <a:lnTo>
                    <a:pt x="776558" y="438210"/>
                  </a:lnTo>
                  <a:lnTo>
                    <a:pt x="833209" y="397660"/>
                  </a:lnTo>
                  <a:lnTo>
                    <a:pt x="885812" y="355097"/>
                  </a:lnTo>
                  <a:lnTo>
                    <a:pt x="934026" y="311846"/>
                  </a:lnTo>
                  <a:lnTo>
                    <a:pt x="977510" y="269227"/>
                  </a:lnTo>
                  <a:lnTo>
                    <a:pt x="997371" y="248569"/>
                  </a:lnTo>
                  <a:lnTo>
                    <a:pt x="1017634" y="224108"/>
                  </a:lnTo>
                </a:path>
              </a:pathLst>
            </a:custGeom>
            <a:ln w="63500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sz="352">
                <a:solidFill>
                  <a:srgbClr val="000000"/>
                </a:solidFill>
                <a:latin typeface="Times New Roman" charset="0"/>
                <a:ea typeface="ＭＳ Ｐゴシック" charset="-128"/>
              </a:endParaRPr>
            </a:p>
          </p:txBody>
        </p:sp>
        <p:sp>
          <p:nvSpPr>
            <p:cNvPr id="197" name="object 7">
              <a:extLst>
                <a:ext uri="{FF2B5EF4-FFF2-40B4-BE49-F238E27FC236}">
                  <a16:creationId xmlns:a16="http://schemas.microsoft.com/office/drawing/2014/main" id="{288815FD-046C-504A-9F4C-B88443E27401}"/>
                </a:ext>
              </a:extLst>
            </p:cNvPr>
            <p:cNvSpPr/>
            <p:nvPr/>
          </p:nvSpPr>
          <p:spPr>
            <a:xfrm>
              <a:off x="5723558" y="5027326"/>
              <a:ext cx="186890" cy="198961"/>
            </a:xfrm>
            <a:custGeom>
              <a:avLst/>
              <a:gdLst/>
              <a:ahLst/>
              <a:cxnLst/>
              <a:rect l="l" t="t" r="r" b="b"/>
              <a:pathLst>
                <a:path w="265429" h="282575">
                  <a:moveTo>
                    <a:pt x="265029" y="0"/>
                  </a:moveTo>
                  <a:lnTo>
                    <a:pt x="0" y="116886"/>
                  </a:lnTo>
                  <a:lnTo>
                    <a:pt x="141077" y="149641"/>
                  </a:lnTo>
                  <a:lnTo>
                    <a:pt x="199520" y="282155"/>
                  </a:lnTo>
                  <a:lnTo>
                    <a:pt x="265029" y="0"/>
                  </a:lnTo>
                  <a:close/>
                </a:path>
              </a:pathLst>
            </a:custGeom>
            <a:solidFill>
              <a:srgbClr val="929292"/>
            </a:solidFill>
          </p:spPr>
          <p:txBody>
            <a:bodyPr wrap="square" lIns="0" tIns="0" rIns="0" bIns="0" rtlCol="0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sz="352">
                <a:solidFill>
                  <a:srgbClr val="000000"/>
                </a:solidFill>
                <a:latin typeface="Times New Roman" charset="0"/>
                <a:ea typeface="ＭＳ Ｐゴシック" charset="-128"/>
              </a:endParaRPr>
            </a:p>
          </p:txBody>
        </p:sp>
        <p:sp>
          <p:nvSpPr>
            <p:cNvPr id="198" name="object 8">
              <a:extLst>
                <a:ext uri="{FF2B5EF4-FFF2-40B4-BE49-F238E27FC236}">
                  <a16:creationId xmlns:a16="http://schemas.microsoft.com/office/drawing/2014/main" id="{A8C0D44E-55EA-0948-8085-DE96737973EB}"/>
                </a:ext>
              </a:extLst>
            </p:cNvPr>
            <p:cNvSpPr/>
            <p:nvPr/>
          </p:nvSpPr>
          <p:spPr>
            <a:xfrm>
              <a:off x="6104236" y="4938453"/>
              <a:ext cx="705083" cy="0"/>
            </a:xfrm>
            <a:custGeom>
              <a:avLst/>
              <a:gdLst/>
              <a:ahLst/>
              <a:cxnLst/>
              <a:rect l="l" t="t" r="r" b="b"/>
              <a:pathLst>
                <a:path w="1001395">
                  <a:moveTo>
                    <a:pt x="0" y="0"/>
                  </a:moveTo>
                  <a:lnTo>
                    <a:pt x="969211" y="0"/>
                  </a:lnTo>
                  <a:lnTo>
                    <a:pt x="1000961" y="0"/>
                  </a:lnTo>
                </a:path>
              </a:pathLst>
            </a:custGeom>
            <a:ln w="63500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sz="352">
                <a:solidFill>
                  <a:srgbClr val="000000"/>
                </a:solidFill>
                <a:latin typeface="Times New Roman" charset="0"/>
                <a:ea typeface="ＭＳ Ｐゴシック" charset="-128"/>
              </a:endParaRPr>
            </a:p>
          </p:txBody>
        </p:sp>
        <p:sp>
          <p:nvSpPr>
            <p:cNvPr id="199" name="object 9">
              <a:extLst>
                <a:ext uri="{FF2B5EF4-FFF2-40B4-BE49-F238E27FC236}">
                  <a16:creationId xmlns:a16="http://schemas.microsoft.com/office/drawing/2014/main" id="{4F128DDD-6274-614A-A4F8-843132EF62AB}"/>
                </a:ext>
              </a:extLst>
            </p:cNvPr>
            <p:cNvSpPr/>
            <p:nvPr/>
          </p:nvSpPr>
          <p:spPr>
            <a:xfrm>
              <a:off x="6741056" y="4847244"/>
              <a:ext cx="182418" cy="182418"/>
            </a:xfrm>
            <a:custGeom>
              <a:avLst/>
              <a:gdLst/>
              <a:ahLst/>
              <a:cxnLst/>
              <a:rect l="l" t="t" r="r" b="b"/>
              <a:pathLst>
                <a:path w="259079" h="259079">
                  <a:moveTo>
                    <a:pt x="0" y="0"/>
                  </a:moveTo>
                  <a:lnTo>
                    <a:pt x="64768" y="129539"/>
                  </a:lnTo>
                  <a:lnTo>
                    <a:pt x="0" y="259079"/>
                  </a:lnTo>
                  <a:lnTo>
                    <a:pt x="259079" y="1295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29292"/>
            </a:solidFill>
          </p:spPr>
          <p:txBody>
            <a:bodyPr wrap="square" lIns="0" tIns="0" rIns="0" bIns="0" rtlCol="0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sz="352">
                <a:solidFill>
                  <a:srgbClr val="000000"/>
                </a:solidFill>
                <a:latin typeface="Times New Roman" charset="0"/>
                <a:ea typeface="ＭＳ Ｐゴシック" charset="-128"/>
              </a:endParaRPr>
            </a:p>
          </p:txBody>
        </p:sp>
        <p:sp>
          <p:nvSpPr>
            <p:cNvPr id="200" name="object 10">
              <a:extLst>
                <a:ext uri="{FF2B5EF4-FFF2-40B4-BE49-F238E27FC236}">
                  <a16:creationId xmlns:a16="http://schemas.microsoft.com/office/drawing/2014/main" id="{136853EC-53F9-5D4D-B5AE-2099BFFFF477}"/>
                </a:ext>
              </a:extLst>
            </p:cNvPr>
            <p:cNvSpPr/>
            <p:nvPr/>
          </p:nvSpPr>
          <p:spPr>
            <a:xfrm>
              <a:off x="6104265" y="4533539"/>
              <a:ext cx="711790" cy="406865"/>
            </a:xfrm>
            <a:custGeom>
              <a:avLst/>
              <a:gdLst/>
              <a:ahLst/>
              <a:cxnLst/>
              <a:rect l="l" t="t" r="r" b="b"/>
              <a:pathLst>
                <a:path w="1010920" h="577850">
                  <a:moveTo>
                    <a:pt x="0" y="577606"/>
                  </a:moveTo>
                  <a:lnTo>
                    <a:pt x="9876" y="518100"/>
                  </a:lnTo>
                  <a:lnTo>
                    <a:pt x="23848" y="453956"/>
                  </a:lnTo>
                  <a:lnTo>
                    <a:pt x="33567" y="416272"/>
                  </a:lnTo>
                  <a:lnTo>
                    <a:pt x="45289" y="375984"/>
                  </a:lnTo>
                  <a:lnTo>
                    <a:pt x="59149" y="333946"/>
                  </a:lnTo>
                  <a:lnTo>
                    <a:pt x="75283" y="291010"/>
                  </a:lnTo>
                  <a:lnTo>
                    <a:pt x="93827" y="248031"/>
                  </a:lnTo>
                  <a:lnTo>
                    <a:pt x="114916" y="205860"/>
                  </a:lnTo>
                  <a:lnTo>
                    <a:pt x="138686" y="165352"/>
                  </a:lnTo>
                  <a:lnTo>
                    <a:pt x="165271" y="127359"/>
                  </a:lnTo>
                  <a:lnTo>
                    <a:pt x="194809" y="92734"/>
                  </a:lnTo>
                  <a:lnTo>
                    <a:pt x="227434" y="62331"/>
                  </a:lnTo>
                  <a:lnTo>
                    <a:pt x="263282" y="37003"/>
                  </a:lnTo>
                  <a:lnTo>
                    <a:pt x="302489" y="17603"/>
                  </a:lnTo>
                  <a:lnTo>
                    <a:pt x="345190" y="4984"/>
                  </a:lnTo>
                  <a:lnTo>
                    <a:pt x="391520" y="0"/>
                  </a:lnTo>
                  <a:lnTo>
                    <a:pt x="428209" y="628"/>
                  </a:lnTo>
                  <a:lnTo>
                    <a:pt x="500254" y="9223"/>
                  </a:lnTo>
                  <a:lnTo>
                    <a:pt x="570206" y="26506"/>
                  </a:lnTo>
                  <a:lnTo>
                    <a:pt x="637685" y="51166"/>
                  </a:lnTo>
                  <a:lnTo>
                    <a:pt x="702312" y="81889"/>
                  </a:lnTo>
                  <a:lnTo>
                    <a:pt x="763709" y="117364"/>
                  </a:lnTo>
                  <a:lnTo>
                    <a:pt x="821497" y="156278"/>
                  </a:lnTo>
                  <a:lnTo>
                    <a:pt x="875296" y="197319"/>
                  </a:lnTo>
                  <a:lnTo>
                    <a:pt x="924727" y="239174"/>
                  </a:lnTo>
                  <a:lnTo>
                    <a:pt x="969412" y="280532"/>
                  </a:lnTo>
                  <a:lnTo>
                    <a:pt x="989857" y="300614"/>
                  </a:lnTo>
                  <a:lnTo>
                    <a:pt x="1010806" y="324482"/>
                  </a:lnTo>
                </a:path>
              </a:pathLst>
            </a:custGeom>
            <a:ln w="63500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sz="352">
                <a:solidFill>
                  <a:srgbClr val="000000"/>
                </a:solidFill>
                <a:latin typeface="Times New Roman" charset="0"/>
                <a:ea typeface="ＭＳ Ｐゴシック" charset="-128"/>
              </a:endParaRPr>
            </a:p>
          </p:txBody>
        </p:sp>
        <p:sp>
          <p:nvSpPr>
            <p:cNvPr id="201" name="object 11">
              <a:extLst>
                <a:ext uri="{FF2B5EF4-FFF2-40B4-BE49-F238E27FC236}">
                  <a16:creationId xmlns:a16="http://schemas.microsoft.com/office/drawing/2014/main" id="{B54FD0C1-C35A-344B-90F7-58713B6E0D70}"/>
                </a:ext>
              </a:extLst>
            </p:cNvPr>
            <p:cNvSpPr/>
            <p:nvPr/>
          </p:nvSpPr>
          <p:spPr>
            <a:xfrm>
              <a:off x="6702595" y="4650762"/>
              <a:ext cx="189125" cy="197620"/>
            </a:xfrm>
            <a:custGeom>
              <a:avLst/>
              <a:gdLst/>
              <a:ahLst/>
              <a:cxnLst/>
              <a:rect l="l" t="t" r="r" b="b"/>
              <a:pathLst>
                <a:path w="268604" h="280670">
                  <a:moveTo>
                    <a:pt x="194712" y="0"/>
                  </a:moveTo>
                  <a:lnTo>
                    <a:pt x="140083" y="134132"/>
                  </a:lnTo>
                  <a:lnTo>
                    <a:pt x="0" y="170908"/>
                  </a:lnTo>
                  <a:lnTo>
                    <a:pt x="268265" y="280165"/>
                  </a:lnTo>
                  <a:lnTo>
                    <a:pt x="194712" y="0"/>
                  </a:lnTo>
                  <a:close/>
                </a:path>
              </a:pathLst>
            </a:custGeom>
            <a:solidFill>
              <a:srgbClr val="929292"/>
            </a:solidFill>
          </p:spPr>
          <p:txBody>
            <a:bodyPr wrap="square" lIns="0" tIns="0" rIns="0" bIns="0" rtlCol="0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sz="352">
                <a:solidFill>
                  <a:srgbClr val="000000"/>
                </a:solidFill>
                <a:latin typeface="Times New Roman" charset="0"/>
                <a:ea typeface="ＭＳ Ｐゴシック" charset="-128"/>
              </a:endParaRPr>
            </a:p>
          </p:txBody>
        </p:sp>
        <p:sp>
          <p:nvSpPr>
            <p:cNvPr id="202" name="object 12">
              <a:extLst>
                <a:ext uri="{FF2B5EF4-FFF2-40B4-BE49-F238E27FC236}">
                  <a16:creationId xmlns:a16="http://schemas.microsoft.com/office/drawing/2014/main" id="{10F6FE5F-0F53-BD4D-A1FC-C21C33C16AC3}"/>
                </a:ext>
              </a:extLst>
            </p:cNvPr>
            <p:cNvSpPr/>
            <p:nvPr/>
          </p:nvSpPr>
          <p:spPr>
            <a:xfrm>
              <a:off x="6104265" y="4957678"/>
              <a:ext cx="716709" cy="398817"/>
            </a:xfrm>
            <a:custGeom>
              <a:avLst/>
              <a:gdLst/>
              <a:ahLst/>
              <a:cxnLst/>
              <a:rect l="l" t="t" r="r" b="b"/>
              <a:pathLst>
                <a:path w="1017904" h="566420">
                  <a:moveTo>
                    <a:pt x="0" y="0"/>
                  </a:moveTo>
                  <a:lnTo>
                    <a:pt x="11574" y="59198"/>
                  </a:lnTo>
                  <a:lnTo>
                    <a:pt x="27375" y="122917"/>
                  </a:lnTo>
                  <a:lnTo>
                    <a:pt x="38168" y="160307"/>
                  </a:lnTo>
                  <a:lnTo>
                    <a:pt x="51037" y="200243"/>
                  </a:lnTo>
                  <a:lnTo>
                    <a:pt x="66094" y="241867"/>
                  </a:lnTo>
                  <a:lnTo>
                    <a:pt x="83450" y="284324"/>
                  </a:lnTo>
                  <a:lnTo>
                    <a:pt x="103215" y="326755"/>
                  </a:lnTo>
                  <a:lnTo>
                    <a:pt x="125501" y="368305"/>
                  </a:lnTo>
                  <a:lnTo>
                    <a:pt x="150420" y="408117"/>
                  </a:lnTo>
                  <a:lnTo>
                    <a:pt x="178081" y="445334"/>
                  </a:lnTo>
                  <a:lnTo>
                    <a:pt x="208597" y="479099"/>
                  </a:lnTo>
                  <a:lnTo>
                    <a:pt x="242079" y="508557"/>
                  </a:lnTo>
                  <a:lnTo>
                    <a:pt x="278636" y="532849"/>
                  </a:lnTo>
                  <a:lnTo>
                    <a:pt x="318382" y="551120"/>
                  </a:lnTo>
                  <a:lnTo>
                    <a:pt x="361426" y="562512"/>
                  </a:lnTo>
                  <a:lnTo>
                    <a:pt x="407880" y="566169"/>
                  </a:lnTo>
                  <a:lnTo>
                    <a:pt x="444536" y="564491"/>
                  </a:lnTo>
                  <a:lnTo>
                    <a:pt x="516305" y="553840"/>
                  </a:lnTo>
                  <a:lnTo>
                    <a:pt x="585733" y="534564"/>
                  </a:lnTo>
                  <a:lnTo>
                    <a:pt x="652479" y="507985"/>
                  </a:lnTo>
                  <a:lnTo>
                    <a:pt x="716201" y="475426"/>
                  </a:lnTo>
                  <a:lnTo>
                    <a:pt x="776558" y="438210"/>
                  </a:lnTo>
                  <a:lnTo>
                    <a:pt x="833208" y="397660"/>
                  </a:lnTo>
                  <a:lnTo>
                    <a:pt x="885811" y="355097"/>
                  </a:lnTo>
                  <a:lnTo>
                    <a:pt x="934025" y="311846"/>
                  </a:lnTo>
                  <a:lnTo>
                    <a:pt x="977509" y="269227"/>
                  </a:lnTo>
                  <a:lnTo>
                    <a:pt x="997370" y="248569"/>
                  </a:lnTo>
                  <a:lnTo>
                    <a:pt x="1017634" y="224108"/>
                  </a:lnTo>
                </a:path>
              </a:pathLst>
            </a:custGeom>
            <a:ln w="63500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sz="352">
                <a:solidFill>
                  <a:srgbClr val="000000"/>
                </a:solidFill>
                <a:latin typeface="Times New Roman" charset="0"/>
                <a:ea typeface="ＭＳ Ｐゴシック" charset="-128"/>
              </a:endParaRPr>
            </a:p>
          </p:txBody>
        </p:sp>
        <p:sp>
          <p:nvSpPr>
            <p:cNvPr id="203" name="object 13">
              <a:extLst>
                <a:ext uri="{FF2B5EF4-FFF2-40B4-BE49-F238E27FC236}">
                  <a16:creationId xmlns:a16="http://schemas.microsoft.com/office/drawing/2014/main" id="{44FD60C4-554A-EF4D-94AC-45703E59DCD3}"/>
                </a:ext>
              </a:extLst>
            </p:cNvPr>
            <p:cNvSpPr/>
            <p:nvPr/>
          </p:nvSpPr>
          <p:spPr>
            <a:xfrm>
              <a:off x="6707188" y="5027328"/>
              <a:ext cx="186890" cy="198961"/>
            </a:xfrm>
            <a:custGeom>
              <a:avLst/>
              <a:gdLst/>
              <a:ahLst/>
              <a:cxnLst/>
              <a:rect l="l" t="t" r="r" b="b"/>
              <a:pathLst>
                <a:path w="265429" h="282575">
                  <a:moveTo>
                    <a:pt x="265029" y="0"/>
                  </a:moveTo>
                  <a:lnTo>
                    <a:pt x="0" y="116884"/>
                  </a:lnTo>
                  <a:lnTo>
                    <a:pt x="141077" y="149639"/>
                  </a:lnTo>
                  <a:lnTo>
                    <a:pt x="199520" y="282154"/>
                  </a:lnTo>
                  <a:lnTo>
                    <a:pt x="265029" y="0"/>
                  </a:lnTo>
                  <a:close/>
                </a:path>
              </a:pathLst>
            </a:custGeom>
            <a:solidFill>
              <a:srgbClr val="929292"/>
            </a:solidFill>
          </p:spPr>
          <p:txBody>
            <a:bodyPr wrap="square" lIns="0" tIns="0" rIns="0" bIns="0" rtlCol="0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sz="352">
                <a:solidFill>
                  <a:srgbClr val="000000"/>
                </a:solidFill>
                <a:latin typeface="Times New Roman" charset="0"/>
                <a:ea typeface="ＭＳ Ｐゴシック" charset="-128"/>
              </a:endParaRPr>
            </a:p>
          </p:txBody>
        </p:sp>
        <p:sp>
          <p:nvSpPr>
            <p:cNvPr id="204" name="object 14">
              <a:extLst>
                <a:ext uri="{FF2B5EF4-FFF2-40B4-BE49-F238E27FC236}">
                  <a16:creationId xmlns:a16="http://schemas.microsoft.com/office/drawing/2014/main" id="{CAE62836-7B32-BC48-AD8F-7E46F3E09052}"/>
                </a:ext>
              </a:extLst>
            </p:cNvPr>
            <p:cNvSpPr/>
            <p:nvPr/>
          </p:nvSpPr>
          <p:spPr>
            <a:xfrm>
              <a:off x="4140159" y="4938615"/>
              <a:ext cx="705083" cy="0"/>
            </a:xfrm>
            <a:custGeom>
              <a:avLst/>
              <a:gdLst/>
              <a:ahLst/>
              <a:cxnLst/>
              <a:rect l="l" t="t" r="r" b="b"/>
              <a:pathLst>
                <a:path w="1001395">
                  <a:moveTo>
                    <a:pt x="0" y="0"/>
                  </a:moveTo>
                  <a:lnTo>
                    <a:pt x="969211" y="0"/>
                  </a:lnTo>
                  <a:lnTo>
                    <a:pt x="1000961" y="0"/>
                  </a:lnTo>
                </a:path>
              </a:pathLst>
            </a:custGeom>
            <a:ln w="63500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sz="352">
                <a:solidFill>
                  <a:srgbClr val="000000"/>
                </a:solidFill>
                <a:latin typeface="Times New Roman" charset="0"/>
                <a:ea typeface="ＭＳ Ｐゴシック" charset="-128"/>
              </a:endParaRPr>
            </a:p>
          </p:txBody>
        </p:sp>
        <p:sp>
          <p:nvSpPr>
            <p:cNvPr id="205" name="object 15">
              <a:extLst>
                <a:ext uri="{FF2B5EF4-FFF2-40B4-BE49-F238E27FC236}">
                  <a16:creationId xmlns:a16="http://schemas.microsoft.com/office/drawing/2014/main" id="{C2D3ACA9-912C-A349-B3EB-7CB58A881405}"/>
                </a:ext>
              </a:extLst>
            </p:cNvPr>
            <p:cNvSpPr/>
            <p:nvPr/>
          </p:nvSpPr>
          <p:spPr>
            <a:xfrm>
              <a:off x="4776979" y="4847406"/>
              <a:ext cx="182418" cy="182418"/>
            </a:xfrm>
            <a:custGeom>
              <a:avLst/>
              <a:gdLst/>
              <a:ahLst/>
              <a:cxnLst/>
              <a:rect l="l" t="t" r="r" b="b"/>
              <a:pathLst>
                <a:path w="259079" h="259079">
                  <a:moveTo>
                    <a:pt x="0" y="0"/>
                  </a:moveTo>
                  <a:lnTo>
                    <a:pt x="64768" y="129539"/>
                  </a:lnTo>
                  <a:lnTo>
                    <a:pt x="0" y="259080"/>
                  </a:lnTo>
                  <a:lnTo>
                    <a:pt x="259079" y="1295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29292"/>
            </a:solidFill>
          </p:spPr>
          <p:txBody>
            <a:bodyPr wrap="square" lIns="0" tIns="0" rIns="0" bIns="0" rtlCol="0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sz="352">
                <a:solidFill>
                  <a:srgbClr val="000000"/>
                </a:solidFill>
                <a:latin typeface="Times New Roman" charset="0"/>
                <a:ea typeface="ＭＳ Ｐゴシック" charset="-128"/>
              </a:endParaRPr>
            </a:p>
          </p:txBody>
        </p:sp>
        <p:sp>
          <p:nvSpPr>
            <p:cNvPr id="206" name="object 16">
              <a:extLst>
                <a:ext uri="{FF2B5EF4-FFF2-40B4-BE49-F238E27FC236}">
                  <a16:creationId xmlns:a16="http://schemas.microsoft.com/office/drawing/2014/main" id="{3843CB80-3661-9B44-9FD2-287B85C06F36}"/>
                </a:ext>
              </a:extLst>
            </p:cNvPr>
            <p:cNvSpPr/>
            <p:nvPr/>
          </p:nvSpPr>
          <p:spPr>
            <a:xfrm>
              <a:off x="4140188" y="4533702"/>
              <a:ext cx="711790" cy="406865"/>
            </a:xfrm>
            <a:custGeom>
              <a:avLst/>
              <a:gdLst/>
              <a:ahLst/>
              <a:cxnLst/>
              <a:rect l="l" t="t" r="r" b="b"/>
              <a:pathLst>
                <a:path w="1010920" h="577850">
                  <a:moveTo>
                    <a:pt x="0" y="577604"/>
                  </a:moveTo>
                  <a:lnTo>
                    <a:pt x="9876" y="518099"/>
                  </a:lnTo>
                  <a:lnTo>
                    <a:pt x="23848" y="453954"/>
                  </a:lnTo>
                  <a:lnTo>
                    <a:pt x="33567" y="416270"/>
                  </a:lnTo>
                  <a:lnTo>
                    <a:pt x="45289" y="375983"/>
                  </a:lnTo>
                  <a:lnTo>
                    <a:pt x="59149" y="333945"/>
                  </a:lnTo>
                  <a:lnTo>
                    <a:pt x="75283" y="291009"/>
                  </a:lnTo>
                  <a:lnTo>
                    <a:pt x="93827" y="248030"/>
                  </a:lnTo>
                  <a:lnTo>
                    <a:pt x="114916" y="205859"/>
                  </a:lnTo>
                  <a:lnTo>
                    <a:pt x="138686" y="165351"/>
                  </a:lnTo>
                  <a:lnTo>
                    <a:pt x="165271" y="127358"/>
                  </a:lnTo>
                  <a:lnTo>
                    <a:pt x="194809" y="92734"/>
                  </a:lnTo>
                  <a:lnTo>
                    <a:pt x="227434" y="62331"/>
                  </a:lnTo>
                  <a:lnTo>
                    <a:pt x="263282" y="37003"/>
                  </a:lnTo>
                  <a:lnTo>
                    <a:pt x="302489" y="17603"/>
                  </a:lnTo>
                  <a:lnTo>
                    <a:pt x="345190" y="4984"/>
                  </a:lnTo>
                  <a:lnTo>
                    <a:pt x="391520" y="0"/>
                  </a:lnTo>
                  <a:lnTo>
                    <a:pt x="428216" y="629"/>
                  </a:lnTo>
                  <a:lnTo>
                    <a:pt x="500275" y="9227"/>
                  </a:lnTo>
                  <a:lnTo>
                    <a:pt x="570239" y="26516"/>
                  </a:lnTo>
                  <a:lnTo>
                    <a:pt x="637729" y="51184"/>
                  </a:lnTo>
                  <a:lnTo>
                    <a:pt x="702366" y="81917"/>
                  </a:lnTo>
                  <a:lnTo>
                    <a:pt x="763772" y="117403"/>
                  </a:lnTo>
                  <a:lnTo>
                    <a:pt x="821566" y="156328"/>
                  </a:lnTo>
                  <a:lnTo>
                    <a:pt x="875370" y="197379"/>
                  </a:lnTo>
                  <a:lnTo>
                    <a:pt x="924803" y="239242"/>
                  </a:lnTo>
                  <a:lnTo>
                    <a:pt x="969488" y="280606"/>
                  </a:lnTo>
                  <a:lnTo>
                    <a:pt x="989931" y="300690"/>
                  </a:lnTo>
                  <a:lnTo>
                    <a:pt x="1010812" y="324477"/>
                  </a:lnTo>
                </a:path>
              </a:pathLst>
            </a:custGeom>
            <a:ln w="63500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sz="352">
                <a:solidFill>
                  <a:srgbClr val="000000"/>
                </a:solidFill>
                <a:latin typeface="Times New Roman" charset="0"/>
                <a:ea typeface="ＭＳ Ｐゴシック" charset="-128"/>
              </a:endParaRPr>
            </a:p>
          </p:txBody>
        </p:sp>
        <p:sp>
          <p:nvSpPr>
            <p:cNvPr id="207" name="object 17">
              <a:extLst>
                <a:ext uri="{FF2B5EF4-FFF2-40B4-BE49-F238E27FC236}">
                  <a16:creationId xmlns:a16="http://schemas.microsoft.com/office/drawing/2014/main" id="{498EA9FB-C222-DC4A-91CE-E3E66CBF7C8D}"/>
                </a:ext>
              </a:extLst>
            </p:cNvPr>
            <p:cNvSpPr/>
            <p:nvPr/>
          </p:nvSpPr>
          <p:spPr>
            <a:xfrm>
              <a:off x="4738522" y="4650924"/>
              <a:ext cx="189125" cy="197620"/>
            </a:xfrm>
            <a:custGeom>
              <a:avLst/>
              <a:gdLst/>
              <a:ahLst/>
              <a:cxnLst/>
              <a:rect l="l" t="t" r="r" b="b"/>
              <a:pathLst>
                <a:path w="268604" h="280670">
                  <a:moveTo>
                    <a:pt x="194718" y="0"/>
                  </a:moveTo>
                  <a:lnTo>
                    <a:pt x="140084" y="134131"/>
                  </a:lnTo>
                  <a:lnTo>
                    <a:pt x="0" y="170902"/>
                  </a:lnTo>
                  <a:lnTo>
                    <a:pt x="268260" y="280169"/>
                  </a:lnTo>
                  <a:lnTo>
                    <a:pt x="194718" y="0"/>
                  </a:lnTo>
                  <a:close/>
                </a:path>
              </a:pathLst>
            </a:custGeom>
            <a:solidFill>
              <a:srgbClr val="929292"/>
            </a:solidFill>
          </p:spPr>
          <p:txBody>
            <a:bodyPr wrap="square" lIns="0" tIns="0" rIns="0" bIns="0" rtlCol="0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sz="352">
                <a:solidFill>
                  <a:srgbClr val="000000"/>
                </a:solidFill>
                <a:latin typeface="Times New Roman" charset="0"/>
                <a:ea typeface="ＭＳ Ｐゴシック" charset="-128"/>
              </a:endParaRPr>
            </a:p>
          </p:txBody>
        </p:sp>
        <p:sp>
          <p:nvSpPr>
            <p:cNvPr id="208" name="object 18">
              <a:extLst>
                <a:ext uri="{FF2B5EF4-FFF2-40B4-BE49-F238E27FC236}">
                  <a16:creationId xmlns:a16="http://schemas.microsoft.com/office/drawing/2014/main" id="{26C89673-E111-E94E-AC89-277B142C44E8}"/>
                </a:ext>
              </a:extLst>
            </p:cNvPr>
            <p:cNvSpPr/>
            <p:nvPr/>
          </p:nvSpPr>
          <p:spPr>
            <a:xfrm>
              <a:off x="4140188" y="4957840"/>
              <a:ext cx="716709" cy="398817"/>
            </a:xfrm>
            <a:custGeom>
              <a:avLst/>
              <a:gdLst/>
              <a:ahLst/>
              <a:cxnLst/>
              <a:rect l="l" t="t" r="r" b="b"/>
              <a:pathLst>
                <a:path w="1017904" h="566420">
                  <a:moveTo>
                    <a:pt x="0" y="0"/>
                  </a:moveTo>
                  <a:lnTo>
                    <a:pt x="11574" y="59199"/>
                  </a:lnTo>
                  <a:lnTo>
                    <a:pt x="27375" y="122917"/>
                  </a:lnTo>
                  <a:lnTo>
                    <a:pt x="38168" y="160308"/>
                  </a:lnTo>
                  <a:lnTo>
                    <a:pt x="51037" y="200243"/>
                  </a:lnTo>
                  <a:lnTo>
                    <a:pt x="66094" y="241868"/>
                  </a:lnTo>
                  <a:lnTo>
                    <a:pt x="83450" y="284324"/>
                  </a:lnTo>
                  <a:lnTo>
                    <a:pt x="103215" y="326756"/>
                  </a:lnTo>
                  <a:lnTo>
                    <a:pt x="125501" y="368306"/>
                  </a:lnTo>
                  <a:lnTo>
                    <a:pt x="150420" y="408118"/>
                  </a:lnTo>
                  <a:lnTo>
                    <a:pt x="178081" y="445335"/>
                  </a:lnTo>
                  <a:lnTo>
                    <a:pt x="208597" y="479100"/>
                  </a:lnTo>
                  <a:lnTo>
                    <a:pt x="242079" y="508558"/>
                  </a:lnTo>
                  <a:lnTo>
                    <a:pt x="278636" y="532850"/>
                  </a:lnTo>
                  <a:lnTo>
                    <a:pt x="318382" y="551121"/>
                  </a:lnTo>
                  <a:lnTo>
                    <a:pt x="361426" y="562513"/>
                  </a:lnTo>
                  <a:lnTo>
                    <a:pt x="407880" y="566171"/>
                  </a:lnTo>
                  <a:lnTo>
                    <a:pt x="444536" y="564493"/>
                  </a:lnTo>
                  <a:lnTo>
                    <a:pt x="516306" y="553841"/>
                  </a:lnTo>
                  <a:lnTo>
                    <a:pt x="585734" y="534564"/>
                  </a:lnTo>
                  <a:lnTo>
                    <a:pt x="652480" y="507985"/>
                  </a:lnTo>
                  <a:lnTo>
                    <a:pt x="716202" y="475426"/>
                  </a:lnTo>
                  <a:lnTo>
                    <a:pt x="776559" y="438210"/>
                  </a:lnTo>
                  <a:lnTo>
                    <a:pt x="833210" y="397660"/>
                  </a:lnTo>
                  <a:lnTo>
                    <a:pt x="885813" y="355097"/>
                  </a:lnTo>
                  <a:lnTo>
                    <a:pt x="934027" y="311845"/>
                  </a:lnTo>
                  <a:lnTo>
                    <a:pt x="977511" y="269226"/>
                  </a:lnTo>
                  <a:lnTo>
                    <a:pt x="997372" y="248568"/>
                  </a:lnTo>
                  <a:lnTo>
                    <a:pt x="1017634" y="224109"/>
                  </a:lnTo>
                </a:path>
              </a:pathLst>
            </a:custGeom>
            <a:ln w="63500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sz="352">
                <a:solidFill>
                  <a:srgbClr val="000000"/>
                </a:solidFill>
                <a:latin typeface="Times New Roman" charset="0"/>
                <a:ea typeface="ＭＳ Ｐゴシック" charset="-128"/>
              </a:endParaRPr>
            </a:p>
          </p:txBody>
        </p:sp>
        <p:sp>
          <p:nvSpPr>
            <p:cNvPr id="209" name="object 19">
              <a:extLst>
                <a:ext uri="{FF2B5EF4-FFF2-40B4-BE49-F238E27FC236}">
                  <a16:creationId xmlns:a16="http://schemas.microsoft.com/office/drawing/2014/main" id="{75EDF71F-B8B5-B94B-AA04-393A45555D95}"/>
                </a:ext>
              </a:extLst>
            </p:cNvPr>
            <p:cNvSpPr/>
            <p:nvPr/>
          </p:nvSpPr>
          <p:spPr>
            <a:xfrm>
              <a:off x="4743111" y="5027490"/>
              <a:ext cx="186890" cy="198961"/>
            </a:xfrm>
            <a:custGeom>
              <a:avLst/>
              <a:gdLst/>
              <a:ahLst/>
              <a:cxnLst/>
              <a:rect l="l" t="t" r="r" b="b"/>
              <a:pathLst>
                <a:path w="265429" h="282575">
                  <a:moveTo>
                    <a:pt x="265029" y="0"/>
                  </a:moveTo>
                  <a:lnTo>
                    <a:pt x="0" y="116885"/>
                  </a:lnTo>
                  <a:lnTo>
                    <a:pt x="141077" y="149640"/>
                  </a:lnTo>
                  <a:lnTo>
                    <a:pt x="199520" y="282154"/>
                  </a:lnTo>
                  <a:lnTo>
                    <a:pt x="265029" y="0"/>
                  </a:lnTo>
                  <a:close/>
                </a:path>
              </a:pathLst>
            </a:custGeom>
            <a:solidFill>
              <a:srgbClr val="929292"/>
            </a:solidFill>
          </p:spPr>
          <p:txBody>
            <a:bodyPr wrap="square" lIns="0" tIns="0" rIns="0" bIns="0" rtlCol="0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sz="352">
                <a:solidFill>
                  <a:srgbClr val="000000"/>
                </a:solidFill>
                <a:latin typeface="Times New Roman" charset="0"/>
                <a:ea typeface="ＭＳ Ｐゴシック" charset="-128"/>
              </a:endParaRPr>
            </a:p>
          </p:txBody>
        </p:sp>
        <p:sp>
          <p:nvSpPr>
            <p:cNvPr id="210" name="object 20">
              <a:extLst>
                <a:ext uri="{FF2B5EF4-FFF2-40B4-BE49-F238E27FC236}">
                  <a16:creationId xmlns:a16="http://schemas.microsoft.com/office/drawing/2014/main" id="{25585AF1-18C7-BF4B-9FB1-3BD417E1ED36}"/>
                </a:ext>
              </a:extLst>
            </p:cNvPr>
            <p:cNvSpPr/>
            <p:nvPr/>
          </p:nvSpPr>
          <p:spPr>
            <a:xfrm>
              <a:off x="1825162" y="4932273"/>
              <a:ext cx="2076800" cy="0"/>
            </a:xfrm>
            <a:custGeom>
              <a:avLst/>
              <a:gdLst/>
              <a:ahLst/>
              <a:cxnLst/>
              <a:rect l="l" t="t" r="r" b="b"/>
              <a:pathLst>
                <a:path w="2949575">
                  <a:moveTo>
                    <a:pt x="0" y="0"/>
                  </a:moveTo>
                  <a:lnTo>
                    <a:pt x="2917391" y="1"/>
                  </a:lnTo>
                  <a:lnTo>
                    <a:pt x="2949141" y="1"/>
                  </a:lnTo>
                </a:path>
              </a:pathLst>
            </a:custGeom>
            <a:ln w="635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sz="352">
                <a:solidFill>
                  <a:srgbClr val="000000"/>
                </a:solidFill>
                <a:latin typeface="Times New Roman" charset="0"/>
                <a:ea typeface="ＭＳ Ｐゴシック" charset="-128"/>
              </a:endParaRPr>
            </a:p>
          </p:txBody>
        </p:sp>
        <p:sp>
          <p:nvSpPr>
            <p:cNvPr id="211" name="object 21">
              <a:extLst>
                <a:ext uri="{FF2B5EF4-FFF2-40B4-BE49-F238E27FC236}">
                  <a16:creationId xmlns:a16="http://schemas.microsoft.com/office/drawing/2014/main" id="{3CF098BD-6301-8D49-978C-3B247DD3A6E0}"/>
                </a:ext>
              </a:extLst>
            </p:cNvPr>
            <p:cNvSpPr/>
            <p:nvPr/>
          </p:nvSpPr>
          <p:spPr>
            <a:xfrm>
              <a:off x="3833697" y="4841064"/>
              <a:ext cx="182418" cy="182418"/>
            </a:xfrm>
            <a:custGeom>
              <a:avLst/>
              <a:gdLst/>
              <a:ahLst/>
              <a:cxnLst/>
              <a:rect l="l" t="t" r="r" b="b"/>
              <a:pathLst>
                <a:path w="259079" h="259079">
                  <a:moveTo>
                    <a:pt x="0" y="0"/>
                  </a:moveTo>
                  <a:lnTo>
                    <a:pt x="64769" y="129539"/>
                  </a:lnTo>
                  <a:lnTo>
                    <a:pt x="0" y="259080"/>
                  </a:lnTo>
                  <a:lnTo>
                    <a:pt x="259079" y="1295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sz="352">
                <a:solidFill>
                  <a:srgbClr val="000000"/>
                </a:solidFill>
                <a:latin typeface="Times New Roman" charset="0"/>
                <a:ea typeface="ＭＳ Ｐゴシック" charset="-128"/>
              </a:endParaRPr>
            </a:p>
          </p:txBody>
        </p:sp>
        <p:sp>
          <p:nvSpPr>
            <p:cNvPr id="212" name="object 22">
              <a:extLst>
                <a:ext uri="{FF2B5EF4-FFF2-40B4-BE49-F238E27FC236}">
                  <a16:creationId xmlns:a16="http://schemas.microsoft.com/office/drawing/2014/main" id="{E614A8E4-D724-BE4C-921A-36EA183A0810}"/>
                </a:ext>
              </a:extLst>
            </p:cNvPr>
            <p:cNvSpPr/>
            <p:nvPr/>
          </p:nvSpPr>
          <p:spPr>
            <a:xfrm>
              <a:off x="1815262" y="4513337"/>
              <a:ext cx="2062493" cy="428326"/>
            </a:xfrm>
            <a:custGeom>
              <a:avLst/>
              <a:gdLst/>
              <a:ahLst/>
              <a:cxnLst/>
              <a:rect l="l" t="t" r="r" b="b"/>
              <a:pathLst>
                <a:path w="2929254" h="608329">
                  <a:moveTo>
                    <a:pt x="0" y="608183"/>
                  </a:moveTo>
                  <a:lnTo>
                    <a:pt x="54804" y="570519"/>
                  </a:lnTo>
                  <a:lnTo>
                    <a:pt x="95374" y="543732"/>
                  </a:lnTo>
                  <a:lnTo>
                    <a:pt x="145810" y="511397"/>
                  </a:lnTo>
                  <a:lnTo>
                    <a:pt x="205341" y="474453"/>
                  </a:lnTo>
                  <a:lnTo>
                    <a:pt x="273196" y="433841"/>
                  </a:lnTo>
                  <a:lnTo>
                    <a:pt x="348605" y="390502"/>
                  </a:lnTo>
                  <a:lnTo>
                    <a:pt x="430797" y="345376"/>
                  </a:lnTo>
                  <a:lnTo>
                    <a:pt x="519000" y="299403"/>
                  </a:lnTo>
                  <a:lnTo>
                    <a:pt x="612444" y="253524"/>
                  </a:lnTo>
                  <a:lnTo>
                    <a:pt x="710357" y="208679"/>
                  </a:lnTo>
                  <a:lnTo>
                    <a:pt x="811970" y="165809"/>
                  </a:lnTo>
                  <a:lnTo>
                    <a:pt x="916510" y="125854"/>
                  </a:lnTo>
                  <a:lnTo>
                    <a:pt x="1023208" y="89754"/>
                  </a:lnTo>
                  <a:lnTo>
                    <a:pt x="1131292" y="58450"/>
                  </a:lnTo>
                  <a:lnTo>
                    <a:pt x="1239992" y="32882"/>
                  </a:lnTo>
                  <a:lnTo>
                    <a:pt x="1348536" y="13991"/>
                  </a:lnTo>
                  <a:lnTo>
                    <a:pt x="1456154" y="2716"/>
                  </a:lnTo>
                  <a:lnTo>
                    <a:pt x="1562074" y="0"/>
                  </a:lnTo>
                  <a:lnTo>
                    <a:pt x="1636098" y="2838"/>
                  </a:lnTo>
                  <a:lnTo>
                    <a:pt x="1711007" y="8574"/>
                  </a:lnTo>
                  <a:lnTo>
                    <a:pt x="1786528" y="16978"/>
                  </a:lnTo>
                  <a:lnTo>
                    <a:pt x="1862390" y="27823"/>
                  </a:lnTo>
                  <a:lnTo>
                    <a:pt x="1938318" y="40882"/>
                  </a:lnTo>
                  <a:lnTo>
                    <a:pt x="2014041" y="55926"/>
                  </a:lnTo>
                  <a:lnTo>
                    <a:pt x="2089287" y="72729"/>
                  </a:lnTo>
                  <a:lnTo>
                    <a:pt x="2163784" y="91062"/>
                  </a:lnTo>
                  <a:lnTo>
                    <a:pt x="2237257" y="110698"/>
                  </a:lnTo>
                  <a:lnTo>
                    <a:pt x="2309437" y="131409"/>
                  </a:lnTo>
                  <a:lnTo>
                    <a:pt x="2380049" y="152968"/>
                  </a:lnTo>
                  <a:lnTo>
                    <a:pt x="2448821" y="175146"/>
                  </a:lnTo>
                  <a:lnTo>
                    <a:pt x="2515481" y="197717"/>
                  </a:lnTo>
                  <a:lnTo>
                    <a:pt x="2579757" y="220452"/>
                  </a:lnTo>
                  <a:lnTo>
                    <a:pt x="2641377" y="243125"/>
                  </a:lnTo>
                  <a:lnTo>
                    <a:pt x="2700067" y="265506"/>
                  </a:lnTo>
                  <a:lnTo>
                    <a:pt x="2755555" y="287369"/>
                  </a:lnTo>
                  <a:lnTo>
                    <a:pt x="2807569" y="308486"/>
                  </a:lnTo>
                  <a:lnTo>
                    <a:pt x="2855837" y="328630"/>
                  </a:lnTo>
                  <a:lnTo>
                    <a:pt x="2900085" y="347572"/>
                  </a:lnTo>
                  <a:lnTo>
                    <a:pt x="2928994" y="360824"/>
                  </a:lnTo>
                </a:path>
              </a:pathLst>
            </a:custGeom>
            <a:ln w="635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sz="352">
                <a:solidFill>
                  <a:srgbClr val="000000"/>
                </a:solidFill>
                <a:latin typeface="Times New Roman" charset="0"/>
                <a:ea typeface="ＭＳ Ｐゴシック" charset="-128"/>
              </a:endParaRPr>
            </a:p>
          </p:txBody>
        </p:sp>
        <p:sp>
          <p:nvSpPr>
            <p:cNvPr id="213" name="object 23">
              <a:extLst>
                <a:ext uri="{FF2B5EF4-FFF2-40B4-BE49-F238E27FC236}">
                  <a16:creationId xmlns:a16="http://schemas.microsoft.com/office/drawing/2014/main" id="{086CC30E-684B-BF4E-BC9A-5BA5C5920ABD}"/>
                </a:ext>
              </a:extLst>
            </p:cNvPr>
            <p:cNvSpPr/>
            <p:nvPr/>
          </p:nvSpPr>
          <p:spPr>
            <a:xfrm>
              <a:off x="3777782" y="4656161"/>
              <a:ext cx="203880" cy="165876"/>
            </a:xfrm>
            <a:custGeom>
              <a:avLst/>
              <a:gdLst/>
              <a:ahLst/>
              <a:cxnLst/>
              <a:rect l="l" t="t" r="r" b="b"/>
              <a:pathLst>
                <a:path w="289560" h="235584">
                  <a:moveTo>
                    <a:pt x="107974" y="0"/>
                  </a:moveTo>
                  <a:lnTo>
                    <a:pt x="112863" y="144746"/>
                  </a:lnTo>
                  <a:lnTo>
                    <a:pt x="0" y="235507"/>
                  </a:lnTo>
                  <a:lnTo>
                    <a:pt x="289495" y="225727"/>
                  </a:lnTo>
                  <a:lnTo>
                    <a:pt x="10797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sz="352">
                <a:solidFill>
                  <a:srgbClr val="000000"/>
                </a:solidFill>
                <a:latin typeface="Times New Roman" charset="0"/>
                <a:ea typeface="ＭＳ Ｐゴシック" charset="-128"/>
              </a:endParaRPr>
            </a:p>
          </p:txBody>
        </p:sp>
        <p:sp>
          <p:nvSpPr>
            <p:cNvPr id="214" name="object 24">
              <a:extLst>
                <a:ext uri="{FF2B5EF4-FFF2-40B4-BE49-F238E27FC236}">
                  <a16:creationId xmlns:a16="http://schemas.microsoft.com/office/drawing/2014/main" id="{55AF1394-BA00-6E4A-87A7-3AA79BB1B043}"/>
                </a:ext>
              </a:extLst>
            </p:cNvPr>
            <p:cNvSpPr/>
            <p:nvPr/>
          </p:nvSpPr>
          <p:spPr>
            <a:xfrm>
              <a:off x="1824187" y="4951523"/>
              <a:ext cx="2063387" cy="423408"/>
            </a:xfrm>
            <a:custGeom>
              <a:avLst/>
              <a:gdLst/>
              <a:ahLst/>
              <a:cxnLst/>
              <a:rect l="l" t="t" r="r" b="b"/>
              <a:pathLst>
                <a:path w="2930525" h="601345">
                  <a:moveTo>
                    <a:pt x="0" y="0"/>
                  </a:moveTo>
                  <a:lnTo>
                    <a:pt x="54976" y="37413"/>
                  </a:lnTo>
                  <a:lnTo>
                    <a:pt x="95668" y="64014"/>
                  </a:lnTo>
                  <a:lnTo>
                    <a:pt x="146251" y="96118"/>
                  </a:lnTo>
                  <a:lnTo>
                    <a:pt x="205951" y="132789"/>
                  </a:lnTo>
                  <a:lnTo>
                    <a:pt x="273992" y="173089"/>
                  </a:lnTo>
                  <a:lnTo>
                    <a:pt x="349598" y="216083"/>
                  </a:lnTo>
                  <a:lnTo>
                    <a:pt x="431996" y="260832"/>
                  </a:lnTo>
                  <a:lnTo>
                    <a:pt x="520408" y="306401"/>
                  </a:lnTo>
                  <a:lnTo>
                    <a:pt x="614061" y="351851"/>
                  </a:lnTo>
                  <a:lnTo>
                    <a:pt x="712179" y="396248"/>
                  </a:lnTo>
                  <a:lnTo>
                    <a:pt x="813987" y="438652"/>
                  </a:lnTo>
                  <a:lnTo>
                    <a:pt x="918709" y="478129"/>
                  </a:lnTo>
                  <a:lnTo>
                    <a:pt x="1025571" y="513740"/>
                  </a:lnTo>
                  <a:lnTo>
                    <a:pt x="1133797" y="544549"/>
                  </a:lnTo>
                  <a:lnTo>
                    <a:pt x="1242613" y="569619"/>
                  </a:lnTo>
                  <a:lnTo>
                    <a:pt x="1351242" y="588013"/>
                  </a:lnTo>
                  <a:lnTo>
                    <a:pt x="1458910" y="598795"/>
                  </a:lnTo>
                  <a:lnTo>
                    <a:pt x="1564841" y="601027"/>
                  </a:lnTo>
                  <a:lnTo>
                    <a:pt x="1638852" y="597849"/>
                  </a:lnTo>
                  <a:lnTo>
                    <a:pt x="1713734" y="591771"/>
                  </a:lnTo>
                  <a:lnTo>
                    <a:pt x="1789216" y="583021"/>
                  </a:lnTo>
                  <a:lnTo>
                    <a:pt x="1865026" y="571829"/>
                  </a:lnTo>
                  <a:lnTo>
                    <a:pt x="1940894" y="558423"/>
                  </a:lnTo>
                  <a:lnTo>
                    <a:pt x="2016548" y="543032"/>
                  </a:lnTo>
                  <a:lnTo>
                    <a:pt x="2091716" y="525885"/>
                  </a:lnTo>
                  <a:lnTo>
                    <a:pt x="2166127" y="507211"/>
                  </a:lnTo>
                  <a:lnTo>
                    <a:pt x="2239511" y="487239"/>
                  </a:lnTo>
                  <a:lnTo>
                    <a:pt x="2311594" y="466198"/>
                  </a:lnTo>
                  <a:lnTo>
                    <a:pt x="2382107" y="444316"/>
                  </a:lnTo>
                  <a:lnTo>
                    <a:pt x="2450777" y="421823"/>
                  </a:lnTo>
                  <a:lnTo>
                    <a:pt x="2517333" y="398947"/>
                  </a:lnTo>
                  <a:lnTo>
                    <a:pt x="2581505" y="375918"/>
                  </a:lnTo>
                  <a:lnTo>
                    <a:pt x="2643019" y="352964"/>
                  </a:lnTo>
                  <a:lnTo>
                    <a:pt x="2701606" y="330314"/>
                  </a:lnTo>
                  <a:lnTo>
                    <a:pt x="2756994" y="308197"/>
                  </a:lnTo>
                  <a:lnTo>
                    <a:pt x="2808911" y="286842"/>
                  </a:lnTo>
                  <a:lnTo>
                    <a:pt x="2857086" y="266478"/>
                  </a:lnTo>
                  <a:lnTo>
                    <a:pt x="2901247" y="247333"/>
                  </a:lnTo>
                  <a:lnTo>
                    <a:pt x="2930095" y="233946"/>
                  </a:lnTo>
                </a:path>
              </a:pathLst>
            </a:custGeom>
            <a:ln w="635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sz="352">
                <a:solidFill>
                  <a:srgbClr val="000000"/>
                </a:solidFill>
                <a:latin typeface="Times New Roman" charset="0"/>
                <a:ea typeface="ＭＳ Ｐゴシック" charset="-128"/>
              </a:endParaRPr>
            </a:p>
          </p:txBody>
        </p:sp>
        <p:sp>
          <p:nvSpPr>
            <p:cNvPr id="215" name="object 25">
              <a:extLst>
                <a:ext uri="{FF2B5EF4-FFF2-40B4-BE49-F238E27FC236}">
                  <a16:creationId xmlns:a16="http://schemas.microsoft.com/office/drawing/2014/main" id="{050560EC-1F3D-F343-831F-29FFFD63ED77}"/>
                </a:ext>
              </a:extLst>
            </p:cNvPr>
            <p:cNvSpPr/>
            <p:nvPr/>
          </p:nvSpPr>
          <p:spPr>
            <a:xfrm>
              <a:off x="3787233" y="5062114"/>
              <a:ext cx="203880" cy="165876"/>
            </a:xfrm>
            <a:custGeom>
              <a:avLst/>
              <a:gdLst/>
              <a:ahLst/>
              <a:cxnLst/>
              <a:rect l="l" t="t" r="r" b="b"/>
              <a:pathLst>
                <a:path w="289560" h="235584">
                  <a:moveTo>
                    <a:pt x="0" y="0"/>
                  </a:moveTo>
                  <a:lnTo>
                    <a:pt x="113278" y="90243"/>
                  </a:lnTo>
                  <a:lnTo>
                    <a:pt x="109051" y="235012"/>
                  </a:lnTo>
                  <a:lnTo>
                    <a:pt x="289537" y="84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sz="352">
                <a:solidFill>
                  <a:srgbClr val="000000"/>
                </a:solidFill>
                <a:latin typeface="Times New Roman" charset="0"/>
                <a:ea typeface="ＭＳ Ｐゴシック" charset="-128"/>
              </a:endParaRPr>
            </a:p>
          </p:txBody>
        </p:sp>
        <p:sp>
          <p:nvSpPr>
            <p:cNvPr id="216" name="object 37">
              <a:extLst>
                <a:ext uri="{FF2B5EF4-FFF2-40B4-BE49-F238E27FC236}">
                  <a16:creationId xmlns:a16="http://schemas.microsoft.com/office/drawing/2014/main" id="{035E667A-4C9B-184C-8820-B20162ED5AC8}"/>
                </a:ext>
              </a:extLst>
            </p:cNvPr>
            <p:cNvSpPr/>
            <p:nvPr/>
          </p:nvSpPr>
          <p:spPr>
            <a:xfrm>
              <a:off x="1663520" y="4848642"/>
              <a:ext cx="178842" cy="178395"/>
            </a:xfrm>
            <a:custGeom>
              <a:avLst/>
              <a:gdLst/>
              <a:ahLst/>
              <a:cxnLst/>
              <a:rect l="l" t="t" r="r" b="b"/>
              <a:pathLst>
                <a:path w="254000" h="253365">
                  <a:moveTo>
                    <a:pt x="122560" y="0"/>
                  </a:moveTo>
                  <a:lnTo>
                    <a:pt x="75420" y="11171"/>
                  </a:lnTo>
                  <a:lnTo>
                    <a:pt x="42758" y="31609"/>
                  </a:lnTo>
                  <a:lnTo>
                    <a:pt x="17909" y="60625"/>
                  </a:lnTo>
                  <a:lnTo>
                    <a:pt x="1484" y="105604"/>
                  </a:lnTo>
                  <a:lnTo>
                    <a:pt x="0" y="129438"/>
                  </a:lnTo>
                  <a:lnTo>
                    <a:pt x="953" y="141414"/>
                  </a:lnTo>
                  <a:lnTo>
                    <a:pt x="16156" y="187856"/>
                  </a:lnTo>
                  <a:lnTo>
                    <a:pt x="39628" y="218934"/>
                  </a:lnTo>
                  <a:lnTo>
                    <a:pt x="81432" y="245071"/>
                  </a:lnTo>
                  <a:lnTo>
                    <a:pt x="128616" y="253168"/>
                  </a:lnTo>
                  <a:lnTo>
                    <a:pt x="140628" y="252359"/>
                  </a:lnTo>
                  <a:lnTo>
                    <a:pt x="187043" y="237727"/>
                  </a:lnTo>
                  <a:lnTo>
                    <a:pt x="217806" y="214734"/>
                  </a:lnTo>
                  <a:lnTo>
                    <a:pt x="244815" y="172836"/>
                  </a:lnTo>
                  <a:lnTo>
                    <a:pt x="253582" y="125434"/>
                  </a:lnTo>
                  <a:lnTo>
                    <a:pt x="252923" y="113381"/>
                  </a:lnTo>
                  <a:lnTo>
                    <a:pt x="238887" y="66993"/>
                  </a:lnTo>
                  <a:lnTo>
                    <a:pt x="210977" y="31463"/>
                  </a:lnTo>
                  <a:lnTo>
                    <a:pt x="169361" y="6880"/>
                  </a:lnTo>
                  <a:lnTo>
                    <a:pt x="12256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sz="352">
                <a:solidFill>
                  <a:srgbClr val="000000"/>
                </a:solidFill>
                <a:latin typeface="Times New Roman" charset="0"/>
                <a:ea typeface="ＭＳ Ｐゴシック" charset="-128"/>
              </a:endParaRPr>
            </a:p>
          </p:txBody>
        </p:sp>
        <p:sp>
          <p:nvSpPr>
            <p:cNvPr id="217" name="object 38">
              <a:extLst>
                <a:ext uri="{FF2B5EF4-FFF2-40B4-BE49-F238E27FC236}">
                  <a16:creationId xmlns:a16="http://schemas.microsoft.com/office/drawing/2014/main" id="{38C9C8A1-D09E-4547-B9BC-C56B2562A27E}"/>
                </a:ext>
              </a:extLst>
            </p:cNvPr>
            <p:cNvSpPr/>
            <p:nvPr/>
          </p:nvSpPr>
          <p:spPr>
            <a:xfrm>
              <a:off x="4006348" y="4848642"/>
              <a:ext cx="178842" cy="178395"/>
            </a:xfrm>
            <a:custGeom>
              <a:avLst/>
              <a:gdLst/>
              <a:ahLst/>
              <a:cxnLst/>
              <a:rect l="l" t="t" r="r" b="b"/>
              <a:pathLst>
                <a:path w="254000" h="253365">
                  <a:moveTo>
                    <a:pt x="122560" y="0"/>
                  </a:moveTo>
                  <a:lnTo>
                    <a:pt x="75420" y="11171"/>
                  </a:lnTo>
                  <a:lnTo>
                    <a:pt x="42758" y="31609"/>
                  </a:lnTo>
                  <a:lnTo>
                    <a:pt x="17909" y="60625"/>
                  </a:lnTo>
                  <a:lnTo>
                    <a:pt x="1484" y="105604"/>
                  </a:lnTo>
                  <a:lnTo>
                    <a:pt x="0" y="129438"/>
                  </a:lnTo>
                  <a:lnTo>
                    <a:pt x="953" y="141414"/>
                  </a:lnTo>
                  <a:lnTo>
                    <a:pt x="16156" y="187856"/>
                  </a:lnTo>
                  <a:lnTo>
                    <a:pt x="39628" y="218934"/>
                  </a:lnTo>
                  <a:lnTo>
                    <a:pt x="81432" y="245071"/>
                  </a:lnTo>
                  <a:lnTo>
                    <a:pt x="128616" y="253168"/>
                  </a:lnTo>
                  <a:lnTo>
                    <a:pt x="140628" y="252359"/>
                  </a:lnTo>
                  <a:lnTo>
                    <a:pt x="187043" y="237727"/>
                  </a:lnTo>
                  <a:lnTo>
                    <a:pt x="217806" y="214734"/>
                  </a:lnTo>
                  <a:lnTo>
                    <a:pt x="244815" y="172836"/>
                  </a:lnTo>
                  <a:lnTo>
                    <a:pt x="253582" y="125434"/>
                  </a:lnTo>
                  <a:lnTo>
                    <a:pt x="252923" y="113381"/>
                  </a:lnTo>
                  <a:lnTo>
                    <a:pt x="238887" y="66993"/>
                  </a:lnTo>
                  <a:lnTo>
                    <a:pt x="210977" y="31463"/>
                  </a:lnTo>
                  <a:lnTo>
                    <a:pt x="169361" y="6880"/>
                  </a:lnTo>
                  <a:lnTo>
                    <a:pt x="12256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sz="352">
                <a:solidFill>
                  <a:srgbClr val="000000"/>
                </a:solidFill>
                <a:latin typeface="Times New Roman" charset="0"/>
                <a:ea typeface="ＭＳ Ｐゴシック" charset="-128"/>
              </a:endParaRPr>
            </a:p>
          </p:txBody>
        </p:sp>
        <p:sp>
          <p:nvSpPr>
            <p:cNvPr id="218" name="object 39">
              <a:extLst>
                <a:ext uri="{FF2B5EF4-FFF2-40B4-BE49-F238E27FC236}">
                  <a16:creationId xmlns:a16="http://schemas.microsoft.com/office/drawing/2014/main" id="{589D9F73-2B56-B64F-B829-1D65C035F40B}"/>
                </a:ext>
              </a:extLst>
            </p:cNvPr>
            <p:cNvSpPr/>
            <p:nvPr/>
          </p:nvSpPr>
          <p:spPr>
            <a:xfrm>
              <a:off x="4989978" y="4848642"/>
              <a:ext cx="178842" cy="178395"/>
            </a:xfrm>
            <a:custGeom>
              <a:avLst/>
              <a:gdLst/>
              <a:ahLst/>
              <a:cxnLst/>
              <a:rect l="l" t="t" r="r" b="b"/>
              <a:pathLst>
                <a:path w="254000" h="253365">
                  <a:moveTo>
                    <a:pt x="122561" y="0"/>
                  </a:moveTo>
                  <a:lnTo>
                    <a:pt x="75421" y="11171"/>
                  </a:lnTo>
                  <a:lnTo>
                    <a:pt x="42759" y="31609"/>
                  </a:lnTo>
                  <a:lnTo>
                    <a:pt x="17910" y="60625"/>
                  </a:lnTo>
                  <a:lnTo>
                    <a:pt x="1484" y="105604"/>
                  </a:lnTo>
                  <a:lnTo>
                    <a:pt x="0" y="129438"/>
                  </a:lnTo>
                  <a:lnTo>
                    <a:pt x="953" y="141414"/>
                  </a:lnTo>
                  <a:lnTo>
                    <a:pt x="16156" y="187855"/>
                  </a:lnTo>
                  <a:lnTo>
                    <a:pt x="39628" y="218933"/>
                  </a:lnTo>
                  <a:lnTo>
                    <a:pt x="81431" y="245071"/>
                  </a:lnTo>
                  <a:lnTo>
                    <a:pt x="128616" y="253168"/>
                  </a:lnTo>
                  <a:lnTo>
                    <a:pt x="140628" y="252359"/>
                  </a:lnTo>
                  <a:lnTo>
                    <a:pt x="187042" y="237727"/>
                  </a:lnTo>
                  <a:lnTo>
                    <a:pt x="217805" y="214733"/>
                  </a:lnTo>
                  <a:lnTo>
                    <a:pt x="244815" y="172835"/>
                  </a:lnTo>
                  <a:lnTo>
                    <a:pt x="253581" y="125433"/>
                  </a:lnTo>
                  <a:lnTo>
                    <a:pt x="252922" y="113381"/>
                  </a:lnTo>
                  <a:lnTo>
                    <a:pt x="238886" y="66993"/>
                  </a:lnTo>
                  <a:lnTo>
                    <a:pt x="210977" y="31464"/>
                  </a:lnTo>
                  <a:lnTo>
                    <a:pt x="169362" y="6881"/>
                  </a:lnTo>
                  <a:lnTo>
                    <a:pt x="12256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sz="352">
                <a:solidFill>
                  <a:srgbClr val="000000"/>
                </a:solidFill>
                <a:latin typeface="Times New Roman" charset="0"/>
                <a:ea typeface="ＭＳ Ｐゴシック" charset="-128"/>
              </a:endParaRPr>
            </a:p>
          </p:txBody>
        </p:sp>
        <p:sp>
          <p:nvSpPr>
            <p:cNvPr id="219" name="object 40">
              <a:extLst>
                <a:ext uri="{FF2B5EF4-FFF2-40B4-BE49-F238E27FC236}">
                  <a16:creationId xmlns:a16="http://schemas.microsoft.com/office/drawing/2014/main" id="{24FB04CC-8476-1948-9FDC-381BADEEE6F5}"/>
                </a:ext>
              </a:extLst>
            </p:cNvPr>
            <p:cNvSpPr/>
            <p:nvPr/>
          </p:nvSpPr>
          <p:spPr>
            <a:xfrm>
              <a:off x="5991492" y="4848642"/>
              <a:ext cx="178842" cy="178395"/>
            </a:xfrm>
            <a:custGeom>
              <a:avLst/>
              <a:gdLst/>
              <a:ahLst/>
              <a:cxnLst/>
              <a:rect l="l" t="t" r="r" b="b"/>
              <a:pathLst>
                <a:path w="254000" h="253365">
                  <a:moveTo>
                    <a:pt x="122561" y="0"/>
                  </a:moveTo>
                  <a:lnTo>
                    <a:pt x="75421" y="11171"/>
                  </a:lnTo>
                  <a:lnTo>
                    <a:pt x="42759" y="31609"/>
                  </a:lnTo>
                  <a:lnTo>
                    <a:pt x="17910" y="60625"/>
                  </a:lnTo>
                  <a:lnTo>
                    <a:pt x="1484" y="105604"/>
                  </a:lnTo>
                  <a:lnTo>
                    <a:pt x="0" y="129438"/>
                  </a:lnTo>
                  <a:lnTo>
                    <a:pt x="953" y="141414"/>
                  </a:lnTo>
                  <a:lnTo>
                    <a:pt x="16156" y="187855"/>
                  </a:lnTo>
                  <a:lnTo>
                    <a:pt x="39628" y="218933"/>
                  </a:lnTo>
                  <a:lnTo>
                    <a:pt x="81431" y="245071"/>
                  </a:lnTo>
                  <a:lnTo>
                    <a:pt x="128616" y="253168"/>
                  </a:lnTo>
                  <a:lnTo>
                    <a:pt x="140628" y="252359"/>
                  </a:lnTo>
                  <a:lnTo>
                    <a:pt x="187042" y="237727"/>
                  </a:lnTo>
                  <a:lnTo>
                    <a:pt x="217805" y="214733"/>
                  </a:lnTo>
                  <a:lnTo>
                    <a:pt x="244815" y="172835"/>
                  </a:lnTo>
                  <a:lnTo>
                    <a:pt x="253581" y="125433"/>
                  </a:lnTo>
                  <a:lnTo>
                    <a:pt x="252922" y="113381"/>
                  </a:lnTo>
                  <a:lnTo>
                    <a:pt x="238886" y="66993"/>
                  </a:lnTo>
                  <a:lnTo>
                    <a:pt x="210977" y="31464"/>
                  </a:lnTo>
                  <a:lnTo>
                    <a:pt x="169362" y="6881"/>
                  </a:lnTo>
                  <a:lnTo>
                    <a:pt x="12256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sz="352">
                <a:solidFill>
                  <a:srgbClr val="000000"/>
                </a:solidFill>
                <a:latin typeface="Times New Roman" charset="0"/>
                <a:ea typeface="ＭＳ Ｐゴシック" charset="-128"/>
              </a:endParaRPr>
            </a:p>
          </p:txBody>
        </p:sp>
        <p:sp>
          <p:nvSpPr>
            <p:cNvPr id="220" name="object 41">
              <a:extLst>
                <a:ext uri="{FF2B5EF4-FFF2-40B4-BE49-F238E27FC236}">
                  <a16:creationId xmlns:a16="http://schemas.microsoft.com/office/drawing/2014/main" id="{FFC0E878-C099-CB40-BBC2-05F402BF8FA5}"/>
                </a:ext>
              </a:extLst>
            </p:cNvPr>
            <p:cNvSpPr/>
            <p:nvPr/>
          </p:nvSpPr>
          <p:spPr>
            <a:xfrm>
              <a:off x="6894643" y="4848642"/>
              <a:ext cx="178842" cy="178395"/>
            </a:xfrm>
            <a:custGeom>
              <a:avLst/>
              <a:gdLst/>
              <a:ahLst/>
              <a:cxnLst/>
              <a:rect l="l" t="t" r="r" b="b"/>
              <a:pathLst>
                <a:path w="254000" h="253365">
                  <a:moveTo>
                    <a:pt x="122561" y="0"/>
                  </a:moveTo>
                  <a:lnTo>
                    <a:pt x="75421" y="11171"/>
                  </a:lnTo>
                  <a:lnTo>
                    <a:pt x="42759" y="31609"/>
                  </a:lnTo>
                  <a:lnTo>
                    <a:pt x="17910" y="60625"/>
                  </a:lnTo>
                  <a:lnTo>
                    <a:pt x="1484" y="105604"/>
                  </a:lnTo>
                  <a:lnTo>
                    <a:pt x="0" y="129438"/>
                  </a:lnTo>
                  <a:lnTo>
                    <a:pt x="953" y="141414"/>
                  </a:lnTo>
                  <a:lnTo>
                    <a:pt x="16156" y="187855"/>
                  </a:lnTo>
                  <a:lnTo>
                    <a:pt x="39628" y="218933"/>
                  </a:lnTo>
                  <a:lnTo>
                    <a:pt x="81431" y="245071"/>
                  </a:lnTo>
                  <a:lnTo>
                    <a:pt x="128616" y="253168"/>
                  </a:lnTo>
                  <a:lnTo>
                    <a:pt x="140628" y="252359"/>
                  </a:lnTo>
                  <a:lnTo>
                    <a:pt x="187042" y="237727"/>
                  </a:lnTo>
                  <a:lnTo>
                    <a:pt x="217805" y="214733"/>
                  </a:lnTo>
                  <a:lnTo>
                    <a:pt x="244815" y="172835"/>
                  </a:lnTo>
                  <a:lnTo>
                    <a:pt x="253581" y="125433"/>
                  </a:lnTo>
                  <a:lnTo>
                    <a:pt x="252922" y="113381"/>
                  </a:lnTo>
                  <a:lnTo>
                    <a:pt x="238886" y="66993"/>
                  </a:lnTo>
                  <a:lnTo>
                    <a:pt x="210977" y="31464"/>
                  </a:lnTo>
                  <a:lnTo>
                    <a:pt x="169362" y="6881"/>
                  </a:lnTo>
                  <a:lnTo>
                    <a:pt x="12256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sz="352">
                <a:solidFill>
                  <a:srgbClr val="000000"/>
                </a:solidFill>
                <a:latin typeface="Times New Roman" charset="0"/>
                <a:ea typeface="ＭＳ Ｐゴシック" charset="-128"/>
              </a:endParaRPr>
            </a:p>
          </p:txBody>
        </p:sp>
      </p:grpSp>
      <p:sp>
        <p:nvSpPr>
          <p:cNvPr id="221" name="object 38">
            <a:extLst>
              <a:ext uri="{FF2B5EF4-FFF2-40B4-BE49-F238E27FC236}">
                <a16:creationId xmlns:a16="http://schemas.microsoft.com/office/drawing/2014/main" id="{65480EF9-28E4-EC41-A5B8-3CA840A215A2}"/>
              </a:ext>
            </a:extLst>
          </p:cNvPr>
          <p:cNvSpPr/>
          <p:nvPr/>
        </p:nvSpPr>
        <p:spPr>
          <a:xfrm>
            <a:off x="4394899" y="1716747"/>
            <a:ext cx="178842" cy="178395"/>
          </a:xfrm>
          <a:custGeom>
            <a:avLst/>
            <a:gdLst/>
            <a:ahLst/>
            <a:cxnLst/>
            <a:rect l="l" t="t" r="r" b="b"/>
            <a:pathLst>
              <a:path w="254000" h="253365">
                <a:moveTo>
                  <a:pt x="122560" y="0"/>
                </a:moveTo>
                <a:lnTo>
                  <a:pt x="75420" y="11171"/>
                </a:lnTo>
                <a:lnTo>
                  <a:pt x="42758" y="31609"/>
                </a:lnTo>
                <a:lnTo>
                  <a:pt x="17909" y="60625"/>
                </a:lnTo>
                <a:lnTo>
                  <a:pt x="1484" y="105604"/>
                </a:lnTo>
                <a:lnTo>
                  <a:pt x="0" y="129438"/>
                </a:lnTo>
                <a:lnTo>
                  <a:pt x="953" y="141414"/>
                </a:lnTo>
                <a:lnTo>
                  <a:pt x="16156" y="187856"/>
                </a:lnTo>
                <a:lnTo>
                  <a:pt x="39628" y="218934"/>
                </a:lnTo>
                <a:lnTo>
                  <a:pt x="81432" y="245071"/>
                </a:lnTo>
                <a:lnTo>
                  <a:pt x="128616" y="253168"/>
                </a:lnTo>
                <a:lnTo>
                  <a:pt x="140628" y="252359"/>
                </a:lnTo>
                <a:lnTo>
                  <a:pt x="187043" y="237727"/>
                </a:lnTo>
                <a:lnTo>
                  <a:pt x="217806" y="214734"/>
                </a:lnTo>
                <a:lnTo>
                  <a:pt x="244815" y="172836"/>
                </a:lnTo>
                <a:lnTo>
                  <a:pt x="253582" y="125434"/>
                </a:lnTo>
                <a:lnTo>
                  <a:pt x="252923" y="113381"/>
                </a:lnTo>
                <a:lnTo>
                  <a:pt x="238887" y="66993"/>
                </a:lnTo>
                <a:lnTo>
                  <a:pt x="210977" y="31463"/>
                </a:lnTo>
                <a:lnTo>
                  <a:pt x="169361" y="6880"/>
                </a:lnTo>
                <a:lnTo>
                  <a:pt x="12256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sz="352">
              <a:solidFill>
                <a:srgbClr val="000000"/>
              </a:solidFill>
              <a:latin typeface="Times New Roman" charset="0"/>
              <a:ea typeface="ＭＳ Ｐゴシック" charset="-128"/>
            </a:endParaRPr>
          </a:p>
        </p:txBody>
      </p:sp>
      <p:sp>
        <p:nvSpPr>
          <p:cNvPr id="222" name="object 38">
            <a:extLst>
              <a:ext uri="{FF2B5EF4-FFF2-40B4-BE49-F238E27FC236}">
                <a16:creationId xmlns:a16="http://schemas.microsoft.com/office/drawing/2014/main" id="{12745497-1CD0-F844-AE4A-11692CD4AD6D}"/>
              </a:ext>
            </a:extLst>
          </p:cNvPr>
          <p:cNvSpPr/>
          <p:nvPr/>
        </p:nvSpPr>
        <p:spPr>
          <a:xfrm>
            <a:off x="4394899" y="2147952"/>
            <a:ext cx="178842" cy="178395"/>
          </a:xfrm>
          <a:custGeom>
            <a:avLst/>
            <a:gdLst/>
            <a:ahLst/>
            <a:cxnLst/>
            <a:rect l="l" t="t" r="r" b="b"/>
            <a:pathLst>
              <a:path w="254000" h="253365">
                <a:moveTo>
                  <a:pt x="122560" y="0"/>
                </a:moveTo>
                <a:lnTo>
                  <a:pt x="75420" y="11171"/>
                </a:lnTo>
                <a:lnTo>
                  <a:pt x="42758" y="31609"/>
                </a:lnTo>
                <a:lnTo>
                  <a:pt x="17909" y="60625"/>
                </a:lnTo>
                <a:lnTo>
                  <a:pt x="1484" y="105604"/>
                </a:lnTo>
                <a:lnTo>
                  <a:pt x="0" y="129438"/>
                </a:lnTo>
                <a:lnTo>
                  <a:pt x="953" y="141414"/>
                </a:lnTo>
                <a:lnTo>
                  <a:pt x="16156" y="187856"/>
                </a:lnTo>
                <a:lnTo>
                  <a:pt x="39628" y="218934"/>
                </a:lnTo>
                <a:lnTo>
                  <a:pt x="81432" y="245071"/>
                </a:lnTo>
                <a:lnTo>
                  <a:pt x="128616" y="253168"/>
                </a:lnTo>
                <a:lnTo>
                  <a:pt x="140628" y="252359"/>
                </a:lnTo>
                <a:lnTo>
                  <a:pt x="187043" y="237727"/>
                </a:lnTo>
                <a:lnTo>
                  <a:pt x="217806" y="214734"/>
                </a:lnTo>
                <a:lnTo>
                  <a:pt x="244815" y="172836"/>
                </a:lnTo>
                <a:lnTo>
                  <a:pt x="253582" y="125434"/>
                </a:lnTo>
                <a:lnTo>
                  <a:pt x="252923" y="113381"/>
                </a:lnTo>
                <a:lnTo>
                  <a:pt x="238887" y="66993"/>
                </a:lnTo>
                <a:lnTo>
                  <a:pt x="210977" y="31463"/>
                </a:lnTo>
                <a:lnTo>
                  <a:pt x="169361" y="6880"/>
                </a:lnTo>
                <a:lnTo>
                  <a:pt x="12256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sz="352">
              <a:solidFill>
                <a:srgbClr val="000000"/>
              </a:solidFill>
              <a:latin typeface="Times New Roman" charset="0"/>
              <a:ea typeface="ＭＳ Ｐゴシック" charset="-128"/>
            </a:endParaRPr>
          </a:p>
        </p:txBody>
      </p:sp>
      <p:sp>
        <p:nvSpPr>
          <p:cNvPr id="223" name="object 38">
            <a:extLst>
              <a:ext uri="{FF2B5EF4-FFF2-40B4-BE49-F238E27FC236}">
                <a16:creationId xmlns:a16="http://schemas.microsoft.com/office/drawing/2014/main" id="{84864391-CB4E-A243-B768-D609A3730FAD}"/>
              </a:ext>
            </a:extLst>
          </p:cNvPr>
          <p:cNvSpPr/>
          <p:nvPr/>
        </p:nvSpPr>
        <p:spPr>
          <a:xfrm>
            <a:off x="4318699" y="2528952"/>
            <a:ext cx="178842" cy="178395"/>
          </a:xfrm>
          <a:custGeom>
            <a:avLst/>
            <a:gdLst/>
            <a:ahLst/>
            <a:cxnLst/>
            <a:rect l="l" t="t" r="r" b="b"/>
            <a:pathLst>
              <a:path w="254000" h="253365">
                <a:moveTo>
                  <a:pt x="122560" y="0"/>
                </a:moveTo>
                <a:lnTo>
                  <a:pt x="75420" y="11171"/>
                </a:lnTo>
                <a:lnTo>
                  <a:pt x="42758" y="31609"/>
                </a:lnTo>
                <a:lnTo>
                  <a:pt x="17909" y="60625"/>
                </a:lnTo>
                <a:lnTo>
                  <a:pt x="1484" y="105604"/>
                </a:lnTo>
                <a:lnTo>
                  <a:pt x="0" y="129438"/>
                </a:lnTo>
                <a:lnTo>
                  <a:pt x="953" y="141414"/>
                </a:lnTo>
                <a:lnTo>
                  <a:pt x="16156" y="187856"/>
                </a:lnTo>
                <a:lnTo>
                  <a:pt x="39628" y="218934"/>
                </a:lnTo>
                <a:lnTo>
                  <a:pt x="81432" y="245071"/>
                </a:lnTo>
                <a:lnTo>
                  <a:pt x="128616" y="253168"/>
                </a:lnTo>
                <a:lnTo>
                  <a:pt x="140628" y="252359"/>
                </a:lnTo>
                <a:lnTo>
                  <a:pt x="187043" y="237727"/>
                </a:lnTo>
                <a:lnTo>
                  <a:pt x="217806" y="214734"/>
                </a:lnTo>
                <a:lnTo>
                  <a:pt x="244815" y="172836"/>
                </a:lnTo>
                <a:lnTo>
                  <a:pt x="253582" y="125434"/>
                </a:lnTo>
                <a:lnTo>
                  <a:pt x="252923" y="113381"/>
                </a:lnTo>
                <a:lnTo>
                  <a:pt x="238887" y="66993"/>
                </a:lnTo>
                <a:lnTo>
                  <a:pt x="210977" y="31463"/>
                </a:lnTo>
                <a:lnTo>
                  <a:pt x="169361" y="6880"/>
                </a:lnTo>
                <a:lnTo>
                  <a:pt x="12256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sz="352">
              <a:solidFill>
                <a:srgbClr val="000000"/>
              </a:solidFill>
              <a:latin typeface="Times New Roman" charset="0"/>
              <a:ea typeface="ＭＳ Ｐゴシック" charset="-128"/>
            </a:endParaRPr>
          </a:p>
        </p:txBody>
      </p:sp>
      <p:sp>
        <p:nvSpPr>
          <p:cNvPr id="224" name="object 38">
            <a:extLst>
              <a:ext uri="{FF2B5EF4-FFF2-40B4-BE49-F238E27FC236}">
                <a16:creationId xmlns:a16="http://schemas.microsoft.com/office/drawing/2014/main" id="{755C4CDF-9077-E24B-951A-5B5421F6805B}"/>
              </a:ext>
            </a:extLst>
          </p:cNvPr>
          <p:cNvSpPr/>
          <p:nvPr/>
        </p:nvSpPr>
        <p:spPr>
          <a:xfrm>
            <a:off x="5892457" y="1716747"/>
            <a:ext cx="178842" cy="178395"/>
          </a:xfrm>
          <a:custGeom>
            <a:avLst/>
            <a:gdLst/>
            <a:ahLst/>
            <a:cxnLst/>
            <a:rect l="l" t="t" r="r" b="b"/>
            <a:pathLst>
              <a:path w="254000" h="253365">
                <a:moveTo>
                  <a:pt x="122560" y="0"/>
                </a:moveTo>
                <a:lnTo>
                  <a:pt x="75420" y="11171"/>
                </a:lnTo>
                <a:lnTo>
                  <a:pt x="42758" y="31609"/>
                </a:lnTo>
                <a:lnTo>
                  <a:pt x="17909" y="60625"/>
                </a:lnTo>
                <a:lnTo>
                  <a:pt x="1484" y="105604"/>
                </a:lnTo>
                <a:lnTo>
                  <a:pt x="0" y="129438"/>
                </a:lnTo>
                <a:lnTo>
                  <a:pt x="953" y="141414"/>
                </a:lnTo>
                <a:lnTo>
                  <a:pt x="16156" y="187856"/>
                </a:lnTo>
                <a:lnTo>
                  <a:pt x="39628" y="218934"/>
                </a:lnTo>
                <a:lnTo>
                  <a:pt x="81432" y="245071"/>
                </a:lnTo>
                <a:lnTo>
                  <a:pt x="128616" y="253168"/>
                </a:lnTo>
                <a:lnTo>
                  <a:pt x="140628" y="252359"/>
                </a:lnTo>
                <a:lnTo>
                  <a:pt x="187043" y="237727"/>
                </a:lnTo>
                <a:lnTo>
                  <a:pt x="217806" y="214734"/>
                </a:lnTo>
                <a:lnTo>
                  <a:pt x="244815" y="172836"/>
                </a:lnTo>
                <a:lnTo>
                  <a:pt x="253582" y="125434"/>
                </a:lnTo>
                <a:lnTo>
                  <a:pt x="252923" y="113381"/>
                </a:lnTo>
                <a:lnTo>
                  <a:pt x="238887" y="66993"/>
                </a:lnTo>
                <a:lnTo>
                  <a:pt x="210977" y="31463"/>
                </a:lnTo>
                <a:lnTo>
                  <a:pt x="169361" y="6880"/>
                </a:lnTo>
                <a:lnTo>
                  <a:pt x="12256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sz="352">
              <a:solidFill>
                <a:srgbClr val="000000"/>
              </a:solidFill>
              <a:latin typeface="Times New Roman" charset="0"/>
              <a:ea typeface="ＭＳ Ｐゴシック" charset="-128"/>
            </a:endParaRPr>
          </a:p>
        </p:txBody>
      </p:sp>
      <p:sp>
        <p:nvSpPr>
          <p:cNvPr id="225" name="object 38">
            <a:extLst>
              <a:ext uri="{FF2B5EF4-FFF2-40B4-BE49-F238E27FC236}">
                <a16:creationId xmlns:a16="http://schemas.microsoft.com/office/drawing/2014/main" id="{A920852B-61EC-144B-BB4D-F393F2484A1E}"/>
              </a:ext>
            </a:extLst>
          </p:cNvPr>
          <p:cNvSpPr/>
          <p:nvPr/>
        </p:nvSpPr>
        <p:spPr>
          <a:xfrm>
            <a:off x="5892457" y="2528952"/>
            <a:ext cx="178842" cy="178395"/>
          </a:xfrm>
          <a:custGeom>
            <a:avLst/>
            <a:gdLst/>
            <a:ahLst/>
            <a:cxnLst/>
            <a:rect l="l" t="t" r="r" b="b"/>
            <a:pathLst>
              <a:path w="254000" h="253365">
                <a:moveTo>
                  <a:pt x="122560" y="0"/>
                </a:moveTo>
                <a:lnTo>
                  <a:pt x="75420" y="11171"/>
                </a:lnTo>
                <a:lnTo>
                  <a:pt x="42758" y="31609"/>
                </a:lnTo>
                <a:lnTo>
                  <a:pt x="17909" y="60625"/>
                </a:lnTo>
                <a:lnTo>
                  <a:pt x="1484" y="105604"/>
                </a:lnTo>
                <a:lnTo>
                  <a:pt x="0" y="129438"/>
                </a:lnTo>
                <a:lnTo>
                  <a:pt x="953" y="141414"/>
                </a:lnTo>
                <a:lnTo>
                  <a:pt x="16156" y="187856"/>
                </a:lnTo>
                <a:lnTo>
                  <a:pt x="39628" y="218934"/>
                </a:lnTo>
                <a:lnTo>
                  <a:pt x="81432" y="245071"/>
                </a:lnTo>
                <a:lnTo>
                  <a:pt x="128616" y="253168"/>
                </a:lnTo>
                <a:lnTo>
                  <a:pt x="140628" y="252359"/>
                </a:lnTo>
                <a:lnTo>
                  <a:pt x="187043" y="237727"/>
                </a:lnTo>
                <a:lnTo>
                  <a:pt x="217806" y="214734"/>
                </a:lnTo>
                <a:lnTo>
                  <a:pt x="244815" y="172836"/>
                </a:lnTo>
                <a:lnTo>
                  <a:pt x="253582" y="125434"/>
                </a:lnTo>
                <a:lnTo>
                  <a:pt x="252923" y="113381"/>
                </a:lnTo>
                <a:lnTo>
                  <a:pt x="238887" y="66993"/>
                </a:lnTo>
                <a:lnTo>
                  <a:pt x="210977" y="31463"/>
                </a:lnTo>
                <a:lnTo>
                  <a:pt x="169361" y="6880"/>
                </a:lnTo>
                <a:lnTo>
                  <a:pt x="12256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sz="352">
              <a:solidFill>
                <a:srgbClr val="000000"/>
              </a:solidFill>
              <a:latin typeface="Times New Roman" charset="0"/>
              <a:ea typeface="ＭＳ Ｐゴシック" charset="-128"/>
            </a:endParaRPr>
          </a:p>
        </p:txBody>
      </p:sp>
      <p:sp>
        <p:nvSpPr>
          <p:cNvPr id="226" name="object 38">
            <a:extLst>
              <a:ext uri="{FF2B5EF4-FFF2-40B4-BE49-F238E27FC236}">
                <a16:creationId xmlns:a16="http://schemas.microsoft.com/office/drawing/2014/main" id="{33FA0C78-F00C-D045-B168-0A41EA929E0E}"/>
              </a:ext>
            </a:extLst>
          </p:cNvPr>
          <p:cNvSpPr/>
          <p:nvPr/>
        </p:nvSpPr>
        <p:spPr>
          <a:xfrm>
            <a:off x="6909499" y="1716747"/>
            <a:ext cx="178842" cy="178395"/>
          </a:xfrm>
          <a:custGeom>
            <a:avLst/>
            <a:gdLst/>
            <a:ahLst/>
            <a:cxnLst/>
            <a:rect l="l" t="t" r="r" b="b"/>
            <a:pathLst>
              <a:path w="254000" h="253365">
                <a:moveTo>
                  <a:pt x="122560" y="0"/>
                </a:moveTo>
                <a:lnTo>
                  <a:pt x="75420" y="11171"/>
                </a:lnTo>
                <a:lnTo>
                  <a:pt x="42758" y="31609"/>
                </a:lnTo>
                <a:lnTo>
                  <a:pt x="17909" y="60625"/>
                </a:lnTo>
                <a:lnTo>
                  <a:pt x="1484" y="105604"/>
                </a:lnTo>
                <a:lnTo>
                  <a:pt x="0" y="129438"/>
                </a:lnTo>
                <a:lnTo>
                  <a:pt x="953" y="141414"/>
                </a:lnTo>
                <a:lnTo>
                  <a:pt x="16156" y="187856"/>
                </a:lnTo>
                <a:lnTo>
                  <a:pt x="39628" y="218934"/>
                </a:lnTo>
                <a:lnTo>
                  <a:pt x="81432" y="245071"/>
                </a:lnTo>
                <a:lnTo>
                  <a:pt x="128616" y="253168"/>
                </a:lnTo>
                <a:lnTo>
                  <a:pt x="140628" y="252359"/>
                </a:lnTo>
                <a:lnTo>
                  <a:pt x="187043" y="237727"/>
                </a:lnTo>
                <a:lnTo>
                  <a:pt x="217806" y="214734"/>
                </a:lnTo>
                <a:lnTo>
                  <a:pt x="244815" y="172836"/>
                </a:lnTo>
                <a:lnTo>
                  <a:pt x="253582" y="125434"/>
                </a:lnTo>
                <a:lnTo>
                  <a:pt x="252923" y="113381"/>
                </a:lnTo>
                <a:lnTo>
                  <a:pt x="238887" y="66993"/>
                </a:lnTo>
                <a:lnTo>
                  <a:pt x="210977" y="31463"/>
                </a:lnTo>
                <a:lnTo>
                  <a:pt x="169361" y="6880"/>
                </a:lnTo>
                <a:lnTo>
                  <a:pt x="12256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sz="352">
              <a:solidFill>
                <a:srgbClr val="000000"/>
              </a:solidFill>
              <a:latin typeface="Times New Roman" charset="0"/>
              <a:ea typeface="ＭＳ Ｐゴシック" charset="-128"/>
            </a:endParaRPr>
          </a:p>
        </p:txBody>
      </p:sp>
      <p:sp>
        <p:nvSpPr>
          <p:cNvPr id="227" name="object 38">
            <a:extLst>
              <a:ext uri="{FF2B5EF4-FFF2-40B4-BE49-F238E27FC236}">
                <a16:creationId xmlns:a16="http://schemas.microsoft.com/office/drawing/2014/main" id="{A7C1C239-46D8-7F4F-9ADE-F396D652CF20}"/>
              </a:ext>
            </a:extLst>
          </p:cNvPr>
          <p:cNvSpPr/>
          <p:nvPr/>
        </p:nvSpPr>
        <p:spPr>
          <a:xfrm>
            <a:off x="6909499" y="2528952"/>
            <a:ext cx="178842" cy="178395"/>
          </a:xfrm>
          <a:custGeom>
            <a:avLst/>
            <a:gdLst/>
            <a:ahLst/>
            <a:cxnLst/>
            <a:rect l="l" t="t" r="r" b="b"/>
            <a:pathLst>
              <a:path w="254000" h="253365">
                <a:moveTo>
                  <a:pt x="122560" y="0"/>
                </a:moveTo>
                <a:lnTo>
                  <a:pt x="75420" y="11171"/>
                </a:lnTo>
                <a:lnTo>
                  <a:pt x="42758" y="31609"/>
                </a:lnTo>
                <a:lnTo>
                  <a:pt x="17909" y="60625"/>
                </a:lnTo>
                <a:lnTo>
                  <a:pt x="1484" y="105604"/>
                </a:lnTo>
                <a:lnTo>
                  <a:pt x="0" y="129438"/>
                </a:lnTo>
                <a:lnTo>
                  <a:pt x="953" y="141414"/>
                </a:lnTo>
                <a:lnTo>
                  <a:pt x="16156" y="187856"/>
                </a:lnTo>
                <a:lnTo>
                  <a:pt x="39628" y="218934"/>
                </a:lnTo>
                <a:lnTo>
                  <a:pt x="81432" y="245071"/>
                </a:lnTo>
                <a:lnTo>
                  <a:pt x="128616" y="253168"/>
                </a:lnTo>
                <a:lnTo>
                  <a:pt x="140628" y="252359"/>
                </a:lnTo>
                <a:lnTo>
                  <a:pt x="187043" y="237727"/>
                </a:lnTo>
                <a:lnTo>
                  <a:pt x="217806" y="214734"/>
                </a:lnTo>
                <a:lnTo>
                  <a:pt x="244815" y="172836"/>
                </a:lnTo>
                <a:lnTo>
                  <a:pt x="253582" y="125434"/>
                </a:lnTo>
                <a:lnTo>
                  <a:pt x="252923" y="113381"/>
                </a:lnTo>
                <a:lnTo>
                  <a:pt x="238887" y="66993"/>
                </a:lnTo>
                <a:lnTo>
                  <a:pt x="210977" y="31463"/>
                </a:lnTo>
                <a:lnTo>
                  <a:pt x="169361" y="6880"/>
                </a:lnTo>
                <a:lnTo>
                  <a:pt x="12256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sz="352">
              <a:solidFill>
                <a:srgbClr val="000000"/>
              </a:solidFill>
              <a:latin typeface="Times New Roman" charset="0"/>
              <a:ea typeface="ＭＳ Ｐゴシック" charset="-128"/>
            </a:endParaRPr>
          </a:p>
        </p:txBody>
      </p:sp>
      <p:sp>
        <p:nvSpPr>
          <p:cNvPr id="228" name="object 38">
            <a:extLst>
              <a:ext uri="{FF2B5EF4-FFF2-40B4-BE49-F238E27FC236}">
                <a16:creationId xmlns:a16="http://schemas.microsoft.com/office/drawing/2014/main" id="{367F090A-3CE9-5249-8501-08268A9A8B6D}"/>
              </a:ext>
            </a:extLst>
          </p:cNvPr>
          <p:cNvSpPr/>
          <p:nvPr/>
        </p:nvSpPr>
        <p:spPr>
          <a:xfrm>
            <a:off x="7900099" y="1716747"/>
            <a:ext cx="178842" cy="178395"/>
          </a:xfrm>
          <a:custGeom>
            <a:avLst/>
            <a:gdLst/>
            <a:ahLst/>
            <a:cxnLst/>
            <a:rect l="l" t="t" r="r" b="b"/>
            <a:pathLst>
              <a:path w="254000" h="253365">
                <a:moveTo>
                  <a:pt x="122560" y="0"/>
                </a:moveTo>
                <a:lnTo>
                  <a:pt x="75420" y="11171"/>
                </a:lnTo>
                <a:lnTo>
                  <a:pt x="42758" y="31609"/>
                </a:lnTo>
                <a:lnTo>
                  <a:pt x="17909" y="60625"/>
                </a:lnTo>
                <a:lnTo>
                  <a:pt x="1484" y="105604"/>
                </a:lnTo>
                <a:lnTo>
                  <a:pt x="0" y="129438"/>
                </a:lnTo>
                <a:lnTo>
                  <a:pt x="953" y="141414"/>
                </a:lnTo>
                <a:lnTo>
                  <a:pt x="16156" y="187856"/>
                </a:lnTo>
                <a:lnTo>
                  <a:pt x="39628" y="218934"/>
                </a:lnTo>
                <a:lnTo>
                  <a:pt x="81432" y="245071"/>
                </a:lnTo>
                <a:lnTo>
                  <a:pt x="128616" y="253168"/>
                </a:lnTo>
                <a:lnTo>
                  <a:pt x="140628" y="252359"/>
                </a:lnTo>
                <a:lnTo>
                  <a:pt x="187043" y="237727"/>
                </a:lnTo>
                <a:lnTo>
                  <a:pt x="217806" y="214734"/>
                </a:lnTo>
                <a:lnTo>
                  <a:pt x="244815" y="172836"/>
                </a:lnTo>
                <a:lnTo>
                  <a:pt x="253582" y="125434"/>
                </a:lnTo>
                <a:lnTo>
                  <a:pt x="252923" y="113381"/>
                </a:lnTo>
                <a:lnTo>
                  <a:pt x="238887" y="66993"/>
                </a:lnTo>
                <a:lnTo>
                  <a:pt x="210977" y="31463"/>
                </a:lnTo>
                <a:lnTo>
                  <a:pt x="169361" y="6880"/>
                </a:lnTo>
                <a:lnTo>
                  <a:pt x="12256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sz="352">
              <a:solidFill>
                <a:srgbClr val="000000"/>
              </a:solidFill>
              <a:latin typeface="Times New Roman" charset="0"/>
              <a:ea typeface="ＭＳ Ｐゴシック" charset="-128"/>
            </a:endParaRPr>
          </a:p>
        </p:txBody>
      </p:sp>
      <p:sp>
        <p:nvSpPr>
          <p:cNvPr id="229" name="object 38">
            <a:extLst>
              <a:ext uri="{FF2B5EF4-FFF2-40B4-BE49-F238E27FC236}">
                <a16:creationId xmlns:a16="http://schemas.microsoft.com/office/drawing/2014/main" id="{F9451277-B126-A046-A9A1-606B2B13E32B}"/>
              </a:ext>
            </a:extLst>
          </p:cNvPr>
          <p:cNvSpPr/>
          <p:nvPr/>
        </p:nvSpPr>
        <p:spPr>
          <a:xfrm>
            <a:off x="7873657" y="2528952"/>
            <a:ext cx="178842" cy="178395"/>
          </a:xfrm>
          <a:custGeom>
            <a:avLst/>
            <a:gdLst/>
            <a:ahLst/>
            <a:cxnLst/>
            <a:rect l="l" t="t" r="r" b="b"/>
            <a:pathLst>
              <a:path w="254000" h="253365">
                <a:moveTo>
                  <a:pt x="122560" y="0"/>
                </a:moveTo>
                <a:lnTo>
                  <a:pt x="75420" y="11171"/>
                </a:lnTo>
                <a:lnTo>
                  <a:pt x="42758" y="31609"/>
                </a:lnTo>
                <a:lnTo>
                  <a:pt x="17909" y="60625"/>
                </a:lnTo>
                <a:lnTo>
                  <a:pt x="1484" y="105604"/>
                </a:lnTo>
                <a:lnTo>
                  <a:pt x="0" y="129438"/>
                </a:lnTo>
                <a:lnTo>
                  <a:pt x="953" y="141414"/>
                </a:lnTo>
                <a:lnTo>
                  <a:pt x="16156" y="187856"/>
                </a:lnTo>
                <a:lnTo>
                  <a:pt x="39628" y="218934"/>
                </a:lnTo>
                <a:lnTo>
                  <a:pt x="81432" y="245071"/>
                </a:lnTo>
                <a:lnTo>
                  <a:pt x="128616" y="253168"/>
                </a:lnTo>
                <a:lnTo>
                  <a:pt x="140628" y="252359"/>
                </a:lnTo>
                <a:lnTo>
                  <a:pt x="187043" y="237727"/>
                </a:lnTo>
                <a:lnTo>
                  <a:pt x="217806" y="214734"/>
                </a:lnTo>
                <a:lnTo>
                  <a:pt x="244815" y="172836"/>
                </a:lnTo>
                <a:lnTo>
                  <a:pt x="253582" y="125434"/>
                </a:lnTo>
                <a:lnTo>
                  <a:pt x="252923" y="113381"/>
                </a:lnTo>
                <a:lnTo>
                  <a:pt x="238887" y="66993"/>
                </a:lnTo>
                <a:lnTo>
                  <a:pt x="210977" y="31463"/>
                </a:lnTo>
                <a:lnTo>
                  <a:pt x="169361" y="6880"/>
                </a:lnTo>
                <a:lnTo>
                  <a:pt x="12256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sz="352">
              <a:solidFill>
                <a:srgbClr val="000000"/>
              </a:solidFill>
              <a:latin typeface="Times New Roman" charset="0"/>
              <a:ea typeface="ＭＳ Ｐゴシック" charset="-128"/>
            </a:endParaRPr>
          </a:p>
        </p:txBody>
      </p:sp>
      <p:sp>
        <p:nvSpPr>
          <p:cNvPr id="230" name="Rectangle 229">
            <a:extLst>
              <a:ext uri="{FF2B5EF4-FFF2-40B4-BE49-F238E27FC236}">
                <a16:creationId xmlns:a16="http://schemas.microsoft.com/office/drawing/2014/main" id="{99F6A612-FE97-8F4E-9698-A7086B0E4A38}"/>
              </a:ext>
            </a:extLst>
          </p:cNvPr>
          <p:cNvSpPr/>
          <p:nvPr/>
        </p:nvSpPr>
        <p:spPr>
          <a:xfrm>
            <a:off x="3074185" y="1621629"/>
            <a:ext cx="32252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dirty="0">
                <a:solidFill>
                  <a:srgbClr val="000000"/>
                </a:solidFill>
                <a:latin typeface="Gill Sans"/>
                <a:ea typeface="ＭＳ Ｐゴシック" charset="-128"/>
                <a:cs typeface="Gill Sans"/>
              </a:rPr>
              <a:t>s</a:t>
            </a:r>
            <a:endParaRPr lang="en-US" sz="500" dirty="0">
              <a:solidFill>
                <a:srgbClr val="000000"/>
              </a:solidFill>
              <a:latin typeface="Times New Roman" charset="0"/>
              <a:ea typeface="ＭＳ Ｐゴシック" charset="-128"/>
            </a:endParaRPr>
          </a:p>
        </p:txBody>
      </p:sp>
      <p:sp>
        <p:nvSpPr>
          <p:cNvPr id="231" name="Rectangle 230">
            <a:extLst>
              <a:ext uri="{FF2B5EF4-FFF2-40B4-BE49-F238E27FC236}">
                <a16:creationId xmlns:a16="http://schemas.microsoft.com/office/drawing/2014/main" id="{C011B1A7-20D6-2040-8B6E-D4175E864947}"/>
              </a:ext>
            </a:extLst>
          </p:cNvPr>
          <p:cNvSpPr/>
          <p:nvPr/>
        </p:nvSpPr>
        <p:spPr>
          <a:xfrm>
            <a:off x="8561853" y="1688663"/>
            <a:ext cx="30489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dirty="0">
                <a:solidFill>
                  <a:srgbClr val="000000"/>
                </a:solidFill>
                <a:latin typeface="Gill Sans"/>
                <a:ea typeface="ＭＳ Ｐゴシック" charset="-128"/>
                <a:cs typeface="Gill Sans"/>
              </a:rPr>
              <a:t>t</a:t>
            </a:r>
            <a:endParaRPr lang="en-US" sz="500" dirty="0">
              <a:solidFill>
                <a:srgbClr val="000000"/>
              </a:solidFill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22231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CC3487D-D6D5-A04C-94F1-8FE8E59FD7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74347" y="224047"/>
            <a:ext cx="9109135" cy="1052914"/>
          </a:xfrm>
        </p:spPr>
        <p:txBody>
          <a:bodyPr/>
          <a:lstStyle/>
          <a:p>
            <a:r>
              <a:rPr lang="en-US" altLang="zh-CN" sz="3600" dirty="0">
                <a:solidFill>
                  <a:schemeClr val="accent1"/>
                </a:solidFill>
                <a:latin typeface="Comic Sans MS" panose="030F0902030302020204" pitchFamily="66" charset="0"/>
              </a:rPr>
              <a:t>From 1 Path to M Paths</a:t>
            </a:r>
            <a:endParaRPr lang="en-US" sz="3600" dirty="0">
              <a:solidFill>
                <a:schemeClr val="accent1"/>
              </a:solidFill>
              <a:latin typeface="Comic Sans MS" panose="030F0902030302020204" pitchFamily="66" charset="0"/>
            </a:endParaRP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2138ACD-20AD-9E49-9CD8-656901E254A0}"/>
              </a:ext>
            </a:extLst>
          </p:cNvPr>
          <p:cNvSpPr txBox="1">
            <a:spLocks/>
          </p:cNvSpPr>
          <p:nvPr/>
        </p:nvSpPr>
        <p:spPr>
          <a:xfrm>
            <a:off x="11488848" y="6039465"/>
            <a:ext cx="703152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1pPr>
            <a:lvl2pPr marL="742950" indent="-28575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2pPr>
            <a:lvl3pPr marL="1143000" indent="-22860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3pPr>
            <a:lvl4pPr marL="1600200" indent="-22860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4pPr>
            <a:lvl5pPr marL="2057400" indent="-22860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5pPr>
            <a:lvl6pPr marL="25146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6pPr>
            <a:lvl7pPr marL="29718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7pPr>
            <a:lvl8pPr marL="34290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8pPr>
            <a:lvl9pPr marL="38862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9pPr>
          </a:lstStyle>
          <a:p>
            <a:pPr algn="r"/>
            <a:fld id="{7CBD4323-42A0-E54E-9D59-E221C7814D01}" type="slidenum">
              <a:rPr lang="en-US" altLang="x-none" sz="1600" smtClean="0">
                <a:latin typeface="Tahoma" charset="0"/>
              </a:rPr>
              <a:pPr algn="r"/>
              <a:t>76</a:t>
            </a:fld>
            <a:endParaRPr lang="en-US" altLang="x-none" sz="1600" dirty="0">
              <a:latin typeface="Tahoma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0646E9-B47A-AD4C-BD38-B39564593F6D}"/>
              </a:ext>
            </a:extLst>
          </p:cNvPr>
          <p:cNvSpPr txBox="1"/>
          <p:nvPr/>
        </p:nvSpPr>
        <p:spPr>
          <a:xfrm>
            <a:off x="5936566" y="734333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0A9E1149-CE3C-2B43-8B94-D79C41E2F3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1696" y="3252480"/>
            <a:ext cx="4431222" cy="2751138"/>
          </a:xfrm>
          <a:prstGeom prst="rect">
            <a:avLst/>
          </a:prstGeom>
        </p:spPr>
      </p:pic>
      <p:sp>
        <p:nvSpPr>
          <p:cNvPr id="51" name="Content Placeholder 26">
            <a:extLst>
              <a:ext uri="{FF2B5EF4-FFF2-40B4-BE49-F238E27FC236}">
                <a16:creationId xmlns:a16="http://schemas.microsoft.com/office/drawing/2014/main" id="{6675DF26-059F-4E42-8935-F9D6F98A9FAD}"/>
              </a:ext>
            </a:extLst>
          </p:cNvPr>
          <p:cNvSpPr txBox="1">
            <a:spLocks/>
          </p:cNvSpPr>
          <p:nvPr/>
        </p:nvSpPr>
        <p:spPr bwMode="auto">
          <a:xfrm>
            <a:off x="1884997" y="1115705"/>
            <a:ext cx="7783513" cy="4656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557" tIns="45781" rIns="91557" bIns="45781" numCol="1" anchor="t" anchorCtr="0" compatLnSpc="1">
            <a:prstTxWarp prst="textNoShape">
              <a:avLst/>
            </a:prstTxWarp>
          </a:bodyPr>
          <a:lstStyle>
            <a:lvl1pPr marL="342900" indent="-342900" algn="l" defTabSz="915988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Wingdings" pitchFamily="2" charset="2"/>
              <a:buChar char="q"/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4538" indent="-287338" algn="l" defTabSz="915988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Courier New" panose="02070309020205020404" pitchFamily="49" charset="0"/>
              <a:buChar char="o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4588" indent="-228600" algn="l" defTabSz="915988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603375" indent="-230188" algn="l" defTabSz="915988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charset="0"/>
              </a:defRPr>
            </a:lvl4pPr>
            <a:lvl5pPr marL="2060575" indent="-228600" algn="l" defTabSz="915988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charset="0"/>
              </a:defRPr>
            </a:lvl5pPr>
            <a:lvl6pPr marL="2517775" indent="-228600" algn="l" defTabSz="915988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4975" indent="-228600" algn="l" defTabSz="915988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32175" indent="-228600" algn="l" defTabSz="915988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9375" indent="-228600" algn="l" defTabSz="915988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342900" marR="0" lvl="0" indent="-342900" algn="l" defTabSz="915988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Wingdings" pitchFamily="2" charset="2"/>
              <a:buChar char="q"/>
              <a:tabLst/>
              <a:defRPr/>
            </a:pPr>
            <a:r>
              <a:rPr kumimoji="0" lang="en-US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/>
                <a:ea typeface="ＭＳ Ｐゴシック" charset="0"/>
              </a:rPr>
              <a:t>Problem: naïve enumeration of each path may need exponentially many paths</a:t>
            </a:r>
          </a:p>
          <a:p>
            <a:pPr marL="744538" marR="0" lvl="1" indent="-287338" algn="l" defTabSz="915988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75000"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/>
                <a:ea typeface="ＭＳ Ｐゴシック" charset="0"/>
              </a:rPr>
              <a:t>Solution: dynamic programming (a.k.a. loop unrolling)</a:t>
            </a:r>
          </a:p>
          <a:p>
            <a:pPr marL="1144588" marR="0" lvl="2" indent="-228600" algn="l" defTabSz="915988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/>
                <a:ea typeface="ＭＳ Ｐゴシック" charset="0"/>
              </a:rPr>
              <a:t>Intermediate variables: “Can reach x in k hops?”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/>
              <a:ea typeface="ＭＳ Ｐゴシック" charset="0"/>
            </a:endParaRP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3E83127A-835C-944C-A780-D78CE9AA70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2987" y="4883765"/>
            <a:ext cx="6057900" cy="115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788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CC3487D-D6D5-A04C-94F1-8FE8E59FD7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74347" y="224047"/>
            <a:ext cx="9109135" cy="1052914"/>
          </a:xfrm>
        </p:spPr>
        <p:txBody>
          <a:bodyPr/>
          <a:lstStyle/>
          <a:p>
            <a:r>
              <a:rPr lang="en-US" altLang="zh-CN" sz="3600" dirty="0">
                <a:solidFill>
                  <a:schemeClr val="accent1"/>
                </a:solidFill>
                <a:latin typeface="Comic Sans MS" panose="030F0902030302020204" pitchFamily="66" charset="0"/>
              </a:rPr>
              <a:t>Blackhole</a:t>
            </a:r>
            <a:endParaRPr lang="en-US" sz="3600" dirty="0">
              <a:solidFill>
                <a:schemeClr val="accent1"/>
              </a:solidFill>
              <a:latin typeface="Comic Sans MS" panose="030F0902030302020204" pitchFamily="66" charset="0"/>
            </a:endParaRP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2138ACD-20AD-9E49-9CD8-656901E254A0}"/>
              </a:ext>
            </a:extLst>
          </p:cNvPr>
          <p:cNvSpPr txBox="1">
            <a:spLocks/>
          </p:cNvSpPr>
          <p:nvPr/>
        </p:nvSpPr>
        <p:spPr>
          <a:xfrm>
            <a:off x="11488848" y="6039465"/>
            <a:ext cx="703152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1pPr>
            <a:lvl2pPr marL="742950" indent="-28575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2pPr>
            <a:lvl3pPr marL="1143000" indent="-22860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3pPr>
            <a:lvl4pPr marL="1600200" indent="-22860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4pPr>
            <a:lvl5pPr marL="2057400" indent="-22860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5pPr>
            <a:lvl6pPr marL="25146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6pPr>
            <a:lvl7pPr marL="29718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7pPr>
            <a:lvl8pPr marL="34290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8pPr>
            <a:lvl9pPr marL="38862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9pPr>
          </a:lstStyle>
          <a:p>
            <a:pPr algn="r"/>
            <a:fld id="{7CBD4323-42A0-E54E-9D59-E221C7814D01}" type="slidenum">
              <a:rPr lang="en-US" altLang="x-none" sz="1600" smtClean="0">
                <a:latin typeface="Tahoma" charset="0"/>
              </a:rPr>
              <a:pPr algn="r"/>
              <a:t>77</a:t>
            </a:fld>
            <a:endParaRPr lang="en-US" altLang="x-none" sz="1600" dirty="0">
              <a:latin typeface="Tahoma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0646E9-B47A-AD4C-BD38-B39564593F6D}"/>
              </a:ext>
            </a:extLst>
          </p:cNvPr>
          <p:cNvSpPr txBox="1"/>
          <p:nvPr/>
        </p:nvSpPr>
        <p:spPr>
          <a:xfrm>
            <a:off x="5936566" y="734333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7" name="Content Placeholder 2">
            <a:extLst>
              <a:ext uri="{FF2B5EF4-FFF2-40B4-BE49-F238E27FC236}">
                <a16:creationId xmlns:a16="http://schemas.microsoft.com/office/drawing/2014/main" id="{2AFD1D82-3EC2-5A49-818D-DC1543F94D68}"/>
              </a:ext>
            </a:extLst>
          </p:cNvPr>
          <p:cNvSpPr txBox="1">
            <a:spLocks/>
          </p:cNvSpPr>
          <p:nvPr/>
        </p:nvSpPr>
        <p:spPr bwMode="auto">
          <a:xfrm>
            <a:off x="1868428" y="3072821"/>
            <a:ext cx="4038600" cy="26618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557" tIns="45781" rIns="91557" bIns="45781" numCol="1" anchor="t" anchorCtr="0" compatLnSpc="1">
            <a:prstTxWarp prst="textNoShape">
              <a:avLst/>
            </a:prstTxWarp>
          </a:bodyPr>
          <a:lstStyle>
            <a:lvl1pPr marL="342900" indent="-342900" algn="l" defTabSz="915988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Wingdings" pitchFamily="2" charset="2"/>
              <a:buChar char="q"/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4538" indent="-287338" algn="l" defTabSz="915988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Courier New" panose="02070309020205020404" pitchFamily="49" charset="0"/>
              <a:buChar char="o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4588" indent="-228600" algn="l" defTabSz="915988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603375" indent="-230188" algn="l" defTabSz="915988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charset="0"/>
              </a:defRPr>
            </a:lvl4pPr>
            <a:lvl5pPr marL="2060575" indent="-228600" algn="l" defTabSz="915988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charset="0"/>
              </a:defRPr>
            </a:lvl5pPr>
            <a:lvl6pPr marL="2517775" indent="-228600" algn="l" defTabSz="915988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4975" indent="-228600" algn="l" defTabSz="915988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32175" indent="-228600" algn="l" defTabSz="915988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9375" indent="-228600" algn="l" defTabSz="915988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342900" marR="0" lvl="0" indent="-342900" algn="l" defTabSz="915988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Wingdings" pitchFamily="2" charset="2"/>
              <a:buChar char="q"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/>
                <a:ea typeface="ＭＳ Ｐゴシック" charset="0"/>
              </a:rPr>
              <a:t>Ex: Generate Boolean expression to check whether there are packets originated from v but dropped without reaching any nodes of the destinations D in the network (assume no loop).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/>
              <a:ea typeface="ＭＳ Ｐゴシック" charset="0"/>
            </a:endParaRPr>
          </a:p>
        </p:txBody>
      </p:sp>
      <p:sp>
        <p:nvSpPr>
          <p:cNvPr id="48" name="object 33">
            <a:extLst>
              <a:ext uri="{FF2B5EF4-FFF2-40B4-BE49-F238E27FC236}">
                <a16:creationId xmlns:a16="http://schemas.microsoft.com/office/drawing/2014/main" id="{A456F017-1EDD-B84E-86CC-64EA62AAC50D}"/>
              </a:ext>
            </a:extLst>
          </p:cNvPr>
          <p:cNvSpPr/>
          <p:nvPr/>
        </p:nvSpPr>
        <p:spPr>
          <a:xfrm>
            <a:off x="1926356" y="2241207"/>
            <a:ext cx="679599" cy="51864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sz="352">
              <a:solidFill>
                <a:srgbClr val="000000"/>
              </a:solidFill>
              <a:latin typeface="Times New Roman" charset="0"/>
              <a:ea typeface="ＭＳ Ｐゴシック" charset="-128"/>
            </a:endParaRPr>
          </a:p>
        </p:txBody>
      </p:sp>
      <p:sp>
        <p:nvSpPr>
          <p:cNvPr id="49" name="object 34">
            <a:extLst>
              <a:ext uri="{FF2B5EF4-FFF2-40B4-BE49-F238E27FC236}">
                <a16:creationId xmlns:a16="http://schemas.microsoft.com/office/drawing/2014/main" id="{2032F52F-C4B7-174E-9478-15893FE80F69}"/>
              </a:ext>
            </a:extLst>
          </p:cNvPr>
          <p:cNvSpPr/>
          <p:nvPr/>
        </p:nvSpPr>
        <p:spPr>
          <a:xfrm>
            <a:off x="1980009" y="2291246"/>
            <a:ext cx="572294" cy="4058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sz="352">
              <a:solidFill>
                <a:srgbClr val="000000"/>
              </a:solidFill>
              <a:latin typeface="Times New Roman" charset="0"/>
              <a:ea typeface="ＭＳ Ｐゴシック" charset="-128"/>
            </a:endParaRPr>
          </a:p>
        </p:txBody>
      </p:sp>
      <p:sp>
        <p:nvSpPr>
          <p:cNvPr id="53" name="object 35">
            <a:extLst>
              <a:ext uri="{FF2B5EF4-FFF2-40B4-BE49-F238E27FC236}">
                <a16:creationId xmlns:a16="http://schemas.microsoft.com/office/drawing/2014/main" id="{C0013984-86A0-B549-BAC7-1B549B3FF934}"/>
              </a:ext>
            </a:extLst>
          </p:cNvPr>
          <p:cNvSpPr/>
          <p:nvPr/>
        </p:nvSpPr>
        <p:spPr>
          <a:xfrm>
            <a:off x="1980009" y="2291246"/>
            <a:ext cx="572294" cy="405971"/>
          </a:xfrm>
          <a:custGeom>
            <a:avLst/>
            <a:gdLst/>
            <a:ahLst/>
            <a:cxnLst/>
            <a:rect l="l" t="t" r="r" b="b"/>
            <a:pathLst>
              <a:path w="812800" h="576579">
                <a:moveTo>
                  <a:pt x="693767" y="84403"/>
                </a:moveTo>
                <a:lnTo>
                  <a:pt x="736619" y="120123"/>
                </a:lnTo>
                <a:lnTo>
                  <a:pt x="769948" y="159199"/>
                </a:lnTo>
                <a:lnTo>
                  <a:pt x="793754" y="200792"/>
                </a:lnTo>
                <a:lnTo>
                  <a:pt x="808038" y="244064"/>
                </a:lnTo>
                <a:lnTo>
                  <a:pt x="812800" y="288174"/>
                </a:lnTo>
                <a:lnTo>
                  <a:pt x="811609" y="310282"/>
                </a:lnTo>
                <a:lnTo>
                  <a:pt x="802087" y="354078"/>
                </a:lnTo>
                <a:lnTo>
                  <a:pt x="783041" y="396615"/>
                </a:lnTo>
                <a:lnTo>
                  <a:pt x="754474" y="437054"/>
                </a:lnTo>
                <a:lnTo>
                  <a:pt x="716384" y="474557"/>
                </a:lnTo>
                <a:lnTo>
                  <a:pt x="669246" y="507982"/>
                </a:lnTo>
                <a:lnTo>
                  <a:pt x="616358" y="534991"/>
                </a:lnTo>
                <a:lnTo>
                  <a:pt x="559328" y="555248"/>
                </a:lnTo>
                <a:lnTo>
                  <a:pt x="499340" y="568753"/>
                </a:lnTo>
                <a:lnTo>
                  <a:pt x="437577" y="575505"/>
                </a:lnTo>
                <a:lnTo>
                  <a:pt x="406399" y="576349"/>
                </a:lnTo>
                <a:lnTo>
                  <a:pt x="375222" y="575505"/>
                </a:lnTo>
                <a:lnTo>
                  <a:pt x="313459" y="568753"/>
                </a:lnTo>
                <a:lnTo>
                  <a:pt x="253471" y="555248"/>
                </a:lnTo>
                <a:lnTo>
                  <a:pt x="196441" y="534991"/>
                </a:lnTo>
                <a:lnTo>
                  <a:pt x="143553" y="507982"/>
                </a:lnTo>
                <a:lnTo>
                  <a:pt x="96415" y="474557"/>
                </a:lnTo>
                <a:lnTo>
                  <a:pt x="58325" y="437054"/>
                </a:lnTo>
                <a:lnTo>
                  <a:pt x="29758" y="396615"/>
                </a:lnTo>
                <a:lnTo>
                  <a:pt x="10712" y="354078"/>
                </a:lnTo>
                <a:lnTo>
                  <a:pt x="1190" y="310282"/>
                </a:lnTo>
                <a:lnTo>
                  <a:pt x="0" y="288174"/>
                </a:lnTo>
                <a:lnTo>
                  <a:pt x="1190" y="266067"/>
                </a:lnTo>
                <a:lnTo>
                  <a:pt x="10712" y="222271"/>
                </a:lnTo>
                <a:lnTo>
                  <a:pt x="29758" y="179734"/>
                </a:lnTo>
                <a:lnTo>
                  <a:pt x="58325" y="139294"/>
                </a:lnTo>
                <a:lnTo>
                  <a:pt x="96415" y="101791"/>
                </a:lnTo>
                <a:lnTo>
                  <a:pt x="143553" y="68367"/>
                </a:lnTo>
                <a:lnTo>
                  <a:pt x="196441" y="41357"/>
                </a:lnTo>
                <a:lnTo>
                  <a:pt x="253471" y="21100"/>
                </a:lnTo>
                <a:lnTo>
                  <a:pt x="313459" y="7596"/>
                </a:lnTo>
                <a:lnTo>
                  <a:pt x="375222" y="844"/>
                </a:lnTo>
                <a:lnTo>
                  <a:pt x="406400" y="0"/>
                </a:lnTo>
                <a:lnTo>
                  <a:pt x="437577" y="844"/>
                </a:lnTo>
                <a:lnTo>
                  <a:pt x="499340" y="7596"/>
                </a:lnTo>
                <a:lnTo>
                  <a:pt x="559328" y="21100"/>
                </a:lnTo>
                <a:lnTo>
                  <a:pt x="616358" y="41357"/>
                </a:lnTo>
                <a:lnTo>
                  <a:pt x="669246" y="68367"/>
                </a:lnTo>
                <a:lnTo>
                  <a:pt x="693767" y="84403"/>
                </a:lnTo>
              </a:path>
            </a:pathLst>
          </a:custGeom>
          <a:ln w="9525">
            <a:solidFill>
              <a:srgbClr val="5B92C8"/>
            </a:solidFill>
          </a:ln>
        </p:spPr>
        <p:txBody>
          <a:bodyPr wrap="square" lIns="0" tIns="0" rIns="0" bIns="0" rtlCol="0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sz="352">
              <a:solidFill>
                <a:srgbClr val="000000"/>
              </a:solidFill>
              <a:latin typeface="Times New Roman" charset="0"/>
              <a:ea typeface="ＭＳ Ｐゴシック" charset="-128"/>
            </a:endParaRPr>
          </a:p>
        </p:txBody>
      </p:sp>
      <p:sp>
        <p:nvSpPr>
          <p:cNvPr id="54" name="object 36">
            <a:extLst>
              <a:ext uri="{FF2B5EF4-FFF2-40B4-BE49-F238E27FC236}">
                <a16:creationId xmlns:a16="http://schemas.microsoft.com/office/drawing/2014/main" id="{7CCF6333-0912-A043-BC76-6E01ACC0BA1D}"/>
              </a:ext>
            </a:extLst>
          </p:cNvPr>
          <p:cNvSpPr txBox="1"/>
          <p:nvPr/>
        </p:nvSpPr>
        <p:spPr>
          <a:xfrm>
            <a:off x="2188956" y="2362883"/>
            <a:ext cx="152016" cy="3250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4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112" dirty="0">
                <a:solidFill>
                  <a:srgbClr val="FFFFFF"/>
                </a:solidFill>
                <a:latin typeface="Gill Sans"/>
                <a:ea typeface="ＭＳ Ｐゴシック" charset="-128"/>
                <a:cs typeface="Gill Sans"/>
              </a:rPr>
              <a:t>v</a:t>
            </a:r>
            <a:endParaRPr sz="2112" dirty="0">
              <a:solidFill>
                <a:srgbClr val="000000"/>
              </a:solidFill>
              <a:latin typeface="Gill Sans"/>
              <a:ea typeface="ＭＳ Ｐゴシック" charset="-128"/>
              <a:cs typeface="Gill Sans"/>
            </a:endParaRPr>
          </a:p>
        </p:txBody>
      </p:sp>
      <p:sp>
        <p:nvSpPr>
          <p:cNvPr id="55" name="object 37">
            <a:extLst>
              <a:ext uri="{FF2B5EF4-FFF2-40B4-BE49-F238E27FC236}">
                <a16:creationId xmlns:a16="http://schemas.microsoft.com/office/drawing/2014/main" id="{6DD8B6ED-795D-CA4B-A73D-F5D06EBAAA45}"/>
              </a:ext>
            </a:extLst>
          </p:cNvPr>
          <p:cNvSpPr/>
          <p:nvPr/>
        </p:nvSpPr>
        <p:spPr>
          <a:xfrm>
            <a:off x="3258728" y="2241207"/>
            <a:ext cx="688541" cy="51864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sz="352">
              <a:solidFill>
                <a:srgbClr val="000000"/>
              </a:solidFill>
              <a:latin typeface="Times New Roman" charset="0"/>
              <a:ea typeface="ＭＳ Ｐゴシック" charset="-128"/>
            </a:endParaRPr>
          </a:p>
        </p:txBody>
      </p:sp>
      <p:sp>
        <p:nvSpPr>
          <p:cNvPr id="56" name="object 38">
            <a:extLst>
              <a:ext uri="{FF2B5EF4-FFF2-40B4-BE49-F238E27FC236}">
                <a16:creationId xmlns:a16="http://schemas.microsoft.com/office/drawing/2014/main" id="{BEACD1EF-D423-5142-9CEE-0C018FCFD12B}"/>
              </a:ext>
            </a:extLst>
          </p:cNvPr>
          <p:cNvSpPr/>
          <p:nvPr/>
        </p:nvSpPr>
        <p:spPr>
          <a:xfrm>
            <a:off x="3318343" y="2290089"/>
            <a:ext cx="572294" cy="40580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sz="352">
              <a:solidFill>
                <a:srgbClr val="000000"/>
              </a:solidFill>
              <a:latin typeface="Times New Roman" charset="0"/>
              <a:ea typeface="ＭＳ Ｐゴシック" charset="-128"/>
            </a:endParaRPr>
          </a:p>
        </p:txBody>
      </p:sp>
      <p:sp>
        <p:nvSpPr>
          <p:cNvPr id="57" name="object 39">
            <a:extLst>
              <a:ext uri="{FF2B5EF4-FFF2-40B4-BE49-F238E27FC236}">
                <a16:creationId xmlns:a16="http://schemas.microsoft.com/office/drawing/2014/main" id="{E884CFBA-E212-5B45-A706-AE817052C832}"/>
              </a:ext>
            </a:extLst>
          </p:cNvPr>
          <p:cNvSpPr/>
          <p:nvPr/>
        </p:nvSpPr>
        <p:spPr>
          <a:xfrm>
            <a:off x="3318343" y="2290089"/>
            <a:ext cx="572294" cy="405971"/>
          </a:xfrm>
          <a:custGeom>
            <a:avLst/>
            <a:gdLst/>
            <a:ahLst/>
            <a:cxnLst/>
            <a:rect l="l" t="t" r="r" b="b"/>
            <a:pathLst>
              <a:path w="812800" h="576579">
                <a:moveTo>
                  <a:pt x="693768" y="84404"/>
                </a:moveTo>
                <a:lnTo>
                  <a:pt x="736619" y="120124"/>
                </a:lnTo>
                <a:lnTo>
                  <a:pt x="769948" y="159200"/>
                </a:lnTo>
                <a:lnTo>
                  <a:pt x="793755" y="200793"/>
                </a:lnTo>
                <a:lnTo>
                  <a:pt x="808039" y="244064"/>
                </a:lnTo>
                <a:lnTo>
                  <a:pt x="812800" y="288175"/>
                </a:lnTo>
                <a:lnTo>
                  <a:pt x="811609" y="310282"/>
                </a:lnTo>
                <a:lnTo>
                  <a:pt x="802087" y="354078"/>
                </a:lnTo>
                <a:lnTo>
                  <a:pt x="783042" y="396615"/>
                </a:lnTo>
                <a:lnTo>
                  <a:pt x="754474" y="437055"/>
                </a:lnTo>
                <a:lnTo>
                  <a:pt x="716384" y="474557"/>
                </a:lnTo>
                <a:lnTo>
                  <a:pt x="669246" y="507982"/>
                </a:lnTo>
                <a:lnTo>
                  <a:pt x="616358" y="534991"/>
                </a:lnTo>
                <a:lnTo>
                  <a:pt x="559328" y="555248"/>
                </a:lnTo>
                <a:lnTo>
                  <a:pt x="499340" y="568753"/>
                </a:lnTo>
                <a:lnTo>
                  <a:pt x="437577" y="575506"/>
                </a:lnTo>
                <a:lnTo>
                  <a:pt x="406400" y="576350"/>
                </a:lnTo>
                <a:lnTo>
                  <a:pt x="375222" y="575506"/>
                </a:lnTo>
                <a:lnTo>
                  <a:pt x="313459" y="568753"/>
                </a:lnTo>
                <a:lnTo>
                  <a:pt x="253471" y="555248"/>
                </a:lnTo>
                <a:lnTo>
                  <a:pt x="196441" y="534991"/>
                </a:lnTo>
                <a:lnTo>
                  <a:pt x="143552" y="507982"/>
                </a:lnTo>
                <a:lnTo>
                  <a:pt x="96415" y="474557"/>
                </a:lnTo>
                <a:lnTo>
                  <a:pt x="58325" y="437055"/>
                </a:lnTo>
                <a:lnTo>
                  <a:pt x="29757" y="396615"/>
                </a:lnTo>
                <a:lnTo>
                  <a:pt x="10712" y="354078"/>
                </a:lnTo>
                <a:lnTo>
                  <a:pt x="1190" y="310282"/>
                </a:lnTo>
                <a:lnTo>
                  <a:pt x="0" y="288175"/>
                </a:lnTo>
                <a:lnTo>
                  <a:pt x="1190" y="266067"/>
                </a:lnTo>
                <a:lnTo>
                  <a:pt x="10712" y="222271"/>
                </a:lnTo>
                <a:lnTo>
                  <a:pt x="29757" y="179734"/>
                </a:lnTo>
                <a:lnTo>
                  <a:pt x="58325" y="139295"/>
                </a:lnTo>
                <a:lnTo>
                  <a:pt x="96415" y="101792"/>
                </a:lnTo>
                <a:lnTo>
                  <a:pt x="143552" y="68367"/>
                </a:lnTo>
                <a:lnTo>
                  <a:pt x="196441" y="41358"/>
                </a:lnTo>
                <a:lnTo>
                  <a:pt x="253471" y="21101"/>
                </a:lnTo>
                <a:lnTo>
                  <a:pt x="313459" y="7596"/>
                </a:lnTo>
                <a:lnTo>
                  <a:pt x="375222" y="844"/>
                </a:lnTo>
                <a:lnTo>
                  <a:pt x="406400" y="0"/>
                </a:lnTo>
                <a:lnTo>
                  <a:pt x="437577" y="844"/>
                </a:lnTo>
                <a:lnTo>
                  <a:pt x="499340" y="7596"/>
                </a:lnTo>
                <a:lnTo>
                  <a:pt x="559328" y="21101"/>
                </a:lnTo>
                <a:lnTo>
                  <a:pt x="616358" y="41358"/>
                </a:lnTo>
                <a:lnTo>
                  <a:pt x="669246" y="68367"/>
                </a:lnTo>
                <a:lnTo>
                  <a:pt x="693768" y="84404"/>
                </a:lnTo>
              </a:path>
            </a:pathLst>
          </a:custGeom>
          <a:ln w="9525">
            <a:solidFill>
              <a:srgbClr val="5B92C8"/>
            </a:solidFill>
          </a:ln>
        </p:spPr>
        <p:txBody>
          <a:bodyPr wrap="square" lIns="0" tIns="0" rIns="0" bIns="0" rtlCol="0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sz="352">
              <a:solidFill>
                <a:srgbClr val="000000"/>
              </a:solidFill>
              <a:latin typeface="Times New Roman" charset="0"/>
              <a:ea typeface="ＭＳ Ｐゴシック" charset="-128"/>
            </a:endParaRPr>
          </a:p>
        </p:txBody>
      </p:sp>
      <p:sp>
        <p:nvSpPr>
          <p:cNvPr id="58" name="object 40">
            <a:extLst>
              <a:ext uri="{FF2B5EF4-FFF2-40B4-BE49-F238E27FC236}">
                <a16:creationId xmlns:a16="http://schemas.microsoft.com/office/drawing/2014/main" id="{640E3640-81FE-E448-ACCD-41F38A89F6E7}"/>
              </a:ext>
            </a:extLst>
          </p:cNvPr>
          <p:cNvSpPr txBox="1"/>
          <p:nvPr/>
        </p:nvSpPr>
        <p:spPr>
          <a:xfrm>
            <a:off x="3464396" y="2361726"/>
            <a:ext cx="286147" cy="3250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4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sz="2112" dirty="0">
                <a:solidFill>
                  <a:srgbClr val="FFFFFF"/>
                </a:solidFill>
                <a:latin typeface="Gill Sans"/>
                <a:ea typeface="ＭＳ Ｐゴシック" charset="-128"/>
                <a:cs typeface="Gill Sans"/>
              </a:rPr>
              <a:t>…</a:t>
            </a:r>
            <a:endParaRPr sz="2112">
              <a:solidFill>
                <a:srgbClr val="000000"/>
              </a:solidFill>
              <a:latin typeface="Gill Sans"/>
              <a:ea typeface="ＭＳ Ｐゴシック" charset="-128"/>
              <a:cs typeface="Gill Sans"/>
            </a:endParaRPr>
          </a:p>
        </p:txBody>
      </p:sp>
      <p:sp>
        <p:nvSpPr>
          <p:cNvPr id="59" name="object 41">
            <a:extLst>
              <a:ext uri="{FF2B5EF4-FFF2-40B4-BE49-F238E27FC236}">
                <a16:creationId xmlns:a16="http://schemas.microsoft.com/office/drawing/2014/main" id="{F235A5A2-5F91-8A4F-AEC2-6BF25ADE591F}"/>
              </a:ext>
            </a:extLst>
          </p:cNvPr>
          <p:cNvSpPr/>
          <p:nvPr/>
        </p:nvSpPr>
        <p:spPr>
          <a:xfrm>
            <a:off x="2516534" y="2428990"/>
            <a:ext cx="831614" cy="15201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sz="352">
              <a:solidFill>
                <a:srgbClr val="000000"/>
              </a:solidFill>
              <a:latin typeface="Times New Roman" charset="0"/>
              <a:ea typeface="ＭＳ Ｐゴシック" charset="-128"/>
            </a:endParaRPr>
          </a:p>
        </p:txBody>
      </p:sp>
      <p:sp>
        <p:nvSpPr>
          <p:cNvPr id="60" name="object 42">
            <a:extLst>
              <a:ext uri="{FF2B5EF4-FFF2-40B4-BE49-F238E27FC236}">
                <a16:creationId xmlns:a16="http://schemas.microsoft.com/office/drawing/2014/main" id="{AC55A118-F9F7-284F-AC84-8F984A38DB8A}"/>
              </a:ext>
            </a:extLst>
          </p:cNvPr>
          <p:cNvSpPr/>
          <p:nvPr/>
        </p:nvSpPr>
        <p:spPr>
          <a:xfrm>
            <a:off x="2552588" y="2493585"/>
            <a:ext cx="729227" cy="0"/>
          </a:xfrm>
          <a:custGeom>
            <a:avLst/>
            <a:gdLst/>
            <a:ahLst/>
            <a:cxnLst/>
            <a:rect l="l" t="t" r="r" b="b"/>
            <a:pathLst>
              <a:path w="1035684">
                <a:moveTo>
                  <a:pt x="0" y="0"/>
                </a:moveTo>
                <a:lnTo>
                  <a:pt x="1035423" y="0"/>
                </a:lnTo>
              </a:path>
            </a:pathLst>
          </a:custGeom>
          <a:ln w="3175">
            <a:solidFill>
              <a:srgbClr val="6095C9"/>
            </a:solidFill>
          </a:ln>
        </p:spPr>
        <p:txBody>
          <a:bodyPr wrap="square" lIns="0" tIns="0" rIns="0" bIns="0" rtlCol="0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sz="352">
              <a:solidFill>
                <a:srgbClr val="000000"/>
              </a:solidFill>
              <a:latin typeface="Times New Roman" charset="0"/>
              <a:ea typeface="ＭＳ Ｐゴシック" charset="-128"/>
            </a:endParaRPr>
          </a:p>
        </p:txBody>
      </p:sp>
      <p:sp>
        <p:nvSpPr>
          <p:cNvPr id="61" name="object 43">
            <a:extLst>
              <a:ext uri="{FF2B5EF4-FFF2-40B4-BE49-F238E27FC236}">
                <a16:creationId xmlns:a16="http://schemas.microsoft.com/office/drawing/2014/main" id="{A62205C9-CEB7-184D-BF16-94B005B4BA81}"/>
              </a:ext>
            </a:extLst>
          </p:cNvPr>
          <p:cNvSpPr/>
          <p:nvPr/>
        </p:nvSpPr>
        <p:spPr>
          <a:xfrm>
            <a:off x="3235153" y="2451740"/>
            <a:ext cx="83609" cy="83161"/>
          </a:xfrm>
          <a:custGeom>
            <a:avLst/>
            <a:gdLst/>
            <a:ahLst/>
            <a:cxnLst/>
            <a:rect l="l" t="t" r="r" b="b"/>
            <a:pathLst>
              <a:path w="118745" h="118110">
                <a:moveTo>
                  <a:pt x="13709" y="0"/>
                </a:moveTo>
                <a:lnTo>
                  <a:pt x="3532" y="5856"/>
                </a:lnTo>
                <a:lnTo>
                  <a:pt x="0" y="18181"/>
                </a:lnTo>
                <a:lnTo>
                  <a:pt x="4256" y="28334"/>
                </a:lnTo>
                <a:lnTo>
                  <a:pt x="7719" y="31145"/>
                </a:lnTo>
                <a:lnTo>
                  <a:pt x="53309" y="58996"/>
                </a:lnTo>
                <a:lnTo>
                  <a:pt x="7767" y="86926"/>
                </a:lnTo>
                <a:lnTo>
                  <a:pt x="462" y="96291"/>
                </a:lnTo>
                <a:lnTo>
                  <a:pt x="1046" y="108019"/>
                </a:lnTo>
                <a:lnTo>
                  <a:pt x="10517" y="116817"/>
                </a:lnTo>
                <a:lnTo>
                  <a:pt x="21598" y="117540"/>
                </a:lnTo>
                <a:lnTo>
                  <a:pt x="118182" y="58940"/>
                </a:lnTo>
                <a:lnTo>
                  <a:pt x="25373" y="2243"/>
                </a:lnTo>
                <a:lnTo>
                  <a:pt x="13709" y="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sz="352">
              <a:solidFill>
                <a:srgbClr val="000000"/>
              </a:solidFill>
              <a:latin typeface="Times New Roman" charset="0"/>
              <a:ea typeface="ＭＳ Ｐゴシック" charset="-128"/>
            </a:endParaRPr>
          </a:p>
        </p:txBody>
      </p:sp>
      <p:sp>
        <p:nvSpPr>
          <p:cNvPr id="62" name="object 44">
            <a:extLst>
              <a:ext uri="{FF2B5EF4-FFF2-40B4-BE49-F238E27FC236}">
                <a16:creationId xmlns:a16="http://schemas.microsoft.com/office/drawing/2014/main" id="{7C86ECF9-24EB-4B46-9DA2-7477A308DCCC}"/>
              </a:ext>
            </a:extLst>
          </p:cNvPr>
          <p:cNvSpPr/>
          <p:nvPr/>
        </p:nvSpPr>
        <p:spPr>
          <a:xfrm>
            <a:off x="4608983" y="2241207"/>
            <a:ext cx="679599" cy="51864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sz="352">
              <a:solidFill>
                <a:srgbClr val="000000"/>
              </a:solidFill>
              <a:latin typeface="Times New Roman" charset="0"/>
              <a:ea typeface="ＭＳ Ｐゴシック" charset="-128"/>
            </a:endParaRPr>
          </a:p>
        </p:txBody>
      </p:sp>
      <p:sp>
        <p:nvSpPr>
          <p:cNvPr id="63" name="object 45">
            <a:extLst>
              <a:ext uri="{FF2B5EF4-FFF2-40B4-BE49-F238E27FC236}">
                <a16:creationId xmlns:a16="http://schemas.microsoft.com/office/drawing/2014/main" id="{4F692813-C826-DF44-9D26-E3BCB8787074}"/>
              </a:ext>
            </a:extLst>
          </p:cNvPr>
          <p:cNvSpPr/>
          <p:nvPr/>
        </p:nvSpPr>
        <p:spPr>
          <a:xfrm>
            <a:off x="4662636" y="2291246"/>
            <a:ext cx="572293" cy="4058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sz="352">
              <a:solidFill>
                <a:srgbClr val="000000"/>
              </a:solidFill>
              <a:latin typeface="Times New Roman" charset="0"/>
              <a:ea typeface="ＭＳ Ｐゴシック" charset="-128"/>
            </a:endParaRPr>
          </a:p>
        </p:txBody>
      </p:sp>
      <p:sp>
        <p:nvSpPr>
          <p:cNvPr id="64" name="object 46">
            <a:extLst>
              <a:ext uri="{FF2B5EF4-FFF2-40B4-BE49-F238E27FC236}">
                <a16:creationId xmlns:a16="http://schemas.microsoft.com/office/drawing/2014/main" id="{074BA0C2-4AD6-2840-9A19-D0DFBA657C3D}"/>
              </a:ext>
            </a:extLst>
          </p:cNvPr>
          <p:cNvSpPr/>
          <p:nvPr/>
        </p:nvSpPr>
        <p:spPr>
          <a:xfrm>
            <a:off x="4662636" y="2291246"/>
            <a:ext cx="572294" cy="405971"/>
          </a:xfrm>
          <a:custGeom>
            <a:avLst/>
            <a:gdLst/>
            <a:ahLst/>
            <a:cxnLst/>
            <a:rect l="l" t="t" r="r" b="b"/>
            <a:pathLst>
              <a:path w="812800" h="576579">
                <a:moveTo>
                  <a:pt x="693767" y="84403"/>
                </a:moveTo>
                <a:lnTo>
                  <a:pt x="736619" y="120123"/>
                </a:lnTo>
                <a:lnTo>
                  <a:pt x="769948" y="159199"/>
                </a:lnTo>
                <a:lnTo>
                  <a:pt x="793754" y="200792"/>
                </a:lnTo>
                <a:lnTo>
                  <a:pt x="808038" y="244064"/>
                </a:lnTo>
                <a:lnTo>
                  <a:pt x="812799" y="288174"/>
                </a:lnTo>
                <a:lnTo>
                  <a:pt x="811609" y="310282"/>
                </a:lnTo>
                <a:lnTo>
                  <a:pt x="802087" y="354078"/>
                </a:lnTo>
                <a:lnTo>
                  <a:pt x="783041" y="396615"/>
                </a:lnTo>
                <a:lnTo>
                  <a:pt x="754474" y="437054"/>
                </a:lnTo>
                <a:lnTo>
                  <a:pt x="716384" y="474557"/>
                </a:lnTo>
                <a:lnTo>
                  <a:pt x="669246" y="507982"/>
                </a:lnTo>
                <a:lnTo>
                  <a:pt x="616358" y="534991"/>
                </a:lnTo>
                <a:lnTo>
                  <a:pt x="559328" y="555248"/>
                </a:lnTo>
                <a:lnTo>
                  <a:pt x="499340" y="568753"/>
                </a:lnTo>
                <a:lnTo>
                  <a:pt x="437577" y="575505"/>
                </a:lnTo>
                <a:lnTo>
                  <a:pt x="406399" y="576349"/>
                </a:lnTo>
                <a:lnTo>
                  <a:pt x="375222" y="575505"/>
                </a:lnTo>
                <a:lnTo>
                  <a:pt x="313459" y="568753"/>
                </a:lnTo>
                <a:lnTo>
                  <a:pt x="253471" y="555248"/>
                </a:lnTo>
                <a:lnTo>
                  <a:pt x="196441" y="534991"/>
                </a:lnTo>
                <a:lnTo>
                  <a:pt x="143553" y="507982"/>
                </a:lnTo>
                <a:lnTo>
                  <a:pt x="96415" y="474557"/>
                </a:lnTo>
                <a:lnTo>
                  <a:pt x="58325" y="437054"/>
                </a:lnTo>
                <a:lnTo>
                  <a:pt x="29758" y="396615"/>
                </a:lnTo>
                <a:lnTo>
                  <a:pt x="10712" y="354078"/>
                </a:lnTo>
                <a:lnTo>
                  <a:pt x="1190" y="310282"/>
                </a:lnTo>
                <a:lnTo>
                  <a:pt x="0" y="288174"/>
                </a:lnTo>
                <a:lnTo>
                  <a:pt x="1190" y="266067"/>
                </a:lnTo>
                <a:lnTo>
                  <a:pt x="10712" y="222271"/>
                </a:lnTo>
                <a:lnTo>
                  <a:pt x="29758" y="179734"/>
                </a:lnTo>
                <a:lnTo>
                  <a:pt x="58325" y="139294"/>
                </a:lnTo>
                <a:lnTo>
                  <a:pt x="96415" y="101791"/>
                </a:lnTo>
                <a:lnTo>
                  <a:pt x="143553" y="68367"/>
                </a:lnTo>
                <a:lnTo>
                  <a:pt x="196441" y="41357"/>
                </a:lnTo>
                <a:lnTo>
                  <a:pt x="253471" y="21100"/>
                </a:lnTo>
                <a:lnTo>
                  <a:pt x="313459" y="7596"/>
                </a:lnTo>
                <a:lnTo>
                  <a:pt x="375222" y="844"/>
                </a:lnTo>
                <a:lnTo>
                  <a:pt x="406400" y="0"/>
                </a:lnTo>
                <a:lnTo>
                  <a:pt x="437577" y="844"/>
                </a:lnTo>
                <a:lnTo>
                  <a:pt x="499340" y="7596"/>
                </a:lnTo>
                <a:lnTo>
                  <a:pt x="559328" y="21100"/>
                </a:lnTo>
                <a:lnTo>
                  <a:pt x="616358" y="41357"/>
                </a:lnTo>
                <a:lnTo>
                  <a:pt x="669246" y="68367"/>
                </a:lnTo>
                <a:lnTo>
                  <a:pt x="693767" y="84403"/>
                </a:lnTo>
              </a:path>
            </a:pathLst>
          </a:custGeom>
          <a:ln w="9525">
            <a:solidFill>
              <a:srgbClr val="5B92C8"/>
            </a:solidFill>
          </a:ln>
        </p:spPr>
        <p:txBody>
          <a:bodyPr wrap="square" lIns="0" tIns="0" rIns="0" bIns="0" rtlCol="0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sz="352">
              <a:solidFill>
                <a:srgbClr val="000000"/>
              </a:solidFill>
              <a:latin typeface="Times New Roman" charset="0"/>
              <a:ea typeface="ＭＳ Ｐゴシック" charset="-128"/>
            </a:endParaRPr>
          </a:p>
        </p:txBody>
      </p:sp>
      <p:sp>
        <p:nvSpPr>
          <p:cNvPr id="65" name="object 47">
            <a:extLst>
              <a:ext uri="{FF2B5EF4-FFF2-40B4-BE49-F238E27FC236}">
                <a16:creationId xmlns:a16="http://schemas.microsoft.com/office/drawing/2014/main" id="{4BAB2DC1-78D6-3B4A-9DDB-3B3565EEA7FD}"/>
              </a:ext>
            </a:extLst>
          </p:cNvPr>
          <p:cNvSpPr txBox="1"/>
          <p:nvPr/>
        </p:nvSpPr>
        <p:spPr>
          <a:xfrm>
            <a:off x="4842971" y="2362883"/>
            <a:ext cx="337767" cy="3250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4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112" dirty="0">
                <a:solidFill>
                  <a:srgbClr val="FFFFFF"/>
                </a:solidFill>
                <a:latin typeface="Gill Sans"/>
                <a:ea typeface="ＭＳ Ｐゴシック" charset="-128"/>
                <a:cs typeface="Gill Sans"/>
              </a:rPr>
              <a:t>d</a:t>
            </a:r>
            <a:r>
              <a:rPr lang="en-US" sz="2112" baseline="-25000" dirty="0">
                <a:solidFill>
                  <a:srgbClr val="FFFFFF"/>
                </a:solidFill>
                <a:latin typeface="Gill Sans"/>
                <a:ea typeface="ＭＳ Ｐゴシック" charset="-128"/>
                <a:cs typeface="Gill Sans"/>
              </a:rPr>
              <a:t>1</a:t>
            </a:r>
            <a:endParaRPr sz="2112" baseline="-25000" dirty="0">
              <a:solidFill>
                <a:srgbClr val="000000"/>
              </a:solidFill>
              <a:latin typeface="Gill Sans"/>
              <a:ea typeface="ＭＳ Ｐゴシック" charset="-128"/>
              <a:cs typeface="Gill Sans"/>
            </a:endParaRPr>
          </a:p>
        </p:txBody>
      </p:sp>
      <p:sp>
        <p:nvSpPr>
          <p:cNvPr id="66" name="object 48">
            <a:extLst>
              <a:ext uri="{FF2B5EF4-FFF2-40B4-BE49-F238E27FC236}">
                <a16:creationId xmlns:a16="http://schemas.microsoft.com/office/drawing/2014/main" id="{BBE7A9B3-66D3-8B42-8BC6-7BFF056A87E9}"/>
              </a:ext>
            </a:extLst>
          </p:cNvPr>
          <p:cNvSpPr/>
          <p:nvPr/>
        </p:nvSpPr>
        <p:spPr>
          <a:xfrm>
            <a:off x="3848906" y="2428990"/>
            <a:ext cx="840556" cy="15201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sz="352">
              <a:solidFill>
                <a:srgbClr val="000000"/>
              </a:solidFill>
              <a:latin typeface="Times New Roman" charset="0"/>
              <a:ea typeface="ＭＳ Ｐゴシック" charset="-128"/>
            </a:endParaRPr>
          </a:p>
        </p:txBody>
      </p:sp>
      <p:sp>
        <p:nvSpPr>
          <p:cNvPr id="67" name="object 49">
            <a:extLst>
              <a:ext uri="{FF2B5EF4-FFF2-40B4-BE49-F238E27FC236}">
                <a16:creationId xmlns:a16="http://schemas.microsoft.com/office/drawing/2014/main" id="{A43EDB2D-9CEE-9542-9D30-31F33620AD7A}"/>
              </a:ext>
            </a:extLst>
          </p:cNvPr>
          <p:cNvSpPr/>
          <p:nvPr/>
        </p:nvSpPr>
        <p:spPr>
          <a:xfrm>
            <a:off x="3890568" y="2493554"/>
            <a:ext cx="735040" cy="0"/>
          </a:xfrm>
          <a:custGeom>
            <a:avLst/>
            <a:gdLst/>
            <a:ahLst/>
            <a:cxnLst/>
            <a:rect l="l" t="t" r="r" b="b"/>
            <a:pathLst>
              <a:path w="1043940">
                <a:moveTo>
                  <a:pt x="0" y="0"/>
                </a:moveTo>
                <a:lnTo>
                  <a:pt x="1043865" y="0"/>
                </a:lnTo>
              </a:path>
            </a:pathLst>
          </a:custGeom>
          <a:ln w="3175">
            <a:solidFill>
              <a:srgbClr val="6095C9"/>
            </a:solidFill>
          </a:ln>
        </p:spPr>
        <p:txBody>
          <a:bodyPr wrap="square" lIns="0" tIns="0" rIns="0" bIns="0" rtlCol="0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sz="352">
              <a:solidFill>
                <a:srgbClr val="000000"/>
              </a:solidFill>
              <a:latin typeface="Times New Roman" charset="0"/>
              <a:ea typeface="ＭＳ Ｐゴシック" charset="-128"/>
            </a:endParaRPr>
          </a:p>
        </p:txBody>
      </p:sp>
      <p:sp>
        <p:nvSpPr>
          <p:cNvPr id="68" name="object 50">
            <a:extLst>
              <a:ext uri="{FF2B5EF4-FFF2-40B4-BE49-F238E27FC236}">
                <a16:creationId xmlns:a16="http://schemas.microsoft.com/office/drawing/2014/main" id="{D5DF267B-A095-9D44-9EFF-7603806CC378}"/>
              </a:ext>
            </a:extLst>
          </p:cNvPr>
          <p:cNvSpPr/>
          <p:nvPr/>
        </p:nvSpPr>
        <p:spPr>
          <a:xfrm>
            <a:off x="4579127" y="2452276"/>
            <a:ext cx="83161" cy="83161"/>
          </a:xfrm>
          <a:custGeom>
            <a:avLst/>
            <a:gdLst/>
            <a:ahLst/>
            <a:cxnLst/>
            <a:rect l="l" t="t" r="r" b="b"/>
            <a:pathLst>
              <a:path w="118109" h="118110">
                <a:moveTo>
                  <a:pt x="13741" y="0"/>
                </a:moveTo>
                <a:lnTo>
                  <a:pt x="3553" y="5839"/>
                </a:lnTo>
                <a:lnTo>
                  <a:pt x="0" y="18157"/>
                </a:lnTo>
                <a:lnTo>
                  <a:pt x="4238" y="28317"/>
                </a:lnTo>
                <a:lnTo>
                  <a:pt x="7695" y="31134"/>
                </a:lnTo>
                <a:lnTo>
                  <a:pt x="53239" y="59064"/>
                </a:lnTo>
                <a:lnTo>
                  <a:pt x="7648" y="86915"/>
                </a:lnTo>
                <a:lnTo>
                  <a:pt x="328" y="96269"/>
                </a:lnTo>
                <a:lnTo>
                  <a:pt x="893" y="107998"/>
                </a:lnTo>
                <a:lnTo>
                  <a:pt x="10349" y="116812"/>
                </a:lnTo>
                <a:lnTo>
                  <a:pt x="21430" y="117553"/>
                </a:lnTo>
                <a:lnTo>
                  <a:pt x="118112" y="59120"/>
                </a:lnTo>
                <a:lnTo>
                  <a:pt x="25400" y="2263"/>
                </a:lnTo>
                <a:lnTo>
                  <a:pt x="13741" y="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sz="352">
              <a:solidFill>
                <a:srgbClr val="000000"/>
              </a:solidFill>
              <a:latin typeface="Times New Roman" charset="0"/>
              <a:ea typeface="ＭＳ Ｐゴシック" charset="-128"/>
            </a:endParaRPr>
          </a:p>
        </p:txBody>
      </p:sp>
      <p:sp>
        <p:nvSpPr>
          <p:cNvPr id="69" name="object 58">
            <a:extLst>
              <a:ext uri="{FF2B5EF4-FFF2-40B4-BE49-F238E27FC236}">
                <a16:creationId xmlns:a16="http://schemas.microsoft.com/office/drawing/2014/main" id="{69F5F088-3356-F344-849F-CE681B552684}"/>
              </a:ext>
            </a:extLst>
          </p:cNvPr>
          <p:cNvSpPr/>
          <p:nvPr/>
        </p:nvSpPr>
        <p:spPr>
          <a:xfrm>
            <a:off x="3759485" y="1981886"/>
            <a:ext cx="804788" cy="42922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sz="352">
              <a:solidFill>
                <a:srgbClr val="000000"/>
              </a:solidFill>
              <a:latin typeface="Times New Roman" charset="0"/>
              <a:ea typeface="ＭＳ Ｐゴシック" charset="-128"/>
            </a:endParaRPr>
          </a:p>
        </p:txBody>
      </p:sp>
      <p:sp>
        <p:nvSpPr>
          <p:cNvPr id="70" name="object 59">
            <a:extLst>
              <a:ext uri="{FF2B5EF4-FFF2-40B4-BE49-F238E27FC236}">
                <a16:creationId xmlns:a16="http://schemas.microsoft.com/office/drawing/2014/main" id="{EA47FBFC-7992-4744-AE76-362F9F183656}"/>
              </a:ext>
            </a:extLst>
          </p:cNvPr>
          <p:cNvSpPr/>
          <p:nvPr/>
        </p:nvSpPr>
        <p:spPr>
          <a:xfrm>
            <a:off x="3806825" y="2032091"/>
            <a:ext cx="692118" cy="317444"/>
          </a:xfrm>
          <a:custGeom>
            <a:avLst/>
            <a:gdLst/>
            <a:ahLst/>
            <a:cxnLst/>
            <a:rect l="l" t="t" r="r" b="b"/>
            <a:pathLst>
              <a:path w="982979" h="450850">
                <a:moveTo>
                  <a:pt x="0" y="450825"/>
                </a:moveTo>
                <a:lnTo>
                  <a:pt x="971215" y="5303"/>
                </a:lnTo>
                <a:lnTo>
                  <a:pt x="982775" y="0"/>
                </a:lnTo>
              </a:path>
            </a:pathLst>
          </a:custGeom>
          <a:ln w="25399">
            <a:solidFill>
              <a:srgbClr val="6095C9"/>
            </a:solidFill>
          </a:ln>
        </p:spPr>
        <p:txBody>
          <a:bodyPr wrap="square" lIns="0" tIns="0" rIns="0" bIns="0" rtlCol="0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sz="352">
              <a:solidFill>
                <a:srgbClr val="000000"/>
              </a:solidFill>
              <a:latin typeface="Times New Roman" charset="0"/>
              <a:ea typeface="ＭＳ Ｐゴシック" charset="-128"/>
            </a:endParaRPr>
          </a:p>
        </p:txBody>
      </p:sp>
      <p:sp>
        <p:nvSpPr>
          <p:cNvPr id="71" name="object 60">
            <a:extLst>
              <a:ext uri="{FF2B5EF4-FFF2-40B4-BE49-F238E27FC236}">
                <a16:creationId xmlns:a16="http://schemas.microsoft.com/office/drawing/2014/main" id="{DD200F1E-A5C3-E74F-8008-17CC69949C71}"/>
              </a:ext>
            </a:extLst>
          </p:cNvPr>
          <p:cNvSpPr/>
          <p:nvPr/>
        </p:nvSpPr>
        <p:spPr>
          <a:xfrm>
            <a:off x="4442117" y="2006886"/>
            <a:ext cx="90315" cy="78690"/>
          </a:xfrm>
          <a:custGeom>
            <a:avLst/>
            <a:gdLst/>
            <a:ahLst/>
            <a:cxnLst/>
            <a:rect l="l" t="t" r="r" b="b"/>
            <a:pathLst>
              <a:path w="128270" h="111760">
                <a:moveTo>
                  <a:pt x="10652" y="0"/>
                </a:moveTo>
                <a:lnTo>
                  <a:pt x="2223" y="6625"/>
                </a:lnTo>
                <a:lnTo>
                  <a:pt x="0" y="25196"/>
                </a:lnTo>
                <a:lnTo>
                  <a:pt x="6625" y="33625"/>
                </a:lnTo>
                <a:lnTo>
                  <a:pt x="68957" y="41090"/>
                </a:lnTo>
                <a:lnTo>
                  <a:pt x="39168" y="85440"/>
                </a:lnTo>
                <a:lnTo>
                  <a:pt x="36423" y="96994"/>
                </a:lnTo>
                <a:lnTo>
                  <a:pt x="41832" y="107414"/>
                </a:lnTo>
                <a:lnTo>
                  <a:pt x="53996" y="111476"/>
                </a:lnTo>
                <a:lnTo>
                  <a:pt x="64323" y="107662"/>
                </a:lnTo>
                <a:lnTo>
                  <a:pt x="127923" y="14043"/>
                </a:lnTo>
                <a:lnTo>
                  <a:pt x="10652" y="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sz="352">
              <a:solidFill>
                <a:srgbClr val="000000"/>
              </a:solidFill>
              <a:latin typeface="Times New Roman" charset="0"/>
              <a:ea typeface="ＭＳ Ｐゴシック" charset="-128"/>
            </a:endParaRPr>
          </a:p>
        </p:txBody>
      </p:sp>
      <p:sp>
        <p:nvSpPr>
          <p:cNvPr id="72" name="object 61">
            <a:extLst>
              <a:ext uri="{FF2B5EF4-FFF2-40B4-BE49-F238E27FC236}">
                <a16:creationId xmlns:a16="http://schemas.microsoft.com/office/drawing/2014/main" id="{DE96C2FB-8E35-DC43-82FB-29870B53DC0D}"/>
              </a:ext>
            </a:extLst>
          </p:cNvPr>
          <p:cNvSpPr/>
          <p:nvPr/>
        </p:nvSpPr>
        <p:spPr>
          <a:xfrm>
            <a:off x="4260242" y="1534781"/>
            <a:ext cx="1207182" cy="58123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sz="352">
              <a:solidFill>
                <a:srgbClr val="000000"/>
              </a:solidFill>
              <a:latin typeface="Times New Roman" charset="0"/>
              <a:ea typeface="ＭＳ Ｐゴシック" charset="-128"/>
            </a:endParaRPr>
          </a:p>
        </p:txBody>
      </p:sp>
      <p:sp>
        <p:nvSpPr>
          <p:cNvPr id="73" name="object 62">
            <a:extLst>
              <a:ext uri="{FF2B5EF4-FFF2-40B4-BE49-F238E27FC236}">
                <a16:creationId xmlns:a16="http://schemas.microsoft.com/office/drawing/2014/main" id="{84E7D386-3106-7B4E-B166-8504DA43548A}"/>
              </a:ext>
            </a:extLst>
          </p:cNvPr>
          <p:cNvSpPr/>
          <p:nvPr/>
        </p:nvSpPr>
        <p:spPr>
          <a:xfrm>
            <a:off x="4315532" y="1573520"/>
            <a:ext cx="1095340" cy="48734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sz="352">
              <a:solidFill>
                <a:srgbClr val="000000"/>
              </a:solidFill>
              <a:latin typeface="Times New Roman" charset="0"/>
              <a:ea typeface="ＭＳ Ｐゴシック" charset="-128"/>
            </a:endParaRPr>
          </a:p>
        </p:txBody>
      </p:sp>
      <p:sp>
        <p:nvSpPr>
          <p:cNvPr id="74" name="object 63">
            <a:extLst>
              <a:ext uri="{FF2B5EF4-FFF2-40B4-BE49-F238E27FC236}">
                <a16:creationId xmlns:a16="http://schemas.microsoft.com/office/drawing/2014/main" id="{32B2424A-23EE-6D4E-B47D-06741FCEA3F0}"/>
              </a:ext>
            </a:extLst>
          </p:cNvPr>
          <p:cNvSpPr/>
          <p:nvPr/>
        </p:nvSpPr>
        <p:spPr>
          <a:xfrm>
            <a:off x="4315532" y="1573129"/>
            <a:ext cx="1095406" cy="487791"/>
          </a:xfrm>
          <a:custGeom>
            <a:avLst/>
            <a:gdLst/>
            <a:ahLst/>
            <a:cxnLst/>
            <a:rect l="l" t="t" r="r" b="b"/>
            <a:pathLst>
              <a:path w="1555750" h="692785">
                <a:moveTo>
                  <a:pt x="141857" y="228172"/>
                </a:moveTo>
                <a:lnTo>
                  <a:pt x="139970" y="216138"/>
                </a:lnTo>
                <a:lnTo>
                  <a:pt x="139698" y="204242"/>
                </a:lnTo>
                <a:lnTo>
                  <a:pt x="140985" y="192527"/>
                </a:lnTo>
                <a:lnTo>
                  <a:pt x="160665" y="148330"/>
                </a:lnTo>
                <a:lnTo>
                  <a:pt x="189186" y="119172"/>
                </a:lnTo>
                <a:lnTo>
                  <a:pt x="227896" y="94714"/>
                </a:lnTo>
                <a:lnTo>
                  <a:pt x="275352" y="76108"/>
                </a:lnTo>
                <a:lnTo>
                  <a:pt x="330108" y="64506"/>
                </a:lnTo>
                <a:lnTo>
                  <a:pt x="375746" y="61106"/>
                </a:lnTo>
                <a:lnTo>
                  <a:pt x="388736" y="61099"/>
                </a:lnTo>
                <a:lnTo>
                  <a:pt x="401680" y="61512"/>
                </a:lnTo>
                <a:lnTo>
                  <a:pt x="439954" y="65238"/>
                </a:lnTo>
                <a:lnTo>
                  <a:pt x="488670" y="75886"/>
                </a:lnTo>
                <a:lnTo>
                  <a:pt x="500254" y="79540"/>
                </a:lnTo>
                <a:lnTo>
                  <a:pt x="508900" y="71530"/>
                </a:lnTo>
                <a:lnTo>
                  <a:pt x="551442" y="44791"/>
                </a:lnTo>
                <a:lnTo>
                  <a:pt x="589940" y="30684"/>
                </a:lnTo>
                <a:lnTo>
                  <a:pt x="632199" y="22085"/>
                </a:lnTo>
                <a:lnTo>
                  <a:pt x="676515" y="19365"/>
                </a:lnTo>
                <a:lnTo>
                  <a:pt x="691450" y="19828"/>
                </a:lnTo>
                <a:lnTo>
                  <a:pt x="735864" y="25520"/>
                </a:lnTo>
                <a:lnTo>
                  <a:pt x="777008" y="37441"/>
                </a:lnTo>
                <a:lnTo>
                  <a:pt x="800152" y="47881"/>
                </a:lnTo>
                <a:lnTo>
                  <a:pt x="808263" y="41269"/>
                </a:lnTo>
                <a:lnTo>
                  <a:pt x="847669" y="19208"/>
                </a:lnTo>
                <a:lnTo>
                  <a:pt x="895342" y="5055"/>
                </a:lnTo>
                <a:lnTo>
                  <a:pt x="934219" y="346"/>
                </a:lnTo>
                <a:lnTo>
                  <a:pt x="947454" y="0"/>
                </a:lnTo>
                <a:lnTo>
                  <a:pt x="960727" y="296"/>
                </a:lnTo>
                <a:lnTo>
                  <a:pt x="1000179" y="5230"/>
                </a:lnTo>
                <a:lnTo>
                  <a:pt x="1040808" y="18164"/>
                </a:lnTo>
                <a:lnTo>
                  <a:pt x="1071393" y="35379"/>
                </a:lnTo>
                <a:lnTo>
                  <a:pt x="1081516" y="29317"/>
                </a:lnTo>
                <a:lnTo>
                  <a:pt x="1127517" y="10679"/>
                </a:lnTo>
                <a:lnTo>
                  <a:pt x="1166094" y="2728"/>
                </a:lnTo>
                <a:lnTo>
                  <a:pt x="1206329" y="89"/>
                </a:lnTo>
                <a:lnTo>
                  <a:pt x="1219824" y="413"/>
                </a:lnTo>
                <a:lnTo>
                  <a:pt x="1259704" y="5062"/>
                </a:lnTo>
                <a:lnTo>
                  <a:pt x="1297390" y="15330"/>
                </a:lnTo>
                <a:lnTo>
                  <a:pt x="1333586" y="32818"/>
                </a:lnTo>
                <a:lnTo>
                  <a:pt x="1364186" y="59233"/>
                </a:lnTo>
                <a:lnTo>
                  <a:pt x="1376619" y="79474"/>
                </a:lnTo>
                <a:lnTo>
                  <a:pt x="1392578" y="83623"/>
                </a:lnTo>
                <a:lnTo>
                  <a:pt x="1435770" y="99534"/>
                </a:lnTo>
                <a:lnTo>
                  <a:pt x="1471171" y="119913"/>
                </a:lnTo>
                <a:lnTo>
                  <a:pt x="1504561" y="152425"/>
                </a:lnTo>
                <a:lnTo>
                  <a:pt x="1520041" y="189016"/>
                </a:lnTo>
                <a:lnTo>
                  <a:pt x="1520841" y="198542"/>
                </a:lnTo>
                <a:lnTo>
                  <a:pt x="1520340" y="208151"/>
                </a:lnTo>
                <a:lnTo>
                  <a:pt x="1505295" y="245635"/>
                </a:lnTo>
                <a:lnTo>
                  <a:pt x="1516825" y="255544"/>
                </a:lnTo>
                <a:lnTo>
                  <a:pt x="1542348" y="287260"/>
                </a:lnTo>
                <a:lnTo>
                  <a:pt x="1555656" y="332203"/>
                </a:lnTo>
                <a:lnTo>
                  <a:pt x="1555359" y="343558"/>
                </a:lnTo>
                <a:lnTo>
                  <a:pt x="1540022" y="387849"/>
                </a:lnTo>
                <a:lnTo>
                  <a:pt x="1513986" y="418393"/>
                </a:lnTo>
                <a:lnTo>
                  <a:pt x="1475839" y="445044"/>
                </a:lnTo>
                <a:lnTo>
                  <a:pt x="1438152" y="462069"/>
                </a:lnTo>
                <a:lnTo>
                  <a:pt x="1389347" y="475762"/>
                </a:lnTo>
                <a:lnTo>
                  <a:pt x="1350024" y="481585"/>
                </a:lnTo>
                <a:lnTo>
                  <a:pt x="1348657" y="492222"/>
                </a:lnTo>
                <a:lnTo>
                  <a:pt x="1330191" y="531882"/>
                </a:lnTo>
                <a:lnTo>
                  <a:pt x="1293585" y="565274"/>
                </a:lnTo>
                <a:lnTo>
                  <a:pt x="1256356" y="584879"/>
                </a:lnTo>
                <a:lnTo>
                  <a:pt x="1212407" y="598792"/>
                </a:lnTo>
                <a:lnTo>
                  <a:pt x="1163233" y="606084"/>
                </a:lnTo>
                <a:lnTo>
                  <a:pt x="1145938" y="606882"/>
                </a:lnTo>
                <a:lnTo>
                  <a:pt x="1131096" y="606625"/>
                </a:lnTo>
                <a:lnTo>
                  <a:pt x="1090254" y="603246"/>
                </a:lnTo>
                <a:lnTo>
                  <a:pt x="1043075" y="592878"/>
                </a:lnTo>
                <a:lnTo>
                  <a:pt x="1032343" y="589279"/>
                </a:lnTo>
                <a:lnTo>
                  <a:pt x="1025243" y="600522"/>
                </a:lnTo>
                <a:lnTo>
                  <a:pt x="996344" y="631063"/>
                </a:lnTo>
                <a:lnTo>
                  <a:pt x="957622" y="656266"/>
                </a:lnTo>
                <a:lnTo>
                  <a:pt x="911102" y="675417"/>
                </a:lnTo>
                <a:lnTo>
                  <a:pt x="858807" y="687801"/>
                </a:lnTo>
                <a:lnTo>
                  <a:pt x="802761" y="692705"/>
                </a:lnTo>
                <a:lnTo>
                  <a:pt x="783596" y="692554"/>
                </a:lnTo>
                <a:lnTo>
                  <a:pt x="744989" y="689414"/>
                </a:lnTo>
                <a:lnTo>
                  <a:pt x="698005" y="680132"/>
                </a:lnTo>
                <a:lnTo>
                  <a:pt x="659587" y="667174"/>
                </a:lnTo>
                <a:lnTo>
                  <a:pt x="615551" y="643796"/>
                </a:lnTo>
                <a:lnTo>
                  <a:pt x="597198" y="629757"/>
                </a:lnTo>
                <a:lnTo>
                  <a:pt x="576786" y="636038"/>
                </a:lnTo>
                <a:lnTo>
                  <a:pt x="534717" y="645444"/>
                </a:lnTo>
                <a:lnTo>
                  <a:pt x="491628" y="650727"/>
                </a:lnTo>
                <a:lnTo>
                  <a:pt x="448285" y="651991"/>
                </a:lnTo>
                <a:lnTo>
                  <a:pt x="426757" y="651148"/>
                </a:lnTo>
                <a:lnTo>
                  <a:pt x="384470" y="646576"/>
                </a:lnTo>
                <a:lnTo>
                  <a:pt x="343844" y="638242"/>
                </a:lnTo>
                <a:lnTo>
                  <a:pt x="305647" y="626249"/>
                </a:lnTo>
                <a:lnTo>
                  <a:pt x="270644" y="610700"/>
                </a:lnTo>
                <a:lnTo>
                  <a:pt x="225806" y="580935"/>
                </a:lnTo>
                <a:lnTo>
                  <a:pt x="210353" y="566305"/>
                </a:lnTo>
                <a:lnTo>
                  <a:pt x="193954" y="566952"/>
                </a:lnTo>
                <a:lnTo>
                  <a:pt x="146891" y="562951"/>
                </a:lnTo>
                <a:lnTo>
                  <a:pt x="105003" y="550979"/>
                </a:lnTo>
                <a:lnTo>
                  <a:pt x="70827" y="532249"/>
                </a:lnTo>
                <a:lnTo>
                  <a:pt x="41642" y="498857"/>
                </a:lnTo>
                <a:lnTo>
                  <a:pt x="36309" y="476441"/>
                </a:lnTo>
                <a:lnTo>
                  <a:pt x="36868" y="464209"/>
                </a:lnTo>
                <a:lnTo>
                  <a:pt x="59121" y="421946"/>
                </a:lnTo>
                <a:lnTo>
                  <a:pt x="69326" y="413128"/>
                </a:lnTo>
                <a:lnTo>
                  <a:pt x="56720" y="406352"/>
                </a:lnTo>
                <a:lnTo>
                  <a:pt x="25890" y="382599"/>
                </a:lnTo>
                <a:lnTo>
                  <a:pt x="2882" y="345476"/>
                </a:lnTo>
                <a:lnTo>
                  <a:pt x="0" y="325802"/>
                </a:lnTo>
                <a:lnTo>
                  <a:pt x="881" y="315924"/>
                </a:lnTo>
                <a:lnTo>
                  <a:pt x="21016" y="277732"/>
                </a:lnTo>
                <a:lnTo>
                  <a:pt x="59448" y="250565"/>
                </a:lnTo>
                <a:lnTo>
                  <a:pt x="96617" y="237137"/>
                </a:lnTo>
                <a:lnTo>
                  <a:pt x="138715" y="230450"/>
                </a:lnTo>
                <a:lnTo>
                  <a:pt x="141857" y="228172"/>
                </a:lnTo>
                <a:close/>
              </a:path>
            </a:pathLst>
          </a:custGeom>
          <a:ln w="9525">
            <a:solidFill>
              <a:srgbClr val="F9A350"/>
            </a:solidFill>
          </a:ln>
        </p:spPr>
        <p:txBody>
          <a:bodyPr wrap="square" lIns="0" tIns="0" rIns="0" bIns="0" rtlCol="0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sz="352">
              <a:solidFill>
                <a:srgbClr val="000000"/>
              </a:solidFill>
              <a:latin typeface="Times New Roman" charset="0"/>
              <a:ea typeface="ＭＳ Ｐゴシック" charset="-128"/>
            </a:endParaRPr>
          </a:p>
        </p:txBody>
      </p:sp>
      <p:sp>
        <p:nvSpPr>
          <p:cNvPr id="75" name="object 64">
            <a:extLst>
              <a:ext uri="{FF2B5EF4-FFF2-40B4-BE49-F238E27FC236}">
                <a16:creationId xmlns:a16="http://schemas.microsoft.com/office/drawing/2014/main" id="{931FF5E5-86D9-A641-B1F8-D6366B9073F5}"/>
              </a:ext>
            </a:extLst>
          </p:cNvPr>
          <p:cNvSpPr/>
          <p:nvPr/>
        </p:nvSpPr>
        <p:spPr>
          <a:xfrm>
            <a:off x="4373599" y="1858794"/>
            <a:ext cx="62148" cy="8495"/>
          </a:xfrm>
          <a:custGeom>
            <a:avLst/>
            <a:gdLst/>
            <a:ahLst/>
            <a:cxnLst/>
            <a:rect l="l" t="t" r="r" b="b"/>
            <a:pathLst>
              <a:path w="88265" h="12064">
                <a:moveTo>
                  <a:pt x="87901" y="11666"/>
                </a:moveTo>
                <a:lnTo>
                  <a:pt x="48899" y="10534"/>
                </a:lnTo>
                <a:lnTo>
                  <a:pt x="11693" y="3572"/>
                </a:lnTo>
                <a:lnTo>
                  <a:pt x="0" y="0"/>
                </a:lnTo>
              </a:path>
            </a:pathLst>
          </a:custGeom>
          <a:ln w="9525">
            <a:solidFill>
              <a:srgbClr val="F9A350"/>
            </a:solidFill>
          </a:ln>
        </p:spPr>
        <p:txBody>
          <a:bodyPr wrap="square" lIns="0" tIns="0" rIns="0" bIns="0" rtlCol="0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sz="352">
              <a:solidFill>
                <a:srgbClr val="000000"/>
              </a:solidFill>
              <a:latin typeface="Times New Roman" charset="0"/>
              <a:ea typeface="ＭＳ Ｐゴシック" charset="-128"/>
            </a:endParaRPr>
          </a:p>
        </p:txBody>
      </p:sp>
      <p:sp>
        <p:nvSpPr>
          <p:cNvPr id="76" name="object 65">
            <a:extLst>
              <a:ext uri="{FF2B5EF4-FFF2-40B4-BE49-F238E27FC236}">
                <a16:creationId xmlns:a16="http://schemas.microsoft.com/office/drawing/2014/main" id="{D2FF6A33-C629-AC4C-AA52-5A2D14D9FD4A}"/>
              </a:ext>
            </a:extLst>
          </p:cNvPr>
          <p:cNvSpPr/>
          <p:nvPr/>
        </p:nvSpPr>
        <p:spPr>
          <a:xfrm>
            <a:off x="4465603" y="1965421"/>
            <a:ext cx="26826" cy="4471"/>
          </a:xfrm>
          <a:custGeom>
            <a:avLst/>
            <a:gdLst/>
            <a:ahLst/>
            <a:cxnLst/>
            <a:rect l="l" t="t" r="r" b="b"/>
            <a:pathLst>
              <a:path w="38100" h="6350">
                <a:moveTo>
                  <a:pt x="37598" y="0"/>
                </a:moveTo>
                <a:lnTo>
                  <a:pt x="25346" y="2608"/>
                </a:lnTo>
                <a:lnTo>
                  <a:pt x="12791" y="4593"/>
                </a:lnTo>
                <a:lnTo>
                  <a:pt x="0" y="5943"/>
                </a:lnTo>
              </a:path>
            </a:pathLst>
          </a:custGeom>
          <a:ln w="9525">
            <a:solidFill>
              <a:srgbClr val="F9A350"/>
            </a:solidFill>
          </a:ln>
        </p:spPr>
        <p:txBody>
          <a:bodyPr wrap="square" lIns="0" tIns="0" rIns="0" bIns="0" rtlCol="0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sz="352">
              <a:solidFill>
                <a:srgbClr val="000000"/>
              </a:solidFill>
              <a:latin typeface="Times New Roman" charset="0"/>
              <a:ea typeface="ＭＳ Ｐゴシック" charset="-128"/>
            </a:endParaRPr>
          </a:p>
        </p:txBody>
      </p:sp>
      <p:sp>
        <p:nvSpPr>
          <p:cNvPr id="77" name="object 66">
            <a:extLst>
              <a:ext uri="{FF2B5EF4-FFF2-40B4-BE49-F238E27FC236}">
                <a16:creationId xmlns:a16="http://schemas.microsoft.com/office/drawing/2014/main" id="{0B1B933C-AC52-A545-A69D-E9EE509694E2}"/>
              </a:ext>
            </a:extLst>
          </p:cNvPr>
          <p:cNvSpPr/>
          <p:nvPr/>
        </p:nvSpPr>
        <p:spPr>
          <a:xfrm>
            <a:off x="4721446" y="1999389"/>
            <a:ext cx="12519" cy="13413"/>
          </a:xfrm>
          <a:custGeom>
            <a:avLst/>
            <a:gdLst/>
            <a:ahLst/>
            <a:cxnLst/>
            <a:rect l="l" t="t" r="r" b="b"/>
            <a:pathLst>
              <a:path w="17779" h="19050">
                <a:moveTo>
                  <a:pt x="17627" y="18920"/>
                </a:moveTo>
                <a:lnTo>
                  <a:pt x="8237" y="9654"/>
                </a:lnTo>
                <a:lnTo>
                  <a:pt x="0" y="0"/>
                </a:lnTo>
              </a:path>
            </a:pathLst>
          </a:custGeom>
          <a:ln w="9524">
            <a:solidFill>
              <a:srgbClr val="F9A350"/>
            </a:solidFill>
          </a:ln>
        </p:spPr>
        <p:txBody>
          <a:bodyPr wrap="square" lIns="0" tIns="0" rIns="0" bIns="0" rtlCol="0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sz="352">
              <a:solidFill>
                <a:srgbClr val="000000"/>
              </a:solidFill>
              <a:latin typeface="Times New Roman" charset="0"/>
              <a:ea typeface="ＭＳ Ｐゴシック" charset="-128"/>
            </a:endParaRPr>
          </a:p>
        </p:txBody>
      </p:sp>
      <p:sp>
        <p:nvSpPr>
          <p:cNvPr id="78" name="object 67">
            <a:extLst>
              <a:ext uri="{FF2B5EF4-FFF2-40B4-BE49-F238E27FC236}">
                <a16:creationId xmlns:a16="http://schemas.microsoft.com/office/drawing/2014/main" id="{ED03BCAC-1AA7-D946-97C0-186C14F361C6}"/>
              </a:ext>
            </a:extLst>
          </p:cNvPr>
          <p:cNvSpPr/>
          <p:nvPr/>
        </p:nvSpPr>
        <p:spPr>
          <a:xfrm>
            <a:off x="5041772" y="1963752"/>
            <a:ext cx="4918" cy="17437"/>
          </a:xfrm>
          <a:custGeom>
            <a:avLst/>
            <a:gdLst/>
            <a:ahLst/>
            <a:cxnLst/>
            <a:rect l="l" t="t" r="r" b="b"/>
            <a:pathLst>
              <a:path w="6984" h="24764">
                <a:moveTo>
                  <a:pt x="6722" y="0"/>
                </a:moveTo>
                <a:lnTo>
                  <a:pt x="4198" y="12261"/>
                </a:lnTo>
                <a:lnTo>
                  <a:pt x="0" y="24347"/>
                </a:lnTo>
              </a:path>
            </a:pathLst>
          </a:custGeom>
          <a:ln w="9525">
            <a:solidFill>
              <a:srgbClr val="F9A350"/>
            </a:solidFill>
          </a:ln>
        </p:spPr>
        <p:txBody>
          <a:bodyPr wrap="square" lIns="0" tIns="0" rIns="0" bIns="0" rtlCol="0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sz="352">
              <a:solidFill>
                <a:srgbClr val="000000"/>
              </a:solidFill>
              <a:latin typeface="Times New Roman" charset="0"/>
              <a:ea typeface="ＭＳ Ｐゴシック" charset="-128"/>
            </a:endParaRPr>
          </a:p>
        </p:txBody>
      </p:sp>
      <p:sp>
        <p:nvSpPr>
          <p:cNvPr id="79" name="object 68">
            <a:extLst>
              <a:ext uri="{FF2B5EF4-FFF2-40B4-BE49-F238E27FC236}">
                <a16:creationId xmlns:a16="http://schemas.microsoft.com/office/drawing/2014/main" id="{1A0BF4A2-A3CD-9943-9C23-ADC6D6527B24}"/>
              </a:ext>
            </a:extLst>
          </p:cNvPr>
          <p:cNvSpPr/>
          <p:nvPr/>
        </p:nvSpPr>
        <p:spPr>
          <a:xfrm>
            <a:off x="5180738" y="1830643"/>
            <a:ext cx="82267" cy="73324"/>
          </a:xfrm>
          <a:custGeom>
            <a:avLst/>
            <a:gdLst/>
            <a:ahLst/>
            <a:cxnLst/>
            <a:rect l="l" t="t" r="r" b="b"/>
            <a:pathLst>
              <a:path w="116840" h="104139">
                <a:moveTo>
                  <a:pt x="0" y="0"/>
                </a:moveTo>
                <a:lnTo>
                  <a:pt x="45566" y="18287"/>
                </a:lnTo>
                <a:lnTo>
                  <a:pt x="81112" y="42622"/>
                </a:lnTo>
                <a:lnTo>
                  <a:pt x="110402" y="82014"/>
                </a:lnTo>
                <a:lnTo>
                  <a:pt x="114132" y="92750"/>
                </a:lnTo>
                <a:lnTo>
                  <a:pt x="116316" y="103735"/>
                </a:lnTo>
              </a:path>
            </a:pathLst>
          </a:custGeom>
          <a:ln w="9525">
            <a:solidFill>
              <a:srgbClr val="F9A350"/>
            </a:solidFill>
          </a:ln>
        </p:spPr>
        <p:txBody>
          <a:bodyPr wrap="square" lIns="0" tIns="0" rIns="0" bIns="0" rtlCol="0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sz="352">
              <a:solidFill>
                <a:srgbClr val="000000"/>
              </a:solidFill>
              <a:latin typeface="Times New Roman" charset="0"/>
              <a:ea typeface="ＭＳ Ｐゴシック" charset="-128"/>
            </a:endParaRPr>
          </a:p>
        </p:txBody>
      </p:sp>
      <p:sp>
        <p:nvSpPr>
          <p:cNvPr id="80" name="object 69">
            <a:extLst>
              <a:ext uri="{FF2B5EF4-FFF2-40B4-BE49-F238E27FC236}">
                <a16:creationId xmlns:a16="http://schemas.microsoft.com/office/drawing/2014/main" id="{6089BFA4-B968-E04F-904C-99315A755D1F}"/>
              </a:ext>
            </a:extLst>
          </p:cNvPr>
          <p:cNvSpPr/>
          <p:nvPr/>
        </p:nvSpPr>
        <p:spPr>
          <a:xfrm>
            <a:off x="5340996" y="1744888"/>
            <a:ext cx="33980" cy="29062"/>
          </a:xfrm>
          <a:custGeom>
            <a:avLst/>
            <a:gdLst/>
            <a:ahLst/>
            <a:cxnLst/>
            <a:rect l="l" t="t" r="r" b="b"/>
            <a:pathLst>
              <a:path w="48259" h="41275">
                <a:moveTo>
                  <a:pt x="48148" y="0"/>
                </a:moveTo>
                <a:lnTo>
                  <a:pt x="40909" y="9139"/>
                </a:lnTo>
                <a:lnTo>
                  <a:pt x="32419" y="17836"/>
                </a:lnTo>
                <a:lnTo>
                  <a:pt x="22734" y="26043"/>
                </a:lnTo>
                <a:lnTo>
                  <a:pt x="11909" y="33714"/>
                </a:lnTo>
                <a:lnTo>
                  <a:pt x="0" y="40803"/>
                </a:lnTo>
              </a:path>
            </a:pathLst>
          </a:custGeom>
          <a:ln w="9525">
            <a:solidFill>
              <a:srgbClr val="F9A350"/>
            </a:solidFill>
          </a:ln>
        </p:spPr>
        <p:txBody>
          <a:bodyPr wrap="square" lIns="0" tIns="0" rIns="0" bIns="0" rtlCol="0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sz="352">
              <a:solidFill>
                <a:srgbClr val="000000"/>
              </a:solidFill>
              <a:latin typeface="Times New Roman" charset="0"/>
              <a:ea typeface="ＭＳ Ｐゴシック" charset="-128"/>
            </a:endParaRPr>
          </a:p>
        </p:txBody>
      </p:sp>
      <p:sp>
        <p:nvSpPr>
          <p:cNvPr id="81" name="object 70">
            <a:extLst>
              <a:ext uri="{FF2B5EF4-FFF2-40B4-BE49-F238E27FC236}">
                <a16:creationId xmlns:a16="http://schemas.microsoft.com/office/drawing/2014/main" id="{84BCA289-E189-3D42-8722-5C7F11B28E67}"/>
              </a:ext>
            </a:extLst>
          </p:cNvPr>
          <p:cNvSpPr/>
          <p:nvPr/>
        </p:nvSpPr>
        <p:spPr>
          <a:xfrm>
            <a:off x="5286944" y="1632867"/>
            <a:ext cx="2236" cy="14307"/>
          </a:xfrm>
          <a:custGeom>
            <a:avLst/>
            <a:gdLst/>
            <a:ahLst/>
            <a:cxnLst/>
            <a:rect l="l" t="t" r="r" b="b"/>
            <a:pathLst>
              <a:path w="3175" h="20320">
                <a:moveTo>
                  <a:pt x="0" y="0"/>
                </a:moveTo>
                <a:lnTo>
                  <a:pt x="1987" y="6681"/>
                </a:lnTo>
                <a:lnTo>
                  <a:pt x="2909" y="13462"/>
                </a:lnTo>
                <a:lnTo>
                  <a:pt x="2748" y="20250"/>
                </a:lnTo>
              </a:path>
            </a:pathLst>
          </a:custGeom>
          <a:ln w="9525">
            <a:solidFill>
              <a:srgbClr val="F9A350"/>
            </a:solidFill>
          </a:ln>
        </p:spPr>
        <p:txBody>
          <a:bodyPr wrap="square" lIns="0" tIns="0" rIns="0" bIns="0" rtlCol="0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sz="352">
              <a:solidFill>
                <a:srgbClr val="000000"/>
              </a:solidFill>
              <a:latin typeface="Times New Roman" charset="0"/>
              <a:ea typeface="ＭＳ Ｐゴシック" charset="-128"/>
            </a:endParaRPr>
          </a:p>
        </p:txBody>
      </p:sp>
      <p:sp>
        <p:nvSpPr>
          <p:cNvPr id="82" name="object 71">
            <a:extLst>
              <a:ext uri="{FF2B5EF4-FFF2-40B4-BE49-F238E27FC236}">
                <a16:creationId xmlns:a16="http://schemas.microsoft.com/office/drawing/2014/main" id="{B89A10D7-2AC5-E94F-9680-A86DE76F6BE6}"/>
              </a:ext>
            </a:extLst>
          </p:cNvPr>
          <p:cNvSpPr/>
          <p:nvPr/>
        </p:nvSpPr>
        <p:spPr>
          <a:xfrm>
            <a:off x="5052859" y="1603431"/>
            <a:ext cx="12072" cy="12966"/>
          </a:xfrm>
          <a:custGeom>
            <a:avLst/>
            <a:gdLst/>
            <a:ahLst/>
            <a:cxnLst/>
            <a:rect l="l" t="t" r="r" b="b"/>
            <a:pathLst>
              <a:path w="17145" h="18414">
                <a:moveTo>
                  <a:pt x="0" y="18185"/>
                </a:moveTo>
                <a:lnTo>
                  <a:pt x="7722" y="8834"/>
                </a:lnTo>
                <a:lnTo>
                  <a:pt x="16922" y="0"/>
                </a:lnTo>
              </a:path>
            </a:pathLst>
          </a:custGeom>
          <a:ln w="9525">
            <a:solidFill>
              <a:srgbClr val="F9A350"/>
            </a:solidFill>
          </a:ln>
        </p:spPr>
        <p:txBody>
          <a:bodyPr wrap="square" lIns="0" tIns="0" rIns="0" bIns="0" rtlCol="0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sz="352">
              <a:solidFill>
                <a:srgbClr val="000000"/>
              </a:solidFill>
              <a:latin typeface="Times New Roman" charset="0"/>
              <a:ea typeface="ＭＳ Ｐゴシック" charset="-128"/>
            </a:endParaRPr>
          </a:p>
        </p:txBody>
      </p:sp>
      <p:sp>
        <p:nvSpPr>
          <p:cNvPr id="83" name="object 72">
            <a:extLst>
              <a:ext uri="{FF2B5EF4-FFF2-40B4-BE49-F238E27FC236}">
                <a16:creationId xmlns:a16="http://schemas.microsoft.com/office/drawing/2014/main" id="{B6D53804-102F-9B4E-B3AF-450986799FC9}"/>
              </a:ext>
            </a:extLst>
          </p:cNvPr>
          <p:cNvSpPr/>
          <p:nvPr/>
        </p:nvSpPr>
        <p:spPr>
          <a:xfrm>
            <a:off x="4877231" y="1609420"/>
            <a:ext cx="8942" cy="15649"/>
          </a:xfrm>
          <a:custGeom>
            <a:avLst/>
            <a:gdLst/>
            <a:ahLst/>
            <a:cxnLst/>
            <a:rect l="l" t="t" r="r" b="b"/>
            <a:pathLst>
              <a:path w="12700" h="22225">
                <a:moveTo>
                  <a:pt x="0" y="21986"/>
                </a:moveTo>
                <a:lnTo>
                  <a:pt x="5230" y="10756"/>
                </a:lnTo>
                <a:lnTo>
                  <a:pt x="12682" y="0"/>
                </a:lnTo>
              </a:path>
            </a:pathLst>
          </a:custGeom>
          <a:ln w="9525">
            <a:solidFill>
              <a:srgbClr val="F9A350"/>
            </a:solidFill>
          </a:ln>
        </p:spPr>
        <p:txBody>
          <a:bodyPr wrap="square" lIns="0" tIns="0" rIns="0" bIns="0" rtlCol="0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sz="352">
              <a:solidFill>
                <a:srgbClr val="000000"/>
              </a:solidFill>
              <a:latin typeface="Times New Roman" charset="0"/>
              <a:ea typeface="ＭＳ Ｐゴシック" charset="-128"/>
            </a:endParaRPr>
          </a:p>
        </p:txBody>
      </p:sp>
      <p:sp>
        <p:nvSpPr>
          <p:cNvPr id="84" name="object 73">
            <a:extLst>
              <a:ext uri="{FF2B5EF4-FFF2-40B4-BE49-F238E27FC236}">
                <a16:creationId xmlns:a16="http://schemas.microsoft.com/office/drawing/2014/main" id="{1A434ACB-9C01-2246-9505-3245DAC112CE}"/>
              </a:ext>
            </a:extLst>
          </p:cNvPr>
          <p:cNvSpPr/>
          <p:nvPr/>
        </p:nvSpPr>
        <p:spPr>
          <a:xfrm>
            <a:off x="4671121" y="1630226"/>
            <a:ext cx="32639" cy="15202"/>
          </a:xfrm>
          <a:custGeom>
            <a:avLst/>
            <a:gdLst/>
            <a:ahLst/>
            <a:cxnLst/>
            <a:rect l="l" t="t" r="r" b="b"/>
            <a:pathLst>
              <a:path w="46354" h="21589">
                <a:moveTo>
                  <a:pt x="0" y="0"/>
                </a:moveTo>
                <a:lnTo>
                  <a:pt x="12315" y="4682"/>
                </a:lnTo>
                <a:lnTo>
                  <a:pt x="24136" y="9797"/>
                </a:lnTo>
                <a:lnTo>
                  <a:pt x="35431" y="15333"/>
                </a:lnTo>
                <a:lnTo>
                  <a:pt x="46170" y="21273"/>
                </a:lnTo>
              </a:path>
            </a:pathLst>
          </a:custGeom>
          <a:ln w="9525">
            <a:solidFill>
              <a:srgbClr val="F9A350"/>
            </a:solidFill>
          </a:ln>
        </p:spPr>
        <p:txBody>
          <a:bodyPr wrap="square" lIns="0" tIns="0" rIns="0" bIns="0" rtlCol="0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sz="352">
              <a:solidFill>
                <a:srgbClr val="000000"/>
              </a:solidFill>
              <a:latin typeface="Times New Roman" charset="0"/>
              <a:ea typeface="ＭＳ Ｐゴシック" charset="-128"/>
            </a:endParaRPr>
          </a:p>
        </p:txBody>
      </p:sp>
      <p:sp>
        <p:nvSpPr>
          <p:cNvPr id="85" name="object 74">
            <a:extLst>
              <a:ext uri="{FF2B5EF4-FFF2-40B4-BE49-F238E27FC236}">
                <a16:creationId xmlns:a16="http://schemas.microsoft.com/office/drawing/2014/main" id="{8B3A4C23-4FA5-344E-8ED4-8DF8BC3EBFF8}"/>
              </a:ext>
            </a:extLst>
          </p:cNvPr>
          <p:cNvSpPr/>
          <p:nvPr/>
        </p:nvSpPr>
        <p:spPr>
          <a:xfrm>
            <a:off x="4415419" y="1733789"/>
            <a:ext cx="5812" cy="16096"/>
          </a:xfrm>
          <a:custGeom>
            <a:avLst/>
            <a:gdLst/>
            <a:ahLst/>
            <a:cxnLst/>
            <a:rect l="l" t="t" r="r" b="b"/>
            <a:pathLst>
              <a:path w="8254" h="22860">
                <a:moveTo>
                  <a:pt x="8155" y="22734"/>
                </a:moveTo>
                <a:lnTo>
                  <a:pt x="4452" y="15298"/>
                </a:lnTo>
                <a:lnTo>
                  <a:pt x="1725" y="7697"/>
                </a:lnTo>
                <a:lnTo>
                  <a:pt x="0" y="0"/>
                </a:lnTo>
              </a:path>
            </a:pathLst>
          </a:custGeom>
          <a:ln w="9525">
            <a:solidFill>
              <a:srgbClr val="F9A350"/>
            </a:solidFill>
          </a:ln>
        </p:spPr>
        <p:txBody>
          <a:bodyPr wrap="square" lIns="0" tIns="0" rIns="0" bIns="0" rtlCol="0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sz="352">
              <a:solidFill>
                <a:srgbClr val="000000"/>
              </a:solidFill>
              <a:latin typeface="Times New Roman" charset="0"/>
              <a:ea typeface="ＭＳ Ｐゴシック" charset="-128"/>
            </a:endParaRPr>
          </a:p>
        </p:txBody>
      </p:sp>
      <p:sp>
        <p:nvSpPr>
          <p:cNvPr id="86" name="object 75">
            <a:extLst>
              <a:ext uri="{FF2B5EF4-FFF2-40B4-BE49-F238E27FC236}">
                <a16:creationId xmlns:a16="http://schemas.microsoft.com/office/drawing/2014/main" id="{DE23AD3A-5D31-9F44-96A0-B13E13AD0C96}"/>
              </a:ext>
            </a:extLst>
          </p:cNvPr>
          <p:cNvSpPr txBox="1"/>
          <p:nvPr/>
        </p:nvSpPr>
        <p:spPr>
          <a:xfrm>
            <a:off x="4617603" y="1672804"/>
            <a:ext cx="417596" cy="3250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4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sz="2112" spc="-14" dirty="0">
                <a:solidFill>
                  <a:srgbClr val="FFFFFF"/>
                </a:solidFill>
                <a:latin typeface="Gill Sans"/>
                <a:ea typeface="ＭＳ Ｐゴシック" charset="-128"/>
                <a:cs typeface="Gill Sans"/>
              </a:rPr>
              <a:t>lost</a:t>
            </a:r>
            <a:endParaRPr sz="2112">
              <a:solidFill>
                <a:srgbClr val="000000"/>
              </a:solidFill>
              <a:latin typeface="Gill Sans"/>
              <a:ea typeface="ＭＳ Ｐゴシック" charset="-128"/>
              <a:cs typeface="Gill Sans"/>
            </a:endParaRPr>
          </a:p>
        </p:txBody>
      </p:sp>
      <p:sp>
        <p:nvSpPr>
          <p:cNvPr id="87" name="object 87">
            <a:extLst>
              <a:ext uri="{FF2B5EF4-FFF2-40B4-BE49-F238E27FC236}">
                <a16:creationId xmlns:a16="http://schemas.microsoft.com/office/drawing/2014/main" id="{A632555E-AA63-D84A-8EED-F82B5FC66878}"/>
              </a:ext>
            </a:extLst>
          </p:cNvPr>
          <p:cNvSpPr txBox="1"/>
          <p:nvPr/>
        </p:nvSpPr>
        <p:spPr>
          <a:xfrm>
            <a:off x="2643352" y="1049430"/>
            <a:ext cx="1798765" cy="4550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4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957" spc="-14" dirty="0">
                <a:solidFill>
                  <a:srgbClr val="EE6E12"/>
                </a:solidFill>
                <a:latin typeface="Gill Sans"/>
                <a:ea typeface="ＭＳ Ｐゴシック" charset="-128"/>
                <a:cs typeface="Gill Sans"/>
              </a:rPr>
              <a:t>B</a:t>
            </a:r>
            <a:r>
              <a:rPr sz="2957" spc="-4" dirty="0">
                <a:solidFill>
                  <a:srgbClr val="EE6E12"/>
                </a:solidFill>
                <a:latin typeface="Gill Sans"/>
                <a:ea typeface="ＭＳ Ｐゴシック" charset="-128"/>
                <a:cs typeface="Gill Sans"/>
              </a:rPr>
              <a:t>l</a:t>
            </a:r>
            <a:r>
              <a:rPr sz="2957" spc="-14" dirty="0">
                <a:solidFill>
                  <a:srgbClr val="EE6E12"/>
                </a:solidFill>
                <a:latin typeface="Gill Sans"/>
                <a:ea typeface="ＭＳ Ｐゴシック" charset="-128"/>
                <a:cs typeface="Gill Sans"/>
              </a:rPr>
              <a:t>ack</a:t>
            </a:r>
            <a:r>
              <a:rPr sz="2957" spc="-4" dirty="0">
                <a:solidFill>
                  <a:srgbClr val="EE6E12"/>
                </a:solidFill>
                <a:latin typeface="Gill Sans"/>
                <a:ea typeface="ＭＳ Ｐゴシック" charset="-128"/>
                <a:cs typeface="Gill Sans"/>
              </a:rPr>
              <a:t> </a:t>
            </a:r>
            <a:r>
              <a:rPr sz="2957" spc="-18" dirty="0">
                <a:solidFill>
                  <a:srgbClr val="EE6E12"/>
                </a:solidFill>
                <a:latin typeface="Gill Sans"/>
                <a:ea typeface="ＭＳ Ｐゴシック" charset="-128"/>
                <a:cs typeface="Gill Sans"/>
              </a:rPr>
              <a:t>ho</a:t>
            </a:r>
            <a:r>
              <a:rPr sz="2957" spc="-4" dirty="0">
                <a:solidFill>
                  <a:srgbClr val="EE6E12"/>
                </a:solidFill>
                <a:latin typeface="Gill Sans"/>
                <a:ea typeface="ＭＳ Ｐゴシック" charset="-128"/>
                <a:cs typeface="Gill Sans"/>
              </a:rPr>
              <a:t>l</a:t>
            </a:r>
            <a:r>
              <a:rPr sz="2957" spc="-14" dirty="0">
                <a:solidFill>
                  <a:srgbClr val="EE6E12"/>
                </a:solidFill>
                <a:latin typeface="Gill Sans"/>
                <a:ea typeface="ＭＳ Ｐゴシック" charset="-128"/>
                <a:cs typeface="Gill Sans"/>
              </a:rPr>
              <a:t>es</a:t>
            </a:r>
            <a:endParaRPr sz="2957" dirty="0">
              <a:solidFill>
                <a:srgbClr val="000000"/>
              </a:solidFill>
              <a:latin typeface="Gill Sans"/>
              <a:ea typeface="ＭＳ Ｐゴシック" charset="-128"/>
              <a:cs typeface="Gill Sans"/>
            </a:endParaRPr>
          </a:p>
        </p:txBody>
      </p:sp>
      <p:pic>
        <p:nvPicPr>
          <p:cNvPr id="88" name="Picture 87">
            <a:extLst>
              <a:ext uri="{FF2B5EF4-FFF2-40B4-BE49-F238E27FC236}">
                <a16:creationId xmlns:a16="http://schemas.microsoft.com/office/drawing/2014/main" id="{A7DF0CC1-3CA6-B84F-B708-8138D90F837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45006" y="2110246"/>
            <a:ext cx="3882053" cy="2250765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2944867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CC3487D-D6D5-A04C-94F1-8FE8E59FD7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74347" y="224047"/>
            <a:ext cx="9109135" cy="1052914"/>
          </a:xfrm>
        </p:spPr>
        <p:txBody>
          <a:bodyPr/>
          <a:lstStyle/>
          <a:p>
            <a:r>
              <a:rPr lang="en-US" altLang="zh-CN" sz="3600" dirty="0">
                <a:solidFill>
                  <a:schemeClr val="accent1"/>
                </a:solidFill>
                <a:latin typeface="Comic Sans MS" panose="030F0902030302020204" pitchFamily="66" charset="0"/>
              </a:rPr>
              <a:t>Offline Exercise</a:t>
            </a:r>
            <a:endParaRPr lang="en-US" sz="3600" dirty="0">
              <a:solidFill>
                <a:schemeClr val="accent1"/>
              </a:solidFill>
              <a:latin typeface="Comic Sans MS" panose="030F0902030302020204" pitchFamily="66" charset="0"/>
            </a:endParaRP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2138ACD-20AD-9E49-9CD8-656901E254A0}"/>
              </a:ext>
            </a:extLst>
          </p:cNvPr>
          <p:cNvSpPr txBox="1">
            <a:spLocks/>
          </p:cNvSpPr>
          <p:nvPr/>
        </p:nvSpPr>
        <p:spPr>
          <a:xfrm>
            <a:off x="11488848" y="6039465"/>
            <a:ext cx="703152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1pPr>
            <a:lvl2pPr marL="742950" indent="-28575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2pPr>
            <a:lvl3pPr marL="1143000" indent="-22860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3pPr>
            <a:lvl4pPr marL="1600200" indent="-22860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4pPr>
            <a:lvl5pPr marL="2057400" indent="-22860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5pPr>
            <a:lvl6pPr marL="25146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6pPr>
            <a:lvl7pPr marL="29718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7pPr>
            <a:lvl8pPr marL="34290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8pPr>
            <a:lvl9pPr marL="38862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9pPr>
          </a:lstStyle>
          <a:p>
            <a:pPr algn="r"/>
            <a:fld id="{7CBD4323-42A0-E54E-9D59-E221C7814D01}" type="slidenum">
              <a:rPr lang="en-US" altLang="x-none" sz="1600" smtClean="0">
                <a:latin typeface="Tahoma" charset="0"/>
              </a:rPr>
              <a:pPr algn="r"/>
              <a:t>78</a:t>
            </a:fld>
            <a:endParaRPr lang="en-US" altLang="x-none" sz="1600" dirty="0">
              <a:latin typeface="Tahoma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0646E9-B47A-AD4C-BD38-B39564593F6D}"/>
              </a:ext>
            </a:extLst>
          </p:cNvPr>
          <p:cNvSpPr txBox="1"/>
          <p:nvPr/>
        </p:nvSpPr>
        <p:spPr>
          <a:xfrm>
            <a:off x="5936566" y="734333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32" name="object 4">
            <a:extLst>
              <a:ext uri="{FF2B5EF4-FFF2-40B4-BE49-F238E27FC236}">
                <a16:creationId xmlns:a16="http://schemas.microsoft.com/office/drawing/2014/main" id="{58BE217A-C63C-924E-AC49-681873498BF0}"/>
              </a:ext>
            </a:extLst>
          </p:cNvPr>
          <p:cNvSpPr/>
          <p:nvPr/>
        </p:nvSpPr>
        <p:spPr>
          <a:xfrm>
            <a:off x="6568523" y="4286938"/>
            <a:ext cx="679599" cy="51864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sz="352">
              <a:solidFill>
                <a:srgbClr val="000000"/>
              </a:solidFill>
              <a:latin typeface="Times New Roman" charset="0"/>
              <a:ea typeface="ＭＳ Ｐゴシック" charset="-128"/>
            </a:endParaRPr>
          </a:p>
        </p:txBody>
      </p:sp>
      <p:sp>
        <p:nvSpPr>
          <p:cNvPr id="133" name="object 5">
            <a:extLst>
              <a:ext uri="{FF2B5EF4-FFF2-40B4-BE49-F238E27FC236}">
                <a16:creationId xmlns:a16="http://schemas.microsoft.com/office/drawing/2014/main" id="{E71C9226-C2DB-CC41-A14F-4BD4AEA6C0A6}"/>
              </a:ext>
            </a:extLst>
          </p:cNvPr>
          <p:cNvSpPr/>
          <p:nvPr/>
        </p:nvSpPr>
        <p:spPr>
          <a:xfrm>
            <a:off x="6622176" y="4334322"/>
            <a:ext cx="572294" cy="40580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sz="352">
              <a:solidFill>
                <a:srgbClr val="000000"/>
              </a:solidFill>
              <a:latin typeface="Times New Roman" charset="0"/>
              <a:ea typeface="ＭＳ Ｐゴシック" charset="-128"/>
            </a:endParaRPr>
          </a:p>
        </p:txBody>
      </p:sp>
      <p:sp>
        <p:nvSpPr>
          <p:cNvPr id="134" name="object 6">
            <a:extLst>
              <a:ext uri="{FF2B5EF4-FFF2-40B4-BE49-F238E27FC236}">
                <a16:creationId xmlns:a16="http://schemas.microsoft.com/office/drawing/2014/main" id="{01B41C55-C1F5-5445-A390-0018C797927B}"/>
              </a:ext>
            </a:extLst>
          </p:cNvPr>
          <p:cNvSpPr/>
          <p:nvPr/>
        </p:nvSpPr>
        <p:spPr>
          <a:xfrm>
            <a:off x="6622176" y="4334322"/>
            <a:ext cx="572294" cy="405971"/>
          </a:xfrm>
          <a:custGeom>
            <a:avLst/>
            <a:gdLst/>
            <a:ahLst/>
            <a:cxnLst/>
            <a:rect l="l" t="t" r="r" b="b"/>
            <a:pathLst>
              <a:path w="812800" h="576579">
                <a:moveTo>
                  <a:pt x="693767" y="84403"/>
                </a:moveTo>
                <a:lnTo>
                  <a:pt x="736619" y="120123"/>
                </a:lnTo>
                <a:lnTo>
                  <a:pt x="769948" y="159199"/>
                </a:lnTo>
                <a:lnTo>
                  <a:pt x="793754" y="200792"/>
                </a:lnTo>
                <a:lnTo>
                  <a:pt x="808038" y="244064"/>
                </a:lnTo>
                <a:lnTo>
                  <a:pt x="812800" y="288174"/>
                </a:lnTo>
                <a:lnTo>
                  <a:pt x="811609" y="310282"/>
                </a:lnTo>
                <a:lnTo>
                  <a:pt x="802087" y="354078"/>
                </a:lnTo>
                <a:lnTo>
                  <a:pt x="783041" y="396615"/>
                </a:lnTo>
                <a:lnTo>
                  <a:pt x="754474" y="437054"/>
                </a:lnTo>
                <a:lnTo>
                  <a:pt x="716384" y="474557"/>
                </a:lnTo>
                <a:lnTo>
                  <a:pt x="669246" y="507982"/>
                </a:lnTo>
                <a:lnTo>
                  <a:pt x="616358" y="534992"/>
                </a:lnTo>
                <a:lnTo>
                  <a:pt x="559328" y="555249"/>
                </a:lnTo>
                <a:lnTo>
                  <a:pt x="499340" y="568754"/>
                </a:lnTo>
                <a:lnTo>
                  <a:pt x="437577" y="575506"/>
                </a:lnTo>
                <a:lnTo>
                  <a:pt x="406399" y="576350"/>
                </a:lnTo>
                <a:lnTo>
                  <a:pt x="375222" y="575506"/>
                </a:lnTo>
                <a:lnTo>
                  <a:pt x="313459" y="568754"/>
                </a:lnTo>
                <a:lnTo>
                  <a:pt x="253471" y="555249"/>
                </a:lnTo>
                <a:lnTo>
                  <a:pt x="196441" y="534992"/>
                </a:lnTo>
                <a:lnTo>
                  <a:pt x="143553" y="507982"/>
                </a:lnTo>
                <a:lnTo>
                  <a:pt x="96415" y="474557"/>
                </a:lnTo>
                <a:lnTo>
                  <a:pt x="58325" y="437054"/>
                </a:lnTo>
                <a:lnTo>
                  <a:pt x="29758" y="396615"/>
                </a:lnTo>
                <a:lnTo>
                  <a:pt x="10712" y="354078"/>
                </a:lnTo>
                <a:lnTo>
                  <a:pt x="1190" y="310282"/>
                </a:lnTo>
                <a:lnTo>
                  <a:pt x="0" y="288174"/>
                </a:lnTo>
                <a:lnTo>
                  <a:pt x="1190" y="266067"/>
                </a:lnTo>
                <a:lnTo>
                  <a:pt x="10712" y="222271"/>
                </a:lnTo>
                <a:lnTo>
                  <a:pt x="29758" y="179734"/>
                </a:lnTo>
                <a:lnTo>
                  <a:pt x="58325" y="139294"/>
                </a:lnTo>
                <a:lnTo>
                  <a:pt x="96415" y="101791"/>
                </a:lnTo>
                <a:lnTo>
                  <a:pt x="143553" y="68367"/>
                </a:lnTo>
                <a:lnTo>
                  <a:pt x="196441" y="41357"/>
                </a:lnTo>
                <a:lnTo>
                  <a:pt x="253471" y="21100"/>
                </a:lnTo>
                <a:lnTo>
                  <a:pt x="313459" y="7596"/>
                </a:lnTo>
                <a:lnTo>
                  <a:pt x="375222" y="844"/>
                </a:lnTo>
                <a:lnTo>
                  <a:pt x="406400" y="0"/>
                </a:lnTo>
                <a:lnTo>
                  <a:pt x="437577" y="844"/>
                </a:lnTo>
                <a:lnTo>
                  <a:pt x="499340" y="7596"/>
                </a:lnTo>
                <a:lnTo>
                  <a:pt x="559328" y="21100"/>
                </a:lnTo>
                <a:lnTo>
                  <a:pt x="616358" y="41357"/>
                </a:lnTo>
                <a:lnTo>
                  <a:pt x="669246" y="68367"/>
                </a:lnTo>
                <a:lnTo>
                  <a:pt x="693767" y="84403"/>
                </a:lnTo>
              </a:path>
            </a:pathLst>
          </a:custGeom>
          <a:ln w="9525">
            <a:solidFill>
              <a:srgbClr val="5B92C8"/>
            </a:solidFill>
          </a:ln>
        </p:spPr>
        <p:txBody>
          <a:bodyPr wrap="square" lIns="0" tIns="0" rIns="0" bIns="0" rtlCol="0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sz="352">
              <a:solidFill>
                <a:srgbClr val="000000"/>
              </a:solidFill>
              <a:latin typeface="Times New Roman" charset="0"/>
              <a:ea typeface="ＭＳ Ｐゴシック" charset="-128"/>
            </a:endParaRPr>
          </a:p>
        </p:txBody>
      </p:sp>
      <p:sp>
        <p:nvSpPr>
          <p:cNvPr id="135" name="object 7">
            <a:extLst>
              <a:ext uri="{FF2B5EF4-FFF2-40B4-BE49-F238E27FC236}">
                <a16:creationId xmlns:a16="http://schemas.microsoft.com/office/drawing/2014/main" id="{12854874-BE5D-1241-AE96-ACDE84C7B53F}"/>
              </a:ext>
            </a:extLst>
          </p:cNvPr>
          <p:cNvSpPr txBox="1"/>
          <p:nvPr/>
        </p:nvSpPr>
        <p:spPr>
          <a:xfrm>
            <a:off x="6831123" y="4405960"/>
            <a:ext cx="152016" cy="3250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4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sz="2112" dirty="0">
                <a:solidFill>
                  <a:srgbClr val="FFFFFF"/>
                </a:solidFill>
                <a:latin typeface="Gill Sans"/>
                <a:ea typeface="ＭＳ Ｐゴシック" charset="-128"/>
                <a:cs typeface="Gill Sans"/>
              </a:rPr>
              <a:t>u</a:t>
            </a:r>
            <a:endParaRPr sz="2112">
              <a:solidFill>
                <a:srgbClr val="000000"/>
              </a:solidFill>
              <a:latin typeface="Gill Sans"/>
              <a:ea typeface="ＭＳ Ｐゴシック" charset="-128"/>
              <a:cs typeface="Gill Sans"/>
            </a:endParaRPr>
          </a:p>
        </p:txBody>
      </p:sp>
      <p:sp>
        <p:nvSpPr>
          <p:cNvPr id="136" name="object 8">
            <a:extLst>
              <a:ext uri="{FF2B5EF4-FFF2-40B4-BE49-F238E27FC236}">
                <a16:creationId xmlns:a16="http://schemas.microsoft.com/office/drawing/2014/main" id="{3EE95982-1F3A-1048-AA98-9553583F75B1}"/>
              </a:ext>
            </a:extLst>
          </p:cNvPr>
          <p:cNvSpPr/>
          <p:nvPr/>
        </p:nvSpPr>
        <p:spPr>
          <a:xfrm>
            <a:off x="7927721" y="4671447"/>
            <a:ext cx="688541" cy="51864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sz="352">
              <a:solidFill>
                <a:srgbClr val="000000"/>
              </a:solidFill>
              <a:latin typeface="Times New Roman" charset="0"/>
              <a:ea typeface="ＭＳ Ｐゴシック" charset="-128"/>
            </a:endParaRPr>
          </a:p>
        </p:txBody>
      </p:sp>
      <p:sp>
        <p:nvSpPr>
          <p:cNvPr id="137" name="object 9">
            <a:extLst>
              <a:ext uri="{FF2B5EF4-FFF2-40B4-BE49-F238E27FC236}">
                <a16:creationId xmlns:a16="http://schemas.microsoft.com/office/drawing/2014/main" id="{17824233-DA59-C844-80B7-D192C64E7AF9}"/>
              </a:ext>
            </a:extLst>
          </p:cNvPr>
          <p:cNvSpPr/>
          <p:nvPr/>
        </p:nvSpPr>
        <p:spPr>
          <a:xfrm>
            <a:off x="7984799" y="4720043"/>
            <a:ext cx="572294" cy="40580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sz="352">
              <a:solidFill>
                <a:srgbClr val="000000"/>
              </a:solidFill>
              <a:latin typeface="Times New Roman" charset="0"/>
              <a:ea typeface="ＭＳ Ｐゴシック" charset="-128"/>
            </a:endParaRPr>
          </a:p>
        </p:txBody>
      </p:sp>
      <p:sp>
        <p:nvSpPr>
          <p:cNvPr id="138" name="object 10">
            <a:extLst>
              <a:ext uri="{FF2B5EF4-FFF2-40B4-BE49-F238E27FC236}">
                <a16:creationId xmlns:a16="http://schemas.microsoft.com/office/drawing/2014/main" id="{B21C1F15-C2DA-1146-BE77-1022F356BC1A}"/>
              </a:ext>
            </a:extLst>
          </p:cNvPr>
          <p:cNvSpPr/>
          <p:nvPr/>
        </p:nvSpPr>
        <p:spPr>
          <a:xfrm>
            <a:off x="7984799" y="4720042"/>
            <a:ext cx="572294" cy="405971"/>
          </a:xfrm>
          <a:custGeom>
            <a:avLst/>
            <a:gdLst/>
            <a:ahLst/>
            <a:cxnLst/>
            <a:rect l="l" t="t" r="r" b="b"/>
            <a:pathLst>
              <a:path w="812800" h="576579">
                <a:moveTo>
                  <a:pt x="693768" y="84403"/>
                </a:moveTo>
                <a:lnTo>
                  <a:pt x="736619" y="120123"/>
                </a:lnTo>
                <a:lnTo>
                  <a:pt x="769948" y="159199"/>
                </a:lnTo>
                <a:lnTo>
                  <a:pt x="793755" y="200792"/>
                </a:lnTo>
                <a:lnTo>
                  <a:pt x="808039" y="244064"/>
                </a:lnTo>
                <a:lnTo>
                  <a:pt x="812800" y="288174"/>
                </a:lnTo>
                <a:lnTo>
                  <a:pt x="811609" y="310282"/>
                </a:lnTo>
                <a:lnTo>
                  <a:pt x="802087" y="354077"/>
                </a:lnTo>
                <a:lnTo>
                  <a:pt x="783042" y="396614"/>
                </a:lnTo>
                <a:lnTo>
                  <a:pt x="754474" y="437054"/>
                </a:lnTo>
                <a:lnTo>
                  <a:pt x="716384" y="474556"/>
                </a:lnTo>
                <a:lnTo>
                  <a:pt x="669246" y="507981"/>
                </a:lnTo>
                <a:lnTo>
                  <a:pt x="616358" y="534990"/>
                </a:lnTo>
                <a:lnTo>
                  <a:pt x="559328" y="555247"/>
                </a:lnTo>
                <a:lnTo>
                  <a:pt x="499340" y="568752"/>
                </a:lnTo>
                <a:lnTo>
                  <a:pt x="437577" y="575505"/>
                </a:lnTo>
                <a:lnTo>
                  <a:pt x="406400" y="576349"/>
                </a:lnTo>
                <a:lnTo>
                  <a:pt x="375222" y="575505"/>
                </a:lnTo>
                <a:lnTo>
                  <a:pt x="313459" y="568752"/>
                </a:lnTo>
                <a:lnTo>
                  <a:pt x="253471" y="555247"/>
                </a:lnTo>
                <a:lnTo>
                  <a:pt x="196441" y="534990"/>
                </a:lnTo>
                <a:lnTo>
                  <a:pt x="143552" y="507981"/>
                </a:lnTo>
                <a:lnTo>
                  <a:pt x="96415" y="474556"/>
                </a:lnTo>
                <a:lnTo>
                  <a:pt x="58325" y="437054"/>
                </a:lnTo>
                <a:lnTo>
                  <a:pt x="29757" y="396614"/>
                </a:lnTo>
                <a:lnTo>
                  <a:pt x="10712" y="354077"/>
                </a:lnTo>
                <a:lnTo>
                  <a:pt x="1190" y="310282"/>
                </a:lnTo>
                <a:lnTo>
                  <a:pt x="0" y="288174"/>
                </a:lnTo>
                <a:lnTo>
                  <a:pt x="1190" y="266066"/>
                </a:lnTo>
                <a:lnTo>
                  <a:pt x="10712" y="222271"/>
                </a:lnTo>
                <a:lnTo>
                  <a:pt x="29757" y="179734"/>
                </a:lnTo>
                <a:lnTo>
                  <a:pt x="58325" y="139294"/>
                </a:lnTo>
                <a:lnTo>
                  <a:pt x="96415" y="101791"/>
                </a:lnTo>
                <a:lnTo>
                  <a:pt x="143552" y="68367"/>
                </a:lnTo>
                <a:lnTo>
                  <a:pt x="196441" y="41357"/>
                </a:lnTo>
                <a:lnTo>
                  <a:pt x="253471" y="21100"/>
                </a:lnTo>
                <a:lnTo>
                  <a:pt x="313459" y="7596"/>
                </a:lnTo>
                <a:lnTo>
                  <a:pt x="375222" y="844"/>
                </a:lnTo>
                <a:lnTo>
                  <a:pt x="406400" y="0"/>
                </a:lnTo>
                <a:lnTo>
                  <a:pt x="437577" y="844"/>
                </a:lnTo>
                <a:lnTo>
                  <a:pt x="499340" y="7596"/>
                </a:lnTo>
                <a:lnTo>
                  <a:pt x="559328" y="21100"/>
                </a:lnTo>
                <a:lnTo>
                  <a:pt x="616358" y="41357"/>
                </a:lnTo>
                <a:lnTo>
                  <a:pt x="669246" y="68367"/>
                </a:lnTo>
                <a:lnTo>
                  <a:pt x="693768" y="84403"/>
                </a:lnTo>
              </a:path>
            </a:pathLst>
          </a:custGeom>
          <a:ln w="9525">
            <a:solidFill>
              <a:srgbClr val="5B92C8"/>
            </a:solidFill>
          </a:ln>
        </p:spPr>
        <p:txBody>
          <a:bodyPr wrap="square" lIns="0" tIns="0" rIns="0" bIns="0" rtlCol="0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sz="352">
              <a:solidFill>
                <a:srgbClr val="000000"/>
              </a:solidFill>
              <a:latin typeface="Times New Roman" charset="0"/>
              <a:ea typeface="ＭＳ Ｐゴシック" charset="-128"/>
            </a:endParaRPr>
          </a:p>
        </p:txBody>
      </p:sp>
      <p:sp>
        <p:nvSpPr>
          <p:cNvPr id="139" name="object 11">
            <a:extLst>
              <a:ext uri="{FF2B5EF4-FFF2-40B4-BE49-F238E27FC236}">
                <a16:creationId xmlns:a16="http://schemas.microsoft.com/office/drawing/2014/main" id="{A99FB359-A6DE-3749-8EA3-07FA34FC9C12}"/>
              </a:ext>
            </a:extLst>
          </p:cNvPr>
          <p:cNvSpPr txBox="1"/>
          <p:nvPr/>
        </p:nvSpPr>
        <p:spPr>
          <a:xfrm>
            <a:off x="8130058" y="4791680"/>
            <a:ext cx="286147" cy="3250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4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sz="2112" dirty="0">
                <a:solidFill>
                  <a:srgbClr val="FFFFFF"/>
                </a:solidFill>
                <a:latin typeface="Gill Sans"/>
                <a:ea typeface="ＭＳ Ｐゴシック" charset="-128"/>
                <a:cs typeface="Gill Sans"/>
              </a:rPr>
              <a:t>…</a:t>
            </a:r>
            <a:endParaRPr sz="2112">
              <a:solidFill>
                <a:srgbClr val="000000"/>
              </a:solidFill>
              <a:latin typeface="Gill Sans"/>
              <a:ea typeface="ＭＳ Ｐゴシック" charset="-128"/>
              <a:cs typeface="Gill Sans"/>
            </a:endParaRPr>
          </a:p>
        </p:txBody>
      </p:sp>
      <p:sp>
        <p:nvSpPr>
          <p:cNvPr id="140" name="object 12">
            <a:extLst>
              <a:ext uri="{FF2B5EF4-FFF2-40B4-BE49-F238E27FC236}">
                <a16:creationId xmlns:a16="http://schemas.microsoft.com/office/drawing/2014/main" id="{EA05ADAA-FE88-1045-94B8-D34AEC119E85}"/>
              </a:ext>
            </a:extLst>
          </p:cNvPr>
          <p:cNvSpPr/>
          <p:nvPr/>
        </p:nvSpPr>
        <p:spPr>
          <a:xfrm>
            <a:off x="7158701" y="4590969"/>
            <a:ext cx="858441" cy="31297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sz="352">
              <a:solidFill>
                <a:srgbClr val="000000"/>
              </a:solidFill>
              <a:latin typeface="Times New Roman" charset="0"/>
              <a:ea typeface="ＭＳ Ｐゴシック" charset="-128"/>
            </a:endParaRPr>
          </a:p>
        </p:txBody>
      </p:sp>
      <p:sp>
        <p:nvSpPr>
          <p:cNvPr id="141" name="object 13">
            <a:extLst>
              <a:ext uri="{FF2B5EF4-FFF2-40B4-BE49-F238E27FC236}">
                <a16:creationId xmlns:a16="http://schemas.microsoft.com/office/drawing/2014/main" id="{438C4B8A-4B68-AF4D-BC2C-99E2D54A8AB9}"/>
              </a:ext>
            </a:extLst>
          </p:cNvPr>
          <p:cNvSpPr/>
          <p:nvPr/>
        </p:nvSpPr>
        <p:spPr>
          <a:xfrm>
            <a:off x="7194538" y="4619000"/>
            <a:ext cx="755159" cy="213269"/>
          </a:xfrm>
          <a:custGeom>
            <a:avLst/>
            <a:gdLst/>
            <a:ahLst/>
            <a:cxnLst/>
            <a:rect l="l" t="t" r="r" b="b"/>
            <a:pathLst>
              <a:path w="1072515" h="302895">
                <a:moveTo>
                  <a:pt x="0" y="0"/>
                </a:moveTo>
                <a:lnTo>
                  <a:pt x="52984" y="14961"/>
                </a:lnTo>
                <a:lnTo>
                  <a:pt x="105968" y="29922"/>
                </a:lnTo>
                <a:lnTo>
                  <a:pt x="158952" y="44883"/>
                </a:lnTo>
                <a:lnTo>
                  <a:pt x="211936" y="59844"/>
                </a:lnTo>
                <a:lnTo>
                  <a:pt x="264920" y="74805"/>
                </a:lnTo>
                <a:lnTo>
                  <a:pt x="317904" y="89766"/>
                </a:lnTo>
                <a:lnTo>
                  <a:pt x="370888" y="104728"/>
                </a:lnTo>
                <a:lnTo>
                  <a:pt x="423872" y="119689"/>
                </a:lnTo>
                <a:lnTo>
                  <a:pt x="476856" y="134650"/>
                </a:lnTo>
                <a:lnTo>
                  <a:pt x="529840" y="149611"/>
                </a:lnTo>
                <a:lnTo>
                  <a:pt x="582825" y="164572"/>
                </a:lnTo>
                <a:lnTo>
                  <a:pt x="635809" y="179534"/>
                </a:lnTo>
                <a:lnTo>
                  <a:pt x="688793" y="194495"/>
                </a:lnTo>
                <a:lnTo>
                  <a:pt x="741777" y="209456"/>
                </a:lnTo>
                <a:lnTo>
                  <a:pt x="794761" y="224417"/>
                </a:lnTo>
                <a:lnTo>
                  <a:pt x="847745" y="239378"/>
                </a:lnTo>
                <a:lnTo>
                  <a:pt x="900730" y="254340"/>
                </a:lnTo>
                <a:lnTo>
                  <a:pt x="953714" y="269301"/>
                </a:lnTo>
                <a:lnTo>
                  <a:pt x="1006698" y="284262"/>
                </a:lnTo>
                <a:lnTo>
                  <a:pt x="1059682" y="299223"/>
                </a:lnTo>
                <a:lnTo>
                  <a:pt x="1071897" y="302671"/>
                </a:lnTo>
              </a:path>
            </a:pathLst>
          </a:custGeom>
          <a:ln w="25400">
            <a:solidFill>
              <a:srgbClr val="6095C9"/>
            </a:solidFill>
          </a:ln>
        </p:spPr>
        <p:txBody>
          <a:bodyPr wrap="square" lIns="0" tIns="0" rIns="0" bIns="0" rtlCol="0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sz="352">
              <a:solidFill>
                <a:srgbClr val="000000"/>
              </a:solidFill>
              <a:latin typeface="Times New Roman" charset="0"/>
              <a:ea typeface="ＭＳ Ｐゴシック" charset="-128"/>
            </a:endParaRPr>
          </a:p>
        </p:txBody>
      </p:sp>
      <p:sp>
        <p:nvSpPr>
          <p:cNvPr id="142" name="object 14">
            <a:extLst>
              <a:ext uri="{FF2B5EF4-FFF2-40B4-BE49-F238E27FC236}">
                <a16:creationId xmlns:a16="http://schemas.microsoft.com/office/drawing/2014/main" id="{F9084FA8-A867-3244-9FD4-83A79AE6BB3F}"/>
              </a:ext>
            </a:extLst>
          </p:cNvPr>
          <p:cNvSpPr/>
          <p:nvPr/>
        </p:nvSpPr>
        <p:spPr>
          <a:xfrm>
            <a:off x="7895960" y="4782104"/>
            <a:ext cx="88973" cy="81373"/>
          </a:xfrm>
          <a:custGeom>
            <a:avLst/>
            <a:gdLst/>
            <a:ahLst/>
            <a:cxnLst/>
            <a:rect l="l" t="t" r="r" b="b"/>
            <a:pathLst>
              <a:path w="126365" h="115570">
                <a:moveTo>
                  <a:pt x="41310" y="0"/>
                </a:moveTo>
                <a:lnTo>
                  <a:pt x="29810" y="3061"/>
                </a:lnTo>
                <a:lnTo>
                  <a:pt x="23198" y="14118"/>
                </a:lnTo>
                <a:lnTo>
                  <a:pt x="24935" y="25242"/>
                </a:lnTo>
                <a:lnTo>
                  <a:pt x="27208" y="28348"/>
                </a:lnTo>
                <a:lnTo>
                  <a:pt x="63482" y="67572"/>
                </a:lnTo>
                <a:lnTo>
                  <a:pt x="12051" y="82030"/>
                </a:lnTo>
                <a:lnTo>
                  <a:pt x="2207" y="89464"/>
                </a:lnTo>
                <a:lnTo>
                  <a:pt x="0" y="101511"/>
                </a:lnTo>
                <a:lnTo>
                  <a:pt x="7281" y="112257"/>
                </a:lnTo>
                <a:lnTo>
                  <a:pt x="18754" y="115133"/>
                </a:lnTo>
                <a:lnTo>
                  <a:pt x="125912" y="85201"/>
                </a:lnTo>
                <a:lnTo>
                  <a:pt x="52072" y="5353"/>
                </a:lnTo>
                <a:lnTo>
                  <a:pt x="41310" y="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sz="352">
              <a:solidFill>
                <a:srgbClr val="000000"/>
              </a:solidFill>
              <a:latin typeface="Times New Roman" charset="0"/>
              <a:ea typeface="ＭＳ Ｐゴシック" charset="-128"/>
            </a:endParaRPr>
          </a:p>
        </p:txBody>
      </p:sp>
      <p:sp>
        <p:nvSpPr>
          <p:cNvPr id="143" name="object 15">
            <a:extLst>
              <a:ext uri="{FF2B5EF4-FFF2-40B4-BE49-F238E27FC236}">
                <a16:creationId xmlns:a16="http://schemas.microsoft.com/office/drawing/2014/main" id="{DE2DCADF-8082-2844-BE43-05039C6D5706}"/>
              </a:ext>
            </a:extLst>
          </p:cNvPr>
          <p:cNvSpPr/>
          <p:nvPr/>
        </p:nvSpPr>
        <p:spPr>
          <a:xfrm>
            <a:off x="6505173" y="2256665"/>
            <a:ext cx="679599" cy="52758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sz="352">
              <a:solidFill>
                <a:srgbClr val="000000"/>
              </a:solidFill>
              <a:latin typeface="Times New Roman" charset="0"/>
              <a:ea typeface="ＭＳ Ｐゴシック" charset="-128"/>
            </a:endParaRPr>
          </a:p>
        </p:txBody>
      </p:sp>
      <p:sp>
        <p:nvSpPr>
          <p:cNvPr id="144" name="object 16">
            <a:extLst>
              <a:ext uri="{FF2B5EF4-FFF2-40B4-BE49-F238E27FC236}">
                <a16:creationId xmlns:a16="http://schemas.microsoft.com/office/drawing/2014/main" id="{64864600-7C45-CE48-8610-2785EABAC0D0}"/>
              </a:ext>
            </a:extLst>
          </p:cNvPr>
          <p:cNvSpPr/>
          <p:nvPr/>
        </p:nvSpPr>
        <p:spPr>
          <a:xfrm>
            <a:off x="6558826" y="2309921"/>
            <a:ext cx="572294" cy="40580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sz="352">
              <a:solidFill>
                <a:srgbClr val="000000"/>
              </a:solidFill>
              <a:latin typeface="Times New Roman" charset="0"/>
              <a:ea typeface="ＭＳ Ｐゴシック" charset="-128"/>
            </a:endParaRPr>
          </a:p>
        </p:txBody>
      </p:sp>
      <p:sp>
        <p:nvSpPr>
          <p:cNvPr id="145" name="object 17">
            <a:extLst>
              <a:ext uri="{FF2B5EF4-FFF2-40B4-BE49-F238E27FC236}">
                <a16:creationId xmlns:a16="http://schemas.microsoft.com/office/drawing/2014/main" id="{295D0205-2072-AD48-9A7A-571DA872079F}"/>
              </a:ext>
            </a:extLst>
          </p:cNvPr>
          <p:cNvSpPr/>
          <p:nvPr/>
        </p:nvSpPr>
        <p:spPr>
          <a:xfrm>
            <a:off x="6558826" y="2309921"/>
            <a:ext cx="572294" cy="405971"/>
          </a:xfrm>
          <a:custGeom>
            <a:avLst/>
            <a:gdLst/>
            <a:ahLst/>
            <a:cxnLst/>
            <a:rect l="l" t="t" r="r" b="b"/>
            <a:pathLst>
              <a:path w="812800" h="576580">
                <a:moveTo>
                  <a:pt x="693767" y="84404"/>
                </a:moveTo>
                <a:lnTo>
                  <a:pt x="736619" y="120124"/>
                </a:lnTo>
                <a:lnTo>
                  <a:pt x="769948" y="159200"/>
                </a:lnTo>
                <a:lnTo>
                  <a:pt x="793754" y="200793"/>
                </a:lnTo>
                <a:lnTo>
                  <a:pt x="808038" y="244064"/>
                </a:lnTo>
                <a:lnTo>
                  <a:pt x="812800" y="288175"/>
                </a:lnTo>
                <a:lnTo>
                  <a:pt x="811609" y="310282"/>
                </a:lnTo>
                <a:lnTo>
                  <a:pt x="802087" y="354078"/>
                </a:lnTo>
                <a:lnTo>
                  <a:pt x="783041" y="396616"/>
                </a:lnTo>
                <a:lnTo>
                  <a:pt x="754474" y="437055"/>
                </a:lnTo>
                <a:lnTo>
                  <a:pt x="716384" y="474558"/>
                </a:lnTo>
                <a:lnTo>
                  <a:pt x="669246" y="507983"/>
                </a:lnTo>
                <a:lnTo>
                  <a:pt x="616358" y="534992"/>
                </a:lnTo>
                <a:lnTo>
                  <a:pt x="559328" y="555249"/>
                </a:lnTo>
                <a:lnTo>
                  <a:pt x="499340" y="568754"/>
                </a:lnTo>
                <a:lnTo>
                  <a:pt x="437577" y="575506"/>
                </a:lnTo>
                <a:lnTo>
                  <a:pt x="406399" y="576350"/>
                </a:lnTo>
                <a:lnTo>
                  <a:pt x="375222" y="575506"/>
                </a:lnTo>
                <a:lnTo>
                  <a:pt x="313459" y="568754"/>
                </a:lnTo>
                <a:lnTo>
                  <a:pt x="253471" y="555249"/>
                </a:lnTo>
                <a:lnTo>
                  <a:pt x="196441" y="534992"/>
                </a:lnTo>
                <a:lnTo>
                  <a:pt x="143553" y="507983"/>
                </a:lnTo>
                <a:lnTo>
                  <a:pt x="96415" y="474558"/>
                </a:lnTo>
                <a:lnTo>
                  <a:pt x="58325" y="437055"/>
                </a:lnTo>
                <a:lnTo>
                  <a:pt x="29758" y="396616"/>
                </a:lnTo>
                <a:lnTo>
                  <a:pt x="10712" y="354078"/>
                </a:lnTo>
                <a:lnTo>
                  <a:pt x="1190" y="310282"/>
                </a:lnTo>
                <a:lnTo>
                  <a:pt x="0" y="288175"/>
                </a:lnTo>
                <a:lnTo>
                  <a:pt x="1190" y="266067"/>
                </a:lnTo>
                <a:lnTo>
                  <a:pt x="10712" y="222271"/>
                </a:lnTo>
                <a:lnTo>
                  <a:pt x="29758" y="179734"/>
                </a:lnTo>
                <a:lnTo>
                  <a:pt x="58325" y="139295"/>
                </a:lnTo>
                <a:lnTo>
                  <a:pt x="96415" y="101792"/>
                </a:lnTo>
                <a:lnTo>
                  <a:pt x="143553" y="68367"/>
                </a:lnTo>
                <a:lnTo>
                  <a:pt x="196441" y="41358"/>
                </a:lnTo>
                <a:lnTo>
                  <a:pt x="253471" y="21101"/>
                </a:lnTo>
                <a:lnTo>
                  <a:pt x="313459" y="7596"/>
                </a:lnTo>
                <a:lnTo>
                  <a:pt x="375222" y="844"/>
                </a:lnTo>
                <a:lnTo>
                  <a:pt x="406400" y="0"/>
                </a:lnTo>
                <a:lnTo>
                  <a:pt x="437577" y="844"/>
                </a:lnTo>
                <a:lnTo>
                  <a:pt x="499340" y="7596"/>
                </a:lnTo>
                <a:lnTo>
                  <a:pt x="559328" y="21101"/>
                </a:lnTo>
                <a:lnTo>
                  <a:pt x="616358" y="41358"/>
                </a:lnTo>
                <a:lnTo>
                  <a:pt x="669246" y="68367"/>
                </a:lnTo>
                <a:lnTo>
                  <a:pt x="693767" y="84404"/>
                </a:lnTo>
              </a:path>
            </a:pathLst>
          </a:custGeom>
          <a:ln w="9525">
            <a:solidFill>
              <a:srgbClr val="5B92C8"/>
            </a:solidFill>
          </a:ln>
        </p:spPr>
        <p:txBody>
          <a:bodyPr wrap="square" lIns="0" tIns="0" rIns="0" bIns="0" rtlCol="0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sz="352">
              <a:solidFill>
                <a:srgbClr val="000000"/>
              </a:solidFill>
              <a:latin typeface="Times New Roman" charset="0"/>
              <a:ea typeface="ＭＳ Ｐゴシック" charset="-128"/>
            </a:endParaRPr>
          </a:p>
        </p:txBody>
      </p:sp>
      <p:sp>
        <p:nvSpPr>
          <p:cNvPr id="146" name="object 18">
            <a:extLst>
              <a:ext uri="{FF2B5EF4-FFF2-40B4-BE49-F238E27FC236}">
                <a16:creationId xmlns:a16="http://schemas.microsoft.com/office/drawing/2014/main" id="{C13A2E93-70E8-224A-B123-0692E1F57819}"/>
              </a:ext>
            </a:extLst>
          </p:cNvPr>
          <p:cNvSpPr txBox="1"/>
          <p:nvPr/>
        </p:nvSpPr>
        <p:spPr>
          <a:xfrm>
            <a:off x="6767773" y="2381560"/>
            <a:ext cx="152016" cy="3250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4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sz="2112" dirty="0">
                <a:solidFill>
                  <a:srgbClr val="FFFFFF"/>
                </a:solidFill>
                <a:latin typeface="Gill Sans"/>
                <a:ea typeface="ＭＳ Ｐゴシック" charset="-128"/>
                <a:cs typeface="Gill Sans"/>
              </a:rPr>
              <a:t>u</a:t>
            </a:r>
            <a:endParaRPr sz="2112">
              <a:solidFill>
                <a:srgbClr val="000000"/>
              </a:solidFill>
              <a:latin typeface="Gill Sans"/>
              <a:ea typeface="ＭＳ Ｐゴシック" charset="-128"/>
              <a:cs typeface="Gill Sans"/>
            </a:endParaRPr>
          </a:p>
        </p:txBody>
      </p:sp>
      <p:sp>
        <p:nvSpPr>
          <p:cNvPr id="147" name="object 19">
            <a:extLst>
              <a:ext uri="{FF2B5EF4-FFF2-40B4-BE49-F238E27FC236}">
                <a16:creationId xmlns:a16="http://schemas.microsoft.com/office/drawing/2014/main" id="{B3BEC52E-3E75-E843-8877-17C00A82B990}"/>
              </a:ext>
            </a:extLst>
          </p:cNvPr>
          <p:cNvSpPr/>
          <p:nvPr/>
        </p:nvSpPr>
        <p:spPr>
          <a:xfrm>
            <a:off x="7837545" y="2256665"/>
            <a:ext cx="688541" cy="52758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sz="352">
              <a:solidFill>
                <a:srgbClr val="000000"/>
              </a:solidFill>
              <a:latin typeface="Times New Roman" charset="0"/>
              <a:ea typeface="ＭＳ Ｐゴシック" charset="-128"/>
            </a:endParaRPr>
          </a:p>
        </p:txBody>
      </p:sp>
      <p:sp>
        <p:nvSpPr>
          <p:cNvPr id="148" name="object 20">
            <a:extLst>
              <a:ext uri="{FF2B5EF4-FFF2-40B4-BE49-F238E27FC236}">
                <a16:creationId xmlns:a16="http://schemas.microsoft.com/office/drawing/2014/main" id="{731D64D1-A93D-1B40-968B-E0FD11871628}"/>
              </a:ext>
            </a:extLst>
          </p:cNvPr>
          <p:cNvSpPr/>
          <p:nvPr/>
        </p:nvSpPr>
        <p:spPr>
          <a:xfrm>
            <a:off x="7897160" y="2308765"/>
            <a:ext cx="572294" cy="4058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sz="352">
              <a:solidFill>
                <a:srgbClr val="000000"/>
              </a:solidFill>
              <a:latin typeface="Times New Roman" charset="0"/>
              <a:ea typeface="ＭＳ Ｐゴシック" charset="-128"/>
            </a:endParaRPr>
          </a:p>
        </p:txBody>
      </p:sp>
      <p:sp>
        <p:nvSpPr>
          <p:cNvPr id="149" name="object 21">
            <a:extLst>
              <a:ext uri="{FF2B5EF4-FFF2-40B4-BE49-F238E27FC236}">
                <a16:creationId xmlns:a16="http://schemas.microsoft.com/office/drawing/2014/main" id="{72F1F24C-D14B-9C4A-A51F-16B7189D1B5B}"/>
              </a:ext>
            </a:extLst>
          </p:cNvPr>
          <p:cNvSpPr/>
          <p:nvPr/>
        </p:nvSpPr>
        <p:spPr>
          <a:xfrm>
            <a:off x="7897160" y="2308765"/>
            <a:ext cx="572294" cy="405971"/>
          </a:xfrm>
          <a:custGeom>
            <a:avLst/>
            <a:gdLst/>
            <a:ahLst/>
            <a:cxnLst/>
            <a:rect l="l" t="t" r="r" b="b"/>
            <a:pathLst>
              <a:path w="812800" h="576580">
                <a:moveTo>
                  <a:pt x="693768" y="84404"/>
                </a:moveTo>
                <a:lnTo>
                  <a:pt x="736619" y="120124"/>
                </a:lnTo>
                <a:lnTo>
                  <a:pt x="769948" y="159200"/>
                </a:lnTo>
                <a:lnTo>
                  <a:pt x="793755" y="200793"/>
                </a:lnTo>
                <a:lnTo>
                  <a:pt x="808039" y="244064"/>
                </a:lnTo>
                <a:lnTo>
                  <a:pt x="812800" y="288174"/>
                </a:lnTo>
                <a:lnTo>
                  <a:pt x="811609" y="310282"/>
                </a:lnTo>
                <a:lnTo>
                  <a:pt x="802087" y="354077"/>
                </a:lnTo>
                <a:lnTo>
                  <a:pt x="783042" y="396615"/>
                </a:lnTo>
                <a:lnTo>
                  <a:pt x="754474" y="437054"/>
                </a:lnTo>
                <a:lnTo>
                  <a:pt x="716384" y="474557"/>
                </a:lnTo>
                <a:lnTo>
                  <a:pt x="669246" y="507982"/>
                </a:lnTo>
                <a:lnTo>
                  <a:pt x="616358" y="534991"/>
                </a:lnTo>
                <a:lnTo>
                  <a:pt x="559328" y="555248"/>
                </a:lnTo>
                <a:lnTo>
                  <a:pt x="499340" y="568752"/>
                </a:lnTo>
                <a:lnTo>
                  <a:pt x="437577" y="575505"/>
                </a:lnTo>
                <a:lnTo>
                  <a:pt x="406400" y="576349"/>
                </a:lnTo>
                <a:lnTo>
                  <a:pt x="375222" y="575505"/>
                </a:lnTo>
                <a:lnTo>
                  <a:pt x="313459" y="568752"/>
                </a:lnTo>
                <a:lnTo>
                  <a:pt x="253471" y="555248"/>
                </a:lnTo>
                <a:lnTo>
                  <a:pt x="196441" y="534991"/>
                </a:lnTo>
                <a:lnTo>
                  <a:pt x="143552" y="507982"/>
                </a:lnTo>
                <a:lnTo>
                  <a:pt x="96415" y="474557"/>
                </a:lnTo>
                <a:lnTo>
                  <a:pt x="58325" y="437054"/>
                </a:lnTo>
                <a:lnTo>
                  <a:pt x="29757" y="396615"/>
                </a:lnTo>
                <a:lnTo>
                  <a:pt x="10712" y="354077"/>
                </a:lnTo>
                <a:lnTo>
                  <a:pt x="1190" y="310282"/>
                </a:lnTo>
                <a:lnTo>
                  <a:pt x="0" y="288174"/>
                </a:lnTo>
                <a:lnTo>
                  <a:pt x="1190" y="266066"/>
                </a:lnTo>
                <a:lnTo>
                  <a:pt x="10712" y="222271"/>
                </a:lnTo>
                <a:lnTo>
                  <a:pt x="29757" y="179734"/>
                </a:lnTo>
                <a:lnTo>
                  <a:pt x="58325" y="139295"/>
                </a:lnTo>
                <a:lnTo>
                  <a:pt x="96415" y="101792"/>
                </a:lnTo>
                <a:lnTo>
                  <a:pt x="143552" y="68367"/>
                </a:lnTo>
                <a:lnTo>
                  <a:pt x="196441" y="41358"/>
                </a:lnTo>
                <a:lnTo>
                  <a:pt x="253471" y="21101"/>
                </a:lnTo>
                <a:lnTo>
                  <a:pt x="313459" y="7596"/>
                </a:lnTo>
                <a:lnTo>
                  <a:pt x="375222" y="844"/>
                </a:lnTo>
                <a:lnTo>
                  <a:pt x="406400" y="0"/>
                </a:lnTo>
                <a:lnTo>
                  <a:pt x="437577" y="844"/>
                </a:lnTo>
                <a:lnTo>
                  <a:pt x="499340" y="7596"/>
                </a:lnTo>
                <a:lnTo>
                  <a:pt x="559328" y="21101"/>
                </a:lnTo>
                <a:lnTo>
                  <a:pt x="616358" y="41358"/>
                </a:lnTo>
                <a:lnTo>
                  <a:pt x="669246" y="68367"/>
                </a:lnTo>
                <a:lnTo>
                  <a:pt x="693768" y="84404"/>
                </a:lnTo>
              </a:path>
            </a:pathLst>
          </a:custGeom>
          <a:ln w="9525">
            <a:solidFill>
              <a:srgbClr val="5B92C8"/>
            </a:solidFill>
          </a:ln>
        </p:spPr>
        <p:txBody>
          <a:bodyPr wrap="square" lIns="0" tIns="0" rIns="0" bIns="0" rtlCol="0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sz="352">
              <a:solidFill>
                <a:srgbClr val="000000"/>
              </a:solidFill>
              <a:latin typeface="Times New Roman" charset="0"/>
              <a:ea typeface="ＭＳ Ｐゴシック" charset="-128"/>
            </a:endParaRPr>
          </a:p>
        </p:txBody>
      </p:sp>
      <p:sp>
        <p:nvSpPr>
          <p:cNvPr id="150" name="object 22">
            <a:extLst>
              <a:ext uri="{FF2B5EF4-FFF2-40B4-BE49-F238E27FC236}">
                <a16:creationId xmlns:a16="http://schemas.microsoft.com/office/drawing/2014/main" id="{7FADD269-FBA7-764C-A843-FB9317C201CF}"/>
              </a:ext>
            </a:extLst>
          </p:cNvPr>
          <p:cNvSpPr txBox="1"/>
          <p:nvPr/>
        </p:nvSpPr>
        <p:spPr>
          <a:xfrm>
            <a:off x="8043213" y="2380402"/>
            <a:ext cx="286147" cy="3250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4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sz="2112" dirty="0">
                <a:solidFill>
                  <a:srgbClr val="FFFFFF"/>
                </a:solidFill>
                <a:latin typeface="Gill Sans"/>
                <a:ea typeface="ＭＳ Ｐゴシック" charset="-128"/>
                <a:cs typeface="Gill Sans"/>
              </a:rPr>
              <a:t>…</a:t>
            </a:r>
            <a:endParaRPr sz="2112">
              <a:solidFill>
                <a:srgbClr val="000000"/>
              </a:solidFill>
              <a:latin typeface="Gill Sans"/>
              <a:ea typeface="ＭＳ Ｐゴシック" charset="-128"/>
              <a:cs typeface="Gill Sans"/>
            </a:endParaRPr>
          </a:p>
        </p:txBody>
      </p:sp>
      <p:sp>
        <p:nvSpPr>
          <p:cNvPr id="151" name="object 23">
            <a:extLst>
              <a:ext uri="{FF2B5EF4-FFF2-40B4-BE49-F238E27FC236}">
                <a16:creationId xmlns:a16="http://schemas.microsoft.com/office/drawing/2014/main" id="{3EFA2127-FD04-7F41-94C1-D5AE6E61A43A}"/>
              </a:ext>
            </a:extLst>
          </p:cNvPr>
          <p:cNvSpPr/>
          <p:nvPr/>
        </p:nvSpPr>
        <p:spPr>
          <a:xfrm>
            <a:off x="7095351" y="2444448"/>
            <a:ext cx="831614" cy="15201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sz="352">
              <a:solidFill>
                <a:srgbClr val="000000"/>
              </a:solidFill>
              <a:latin typeface="Times New Roman" charset="0"/>
              <a:ea typeface="ＭＳ Ｐゴシック" charset="-128"/>
            </a:endParaRPr>
          </a:p>
        </p:txBody>
      </p:sp>
      <p:sp>
        <p:nvSpPr>
          <p:cNvPr id="152" name="object 24">
            <a:extLst>
              <a:ext uri="{FF2B5EF4-FFF2-40B4-BE49-F238E27FC236}">
                <a16:creationId xmlns:a16="http://schemas.microsoft.com/office/drawing/2014/main" id="{CA222E6F-618A-3E46-81BE-C5A6D23BD53F}"/>
              </a:ext>
            </a:extLst>
          </p:cNvPr>
          <p:cNvSpPr/>
          <p:nvPr/>
        </p:nvSpPr>
        <p:spPr>
          <a:xfrm>
            <a:off x="7131406" y="2512262"/>
            <a:ext cx="729227" cy="0"/>
          </a:xfrm>
          <a:custGeom>
            <a:avLst/>
            <a:gdLst/>
            <a:ahLst/>
            <a:cxnLst/>
            <a:rect l="l" t="t" r="r" b="b"/>
            <a:pathLst>
              <a:path w="1035684">
                <a:moveTo>
                  <a:pt x="0" y="0"/>
                </a:moveTo>
                <a:lnTo>
                  <a:pt x="1035422" y="0"/>
                </a:lnTo>
              </a:path>
            </a:pathLst>
          </a:custGeom>
          <a:ln w="3175">
            <a:solidFill>
              <a:srgbClr val="6095C9"/>
            </a:solidFill>
          </a:ln>
        </p:spPr>
        <p:txBody>
          <a:bodyPr wrap="square" lIns="0" tIns="0" rIns="0" bIns="0" rtlCol="0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sz="352">
              <a:solidFill>
                <a:srgbClr val="000000"/>
              </a:solidFill>
              <a:latin typeface="Times New Roman" charset="0"/>
              <a:ea typeface="ＭＳ Ｐゴシック" charset="-128"/>
            </a:endParaRPr>
          </a:p>
        </p:txBody>
      </p:sp>
      <p:sp>
        <p:nvSpPr>
          <p:cNvPr id="153" name="object 25">
            <a:extLst>
              <a:ext uri="{FF2B5EF4-FFF2-40B4-BE49-F238E27FC236}">
                <a16:creationId xmlns:a16="http://schemas.microsoft.com/office/drawing/2014/main" id="{C12FD61C-DD46-F746-A0A4-FB05B47E8CCD}"/>
              </a:ext>
            </a:extLst>
          </p:cNvPr>
          <p:cNvSpPr/>
          <p:nvPr/>
        </p:nvSpPr>
        <p:spPr>
          <a:xfrm>
            <a:off x="7813970" y="2470417"/>
            <a:ext cx="83609" cy="83161"/>
          </a:xfrm>
          <a:custGeom>
            <a:avLst/>
            <a:gdLst/>
            <a:ahLst/>
            <a:cxnLst/>
            <a:rect l="l" t="t" r="r" b="b"/>
            <a:pathLst>
              <a:path w="118745" h="118110">
                <a:moveTo>
                  <a:pt x="13709" y="0"/>
                </a:moveTo>
                <a:lnTo>
                  <a:pt x="3532" y="5856"/>
                </a:lnTo>
                <a:lnTo>
                  <a:pt x="0" y="18181"/>
                </a:lnTo>
                <a:lnTo>
                  <a:pt x="4256" y="28334"/>
                </a:lnTo>
                <a:lnTo>
                  <a:pt x="7718" y="31145"/>
                </a:lnTo>
                <a:lnTo>
                  <a:pt x="53309" y="58996"/>
                </a:lnTo>
                <a:lnTo>
                  <a:pt x="7767" y="86926"/>
                </a:lnTo>
                <a:lnTo>
                  <a:pt x="462" y="96291"/>
                </a:lnTo>
                <a:lnTo>
                  <a:pt x="1047" y="108018"/>
                </a:lnTo>
                <a:lnTo>
                  <a:pt x="10518" y="116817"/>
                </a:lnTo>
                <a:lnTo>
                  <a:pt x="21599" y="117540"/>
                </a:lnTo>
                <a:lnTo>
                  <a:pt x="118182" y="58940"/>
                </a:lnTo>
                <a:lnTo>
                  <a:pt x="25373" y="2243"/>
                </a:lnTo>
                <a:lnTo>
                  <a:pt x="13709" y="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sz="352">
              <a:solidFill>
                <a:srgbClr val="000000"/>
              </a:solidFill>
              <a:latin typeface="Times New Roman" charset="0"/>
              <a:ea typeface="ＭＳ Ｐゴシック" charset="-128"/>
            </a:endParaRPr>
          </a:p>
        </p:txBody>
      </p:sp>
      <p:sp>
        <p:nvSpPr>
          <p:cNvPr id="154" name="object 26">
            <a:extLst>
              <a:ext uri="{FF2B5EF4-FFF2-40B4-BE49-F238E27FC236}">
                <a16:creationId xmlns:a16="http://schemas.microsoft.com/office/drawing/2014/main" id="{5DD4A43D-1143-D94C-911B-EBCAFB6F5D3B}"/>
              </a:ext>
            </a:extLst>
          </p:cNvPr>
          <p:cNvSpPr/>
          <p:nvPr/>
        </p:nvSpPr>
        <p:spPr>
          <a:xfrm>
            <a:off x="9187800" y="2256665"/>
            <a:ext cx="679599" cy="52758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sz="352">
              <a:solidFill>
                <a:srgbClr val="000000"/>
              </a:solidFill>
              <a:latin typeface="Times New Roman" charset="0"/>
              <a:ea typeface="ＭＳ Ｐゴシック" charset="-128"/>
            </a:endParaRPr>
          </a:p>
        </p:txBody>
      </p:sp>
      <p:sp>
        <p:nvSpPr>
          <p:cNvPr id="155" name="object 27">
            <a:extLst>
              <a:ext uri="{FF2B5EF4-FFF2-40B4-BE49-F238E27FC236}">
                <a16:creationId xmlns:a16="http://schemas.microsoft.com/office/drawing/2014/main" id="{87C2F948-9584-4746-844C-5317CEDBF912}"/>
              </a:ext>
            </a:extLst>
          </p:cNvPr>
          <p:cNvSpPr/>
          <p:nvPr/>
        </p:nvSpPr>
        <p:spPr>
          <a:xfrm>
            <a:off x="9241453" y="2309921"/>
            <a:ext cx="572293" cy="40580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sz="352">
              <a:solidFill>
                <a:srgbClr val="000000"/>
              </a:solidFill>
              <a:latin typeface="Times New Roman" charset="0"/>
              <a:ea typeface="ＭＳ Ｐゴシック" charset="-128"/>
            </a:endParaRPr>
          </a:p>
        </p:txBody>
      </p:sp>
      <p:sp>
        <p:nvSpPr>
          <p:cNvPr id="156" name="object 28">
            <a:extLst>
              <a:ext uri="{FF2B5EF4-FFF2-40B4-BE49-F238E27FC236}">
                <a16:creationId xmlns:a16="http://schemas.microsoft.com/office/drawing/2014/main" id="{0485AB29-1405-8348-9F64-C19F864C593C}"/>
              </a:ext>
            </a:extLst>
          </p:cNvPr>
          <p:cNvSpPr/>
          <p:nvPr/>
        </p:nvSpPr>
        <p:spPr>
          <a:xfrm>
            <a:off x="9241453" y="2309921"/>
            <a:ext cx="572294" cy="405971"/>
          </a:xfrm>
          <a:custGeom>
            <a:avLst/>
            <a:gdLst/>
            <a:ahLst/>
            <a:cxnLst/>
            <a:rect l="l" t="t" r="r" b="b"/>
            <a:pathLst>
              <a:path w="812800" h="576580">
                <a:moveTo>
                  <a:pt x="693767" y="84404"/>
                </a:moveTo>
                <a:lnTo>
                  <a:pt x="736619" y="120124"/>
                </a:lnTo>
                <a:lnTo>
                  <a:pt x="769948" y="159200"/>
                </a:lnTo>
                <a:lnTo>
                  <a:pt x="793754" y="200793"/>
                </a:lnTo>
                <a:lnTo>
                  <a:pt x="808038" y="244064"/>
                </a:lnTo>
                <a:lnTo>
                  <a:pt x="812799" y="288175"/>
                </a:lnTo>
                <a:lnTo>
                  <a:pt x="811609" y="310282"/>
                </a:lnTo>
                <a:lnTo>
                  <a:pt x="802087" y="354078"/>
                </a:lnTo>
                <a:lnTo>
                  <a:pt x="783041" y="396616"/>
                </a:lnTo>
                <a:lnTo>
                  <a:pt x="754474" y="437055"/>
                </a:lnTo>
                <a:lnTo>
                  <a:pt x="716384" y="474558"/>
                </a:lnTo>
                <a:lnTo>
                  <a:pt x="669246" y="507983"/>
                </a:lnTo>
                <a:lnTo>
                  <a:pt x="616358" y="534992"/>
                </a:lnTo>
                <a:lnTo>
                  <a:pt x="559328" y="555249"/>
                </a:lnTo>
                <a:lnTo>
                  <a:pt x="499340" y="568754"/>
                </a:lnTo>
                <a:lnTo>
                  <a:pt x="437577" y="575506"/>
                </a:lnTo>
                <a:lnTo>
                  <a:pt x="406399" y="576350"/>
                </a:lnTo>
                <a:lnTo>
                  <a:pt x="375222" y="575506"/>
                </a:lnTo>
                <a:lnTo>
                  <a:pt x="313459" y="568754"/>
                </a:lnTo>
                <a:lnTo>
                  <a:pt x="253471" y="555249"/>
                </a:lnTo>
                <a:lnTo>
                  <a:pt x="196441" y="534992"/>
                </a:lnTo>
                <a:lnTo>
                  <a:pt x="143553" y="507983"/>
                </a:lnTo>
                <a:lnTo>
                  <a:pt x="96415" y="474558"/>
                </a:lnTo>
                <a:lnTo>
                  <a:pt x="58325" y="437055"/>
                </a:lnTo>
                <a:lnTo>
                  <a:pt x="29758" y="396616"/>
                </a:lnTo>
                <a:lnTo>
                  <a:pt x="10712" y="354078"/>
                </a:lnTo>
                <a:lnTo>
                  <a:pt x="1190" y="310282"/>
                </a:lnTo>
                <a:lnTo>
                  <a:pt x="0" y="288175"/>
                </a:lnTo>
                <a:lnTo>
                  <a:pt x="1190" y="266067"/>
                </a:lnTo>
                <a:lnTo>
                  <a:pt x="10712" y="222271"/>
                </a:lnTo>
                <a:lnTo>
                  <a:pt x="29758" y="179734"/>
                </a:lnTo>
                <a:lnTo>
                  <a:pt x="58325" y="139295"/>
                </a:lnTo>
                <a:lnTo>
                  <a:pt x="96415" y="101792"/>
                </a:lnTo>
                <a:lnTo>
                  <a:pt x="143553" y="68367"/>
                </a:lnTo>
                <a:lnTo>
                  <a:pt x="196441" y="41358"/>
                </a:lnTo>
                <a:lnTo>
                  <a:pt x="253471" y="21101"/>
                </a:lnTo>
                <a:lnTo>
                  <a:pt x="313459" y="7596"/>
                </a:lnTo>
                <a:lnTo>
                  <a:pt x="375222" y="844"/>
                </a:lnTo>
                <a:lnTo>
                  <a:pt x="406400" y="0"/>
                </a:lnTo>
                <a:lnTo>
                  <a:pt x="437577" y="844"/>
                </a:lnTo>
                <a:lnTo>
                  <a:pt x="499340" y="7596"/>
                </a:lnTo>
                <a:lnTo>
                  <a:pt x="559328" y="21101"/>
                </a:lnTo>
                <a:lnTo>
                  <a:pt x="616358" y="41358"/>
                </a:lnTo>
                <a:lnTo>
                  <a:pt x="669246" y="68367"/>
                </a:lnTo>
                <a:lnTo>
                  <a:pt x="693767" y="84404"/>
                </a:lnTo>
              </a:path>
            </a:pathLst>
          </a:custGeom>
          <a:ln w="9525">
            <a:solidFill>
              <a:srgbClr val="5B92C8"/>
            </a:solidFill>
          </a:ln>
        </p:spPr>
        <p:txBody>
          <a:bodyPr wrap="square" lIns="0" tIns="0" rIns="0" bIns="0" rtlCol="0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sz="352">
              <a:solidFill>
                <a:srgbClr val="000000"/>
              </a:solidFill>
              <a:latin typeface="Times New Roman" charset="0"/>
              <a:ea typeface="ＭＳ Ｐゴシック" charset="-128"/>
            </a:endParaRPr>
          </a:p>
        </p:txBody>
      </p:sp>
      <p:sp>
        <p:nvSpPr>
          <p:cNvPr id="157" name="object 29">
            <a:extLst>
              <a:ext uri="{FF2B5EF4-FFF2-40B4-BE49-F238E27FC236}">
                <a16:creationId xmlns:a16="http://schemas.microsoft.com/office/drawing/2014/main" id="{E11EBAC1-BE21-4440-8DAE-647856C5B8A7}"/>
              </a:ext>
            </a:extLst>
          </p:cNvPr>
          <p:cNvSpPr txBox="1"/>
          <p:nvPr/>
        </p:nvSpPr>
        <p:spPr>
          <a:xfrm>
            <a:off x="9421788" y="2381560"/>
            <a:ext cx="211033" cy="3250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4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sz="2112" dirty="0">
                <a:solidFill>
                  <a:srgbClr val="FFFFFF"/>
                </a:solidFill>
                <a:latin typeface="Gill Sans"/>
                <a:ea typeface="ＭＳ Ｐゴシック" charset="-128"/>
                <a:cs typeface="Gill Sans"/>
              </a:rPr>
              <a:t>w</a:t>
            </a:r>
            <a:endParaRPr sz="2112">
              <a:solidFill>
                <a:srgbClr val="000000"/>
              </a:solidFill>
              <a:latin typeface="Gill Sans"/>
              <a:ea typeface="ＭＳ Ｐゴシック" charset="-128"/>
              <a:cs typeface="Gill Sans"/>
            </a:endParaRPr>
          </a:p>
        </p:txBody>
      </p:sp>
      <p:sp>
        <p:nvSpPr>
          <p:cNvPr id="158" name="object 30">
            <a:extLst>
              <a:ext uri="{FF2B5EF4-FFF2-40B4-BE49-F238E27FC236}">
                <a16:creationId xmlns:a16="http://schemas.microsoft.com/office/drawing/2014/main" id="{AEE3F6C1-D535-0144-BFE2-6A8FF4CAA734}"/>
              </a:ext>
            </a:extLst>
          </p:cNvPr>
          <p:cNvSpPr/>
          <p:nvPr/>
        </p:nvSpPr>
        <p:spPr>
          <a:xfrm>
            <a:off x="8427723" y="2444448"/>
            <a:ext cx="840556" cy="15201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sz="352">
              <a:solidFill>
                <a:srgbClr val="000000"/>
              </a:solidFill>
              <a:latin typeface="Times New Roman" charset="0"/>
              <a:ea typeface="ＭＳ Ｐゴシック" charset="-128"/>
            </a:endParaRPr>
          </a:p>
        </p:txBody>
      </p:sp>
      <p:sp>
        <p:nvSpPr>
          <p:cNvPr id="159" name="object 31">
            <a:extLst>
              <a:ext uri="{FF2B5EF4-FFF2-40B4-BE49-F238E27FC236}">
                <a16:creationId xmlns:a16="http://schemas.microsoft.com/office/drawing/2014/main" id="{7AC3D751-BBD1-A145-8455-654D51A60E7A}"/>
              </a:ext>
            </a:extLst>
          </p:cNvPr>
          <p:cNvSpPr/>
          <p:nvPr/>
        </p:nvSpPr>
        <p:spPr>
          <a:xfrm>
            <a:off x="8469386" y="2512230"/>
            <a:ext cx="735040" cy="0"/>
          </a:xfrm>
          <a:custGeom>
            <a:avLst/>
            <a:gdLst/>
            <a:ahLst/>
            <a:cxnLst/>
            <a:rect l="l" t="t" r="r" b="b"/>
            <a:pathLst>
              <a:path w="1043940">
                <a:moveTo>
                  <a:pt x="0" y="0"/>
                </a:moveTo>
                <a:lnTo>
                  <a:pt x="1043863" y="0"/>
                </a:lnTo>
              </a:path>
            </a:pathLst>
          </a:custGeom>
          <a:ln w="3175">
            <a:solidFill>
              <a:srgbClr val="6095C9"/>
            </a:solidFill>
          </a:ln>
        </p:spPr>
        <p:txBody>
          <a:bodyPr wrap="square" lIns="0" tIns="0" rIns="0" bIns="0" rtlCol="0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sz="352">
              <a:solidFill>
                <a:srgbClr val="000000"/>
              </a:solidFill>
              <a:latin typeface="Times New Roman" charset="0"/>
              <a:ea typeface="ＭＳ Ｐゴシック" charset="-128"/>
            </a:endParaRPr>
          </a:p>
        </p:txBody>
      </p:sp>
      <p:sp>
        <p:nvSpPr>
          <p:cNvPr id="160" name="object 32">
            <a:extLst>
              <a:ext uri="{FF2B5EF4-FFF2-40B4-BE49-F238E27FC236}">
                <a16:creationId xmlns:a16="http://schemas.microsoft.com/office/drawing/2014/main" id="{BD612556-9C23-B64F-BD0B-619A919F5A88}"/>
              </a:ext>
            </a:extLst>
          </p:cNvPr>
          <p:cNvSpPr/>
          <p:nvPr/>
        </p:nvSpPr>
        <p:spPr>
          <a:xfrm>
            <a:off x="9157944" y="2470952"/>
            <a:ext cx="83161" cy="83161"/>
          </a:xfrm>
          <a:custGeom>
            <a:avLst/>
            <a:gdLst/>
            <a:ahLst/>
            <a:cxnLst/>
            <a:rect l="l" t="t" r="r" b="b"/>
            <a:pathLst>
              <a:path w="118109" h="118110">
                <a:moveTo>
                  <a:pt x="13741" y="0"/>
                </a:moveTo>
                <a:lnTo>
                  <a:pt x="3554" y="5839"/>
                </a:lnTo>
                <a:lnTo>
                  <a:pt x="0" y="18157"/>
                </a:lnTo>
                <a:lnTo>
                  <a:pt x="4238" y="28317"/>
                </a:lnTo>
                <a:lnTo>
                  <a:pt x="7696" y="31134"/>
                </a:lnTo>
                <a:lnTo>
                  <a:pt x="53239" y="59063"/>
                </a:lnTo>
                <a:lnTo>
                  <a:pt x="7647" y="86915"/>
                </a:lnTo>
                <a:lnTo>
                  <a:pt x="327" y="96268"/>
                </a:lnTo>
                <a:lnTo>
                  <a:pt x="892" y="107997"/>
                </a:lnTo>
                <a:lnTo>
                  <a:pt x="10348" y="116812"/>
                </a:lnTo>
                <a:lnTo>
                  <a:pt x="21429" y="117553"/>
                </a:lnTo>
                <a:lnTo>
                  <a:pt x="118112" y="59119"/>
                </a:lnTo>
                <a:lnTo>
                  <a:pt x="25400" y="2264"/>
                </a:lnTo>
                <a:lnTo>
                  <a:pt x="13741" y="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sz="352">
              <a:solidFill>
                <a:srgbClr val="000000"/>
              </a:solidFill>
              <a:latin typeface="Times New Roman" charset="0"/>
              <a:ea typeface="ＭＳ Ｐゴシック" charset="-128"/>
            </a:endParaRPr>
          </a:p>
        </p:txBody>
      </p:sp>
      <p:sp>
        <p:nvSpPr>
          <p:cNvPr id="161" name="object 51">
            <a:extLst>
              <a:ext uri="{FF2B5EF4-FFF2-40B4-BE49-F238E27FC236}">
                <a16:creationId xmlns:a16="http://schemas.microsoft.com/office/drawing/2014/main" id="{F5AE176F-D223-1447-AB2A-06C79C0F7ED1}"/>
              </a:ext>
            </a:extLst>
          </p:cNvPr>
          <p:cNvSpPr/>
          <p:nvPr/>
        </p:nvSpPr>
        <p:spPr>
          <a:xfrm>
            <a:off x="6568523" y="5145378"/>
            <a:ext cx="688541" cy="51864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sz="352">
              <a:solidFill>
                <a:srgbClr val="000000"/>
              </a:solidFill>
              <a:latin typeface="Times New Roman" charset="0"/>
              <a:ea typeface="ＭＳ Ｐゴシック" charset="-128"/>
            </a:endParaRPr>
          </a:p>
        </p:txBody>
      </p:sp>
      <p:sp>
        <p:nvSpPr>
          <p:cNvPr id="162" name="object 52">
            <a:extLst>
              <a:ext uri="{FF2B5EF4-FFF2-40B4-BE49-F238E27FC236}">
                <a16:creationId xmlns:a16="http://schemas.microsoft.com/office/drawing/2014/main" id="{08BEA5A2-0944-F745-991C-683DD5F1E015}"/>
              </a:ext>
            </a:extLst>
          </p:cNvPr>
          <p:cNvSpPr/>
          <p:nvPr/>
        </p:nvSpPr>
        <p:spPr>
          <a:xfrm>
            <a:off x="6625158" y="5194674"/>
            <a:ext cx="572294" cy="40580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sz="352">
              <a:solidFill>
                <a:srgbClr val="000000"/>
              </a:solidFill>
              <a:latin typeface="Times New Roman" charset="0"/>
              <a:ea typeface="ＭＳ Ｐゴシック" charset="-128"/>
            </a:endParaRPr>
          </a:p>
        </p:txBody>
      </p:sp>
      <p:sp>
        <p:nvSpPr>
          <p:cNvPr id="163" name="object 53">
            <a:extLst>
              <a:ext uri="{FF2B5EF4-FFF2-40B4-BE49-F238E27FC236}">
                <a16:creationId xmlns:a16="http://schemas.microsoft.com/office/drawing/2014/main" id="{30B9526A-0AE8-454A-A1EC-BF537071A490}"/>
              </a:ext>
            </a:extLst>
          </p:cNvPr>
          <p:cNvSpPr/>
          <p:nvPr/>
        </p:nvSpPr>
        <p:spPr>
          <a:xfrm>
            <a:off x="6625158" y="5194674"/>
            <a:ext cx="572294" cy="405971"/>
          </a:xfrm>
          <a:custGeom>
            <a:avLst/>
            <a:gdLst/>
            <a:ahLst/>
            <a:cxnLst/>
            <a:rect l="l" t="t" r="r" b="b"/>
            <a:pathLst>
              <a:path w="812800" h="576579">
                <a:moveTo>
                  <a:pt x="693767" y="84404"/>
                </a:moveTo>
                <a:lnTo>
                  <a:pt x="736619" y="120124"/>
                </a:lnTo>
                <a:lnTo>
                  <a:pt x="769948" y="159200"/>
                </a:lnTo>
                <a:lnTo>
                  <a:pt x="793754" y="200793"/>
                </a:lnTo>
                <a:lnTo>
                  <a:pt x="808038" y="244064"/>
                </a:lnTo>
                <a:lnTo>
                  <a:pt x="812800" y="288175"/>
                </a:lnTo>
                <a:lnTo>
                  <a:pt x="811609" y="310282"/>
                </a:lnTo>
                <a:lnTo>
                  <a:pt x="802087" y="354078"/>
                </a:lnTo>
                <a:lnTo>
                  <a:pt x="783041" y="396615"/>
                </a:lnTo>
                <a:lnTo>
                  <a:pt x="754474" y="437055"/>
                </a:lnTo>
                <a:lnTo>
                  <a:pt x="716384" y="474557"/>
                </a:lnTo>
                <a:lnTo>
                  <a:pt x="669246" y="507982"/>
                </a:lnTo>
                <a:lnTo>
                  <a:pt x="616358" y="534991"/>
                </a:lnTo>
                <a:lnTo>
                  <a:pt x="559328" y="555248"/>
                </a:lnTo>
                <a:lnTo>
                  <a:pt x="499340" y="568753"/>
                </a:lnTo>
                <a:lnTo>
                  <a:pt x="437577" y="575506"/>
                </a:lnTo>
                <a:lnTo>
                  <a:pt x="406400" y="576350"/>
                </a:lnTo>
                <a:lnTo>
                  <a:pt x="375222" y="575506"/>
                </a:lnTo>
                <a:lnTo>
                  <a:pt x="313459" y="568753"/>
                </a:lnTo>
                <a:lnTo>
                  <a:pt x="253471" y="555248"/>
                </a:lnTo>
                <a:lnTo>
                  <a:pt x="196441" y="534991"/>
                </a:lnTo>
                <a:lnTo>
                  <a:pt x="143553" y="507982"/>
                </a:lnTo>
                <a:lnTo>
                  <a:pt x="96415" y="474557"/>
                </a:lnTo>
                <a:lnTo>
                  <a:pt x="58325" y="437055"/>
                </a:lnTo>
                <a:lnTo>
                  <a:pt x="29758" y="396615"/>
                </a:lnTo>
                <a:lnTo>
                  <a:pt x="10712" y="354078"/>
                </a:lnTo>
                <a:lnTo>
                  <a:pt x="1190" y="310282"/>
                </a:lnTo>
                <a:lnTo>
                  <a:pt x="0" y="288175"/>
                </a:lnTo>
                <a:lnTo>
                  <a:pt x="1190" y="266067"/>
                </a:lnTo>
                <a:lnTo>
                  <a:pt x="10712" y="222271"/>
                </a:lnTo>
                <a:lnTo>
                  <a:pt x="29758" y="179734"/>
                </a:lnTo>
                <a:lnTo>
                  <a:pt x="58325" y="139295"/>
                </a:lnTo>
                <a:lnTo>
                  <a:pt x="96415" y="101792"/>
                </a:lnTo>
                <a:lnTo>
                  <a:pt x="143553" y="68367"/>
                </a:lnTo>
                <a:lnTo>
                  <a:pt x="196441" y="41358"/>
                </a:lnTo>
                <a:lnTo>
                  <a:pt x="253471" y="21101"/>
                </a:lnTo>
                <a:lnTo>
                  <a:pt x="313459" y="7596"/>
                </a:lnTo>
                <a:lnTo>
                  <a:pt x="375222" y="844"/>
                </a:lnTo>
                <a:lnTo>
                  <a:pt x="406400" y="0"/>
                </a:lnTo>
                <a:lnTo>
                  <a:pt x="437577" y="844"/>
                </a:lnTo>
                <a:lnTo>
                  <a:pt x="499340" y="7596"/>
                </a:lnTo>
                <a:lnTo>
                  <a:pt x="559328" y="21101"/>
                </a:lnTo>
                <a:lnTo>
                  <a:pt x="616358" y="41358"/>
                </a:lnTo>
                <a:lnTo>
                  <a:pt x="669246" y="68367"/>
                </a:lnTo>
                <a:lnTo>
                  <a:pt x="693767" y="84404"/>
                </a:lnTo>
              </a:path>
            </a:pathLst>
          </a:custGeom>
          <a:ln w="9525">
            <a:solidFill>
              <a:srgbClr val="5B92C8"/>
            </a:solidFill>
          </a:ln>
        </p:spPr>
        <p:txBody>
          <a:bodyPr wrap="square" lIns="0" tIns="0" rIns="0" bIns="0" rtlCol="0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sz="352">
              <a:solidFill>
                <a:srgbClr val="000000"/>
              </a:solidFill>
              <a:latin typeface="Times New Roman" charset="0"/>
              <a:ea typeface="ＭＳ Ｐゴシック" charset="-128"/>
            </a:endParaRPr>
          </a:p>
        </p:txBody>
      </p:sp>
      <p:sp>
        <p:nvSpPr>
          <p:cNvPr id="164" name="object 54">
            <a:extLst>
              <a:ext uri="{FF2B5EF4-FFF2-40B4-BE49-F238E27FC236}">
                <a16:creationId xmlns:a16="http://schemas.microsoft.com/office/drawing/2014/main" id="{E64B863C-9919-8549-9B9F-A630EAEDC41E}"/>
              </a:ext>
            </a:extLst>
          </p:cNvPr>
          <p:cNvSpPr txBox="1"/>
          <p:nvPr/>
        </p:nvSpPr>
        <p:spPr>
          <a:xfrm>
            <a:off x="6811850" y="5266310"/>
            <a:ext cx="211033" cy="3250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4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sz="2112" dirty="0">
                <a:solidFill>
                  <a:srgbClr val="FFFFFF"/>
                </a:solidFill>
                <a:latin typeface="Gill Sans"/>
                <a:ea typeface="ＭＳ Ｐゴシック" charset="-128"/>
                <a:cs typeface="Gill Sans"/>
              </a:rPr>
              <a:t>u’</a:t>
            </a:r>
            <a:endParaRPr sz="2112">
              <a:solidFill>
                <a:srgbClr val="000000"/>
              </a:solidFill>
              <a:latin typeface="Gill Sans"/>
              <a:ea typeface="ＭＳ Ｐゴシック" charset="-128"/>
              <a:cs typeface="Gill Sans"/>
            </a:endParaRPr>
          </a:p>
        </p:txBody>
      </p:sp>
      <p:sp>
        <p:nvSpPr>
          <p:cNvPr id="165" name="object 55">
            <a:extLst>
              <a:ext uri="{FF2B5EF4-FFF2-40B4-BE49-F238E27FC236}">
                <a16:creationId xmlns:a16="http://schemas.microsoft.com/office/drawing/2014/main" id="{0AAF486A-00A9-AC48-AEA5-B6504B83E4BC}"/>
              </a:ext>
            </a:extLst>
          </p:cNvPr>
          <p:cNvSpPr/>
          <p:nvPr/>
        </p:nvSpPr>
        <p:spPr>
          <a:xfrm>
            <a:off x="7158701" y="4984420"/>
            <a:ext cx="858441" cy="36662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sz="352">
              <a:solidFill>
                <a:srgbClr val="000000"/>
              </a:solidFill>
              <a:latin typeface="Times New Roman" charset="0"/>
              <a:ea typeface="ＭＳ Ｐゴシック" charset="-128"/>
            </a:endParaRPr>
          </a:p>
        </p:txBody>
      </p:sp>
      <p:sp>
        <p:nvSpPr>
          <p:cNvPr id="166" name="object 56">
            <a:extLst>
              <a:ext uri="{FF2B5EF4-FFF2-40B4-BE49-F238E27FC236}">
                <a16:creationId xmlns:a16="http://schemas.microsoft.com/office/drawing/2014/main" id="{1600DF90-2B70-0B41-9B23-71DEF3C5A296}"/>
              </a:ext>
            </a:extLst>
          </p:cNvPr>
          <p:cNvSpPr/>
          <p:nvPr/>
        </p:nvSpPr>
        <p:spPr>
          <a:xfrm>
            <a:off x="7197926" y="5034043"/>
            <a:ext cx="752030" cy="262450"/>
          </a:xfrm>
          <a:custGeom>
            <a:avLst/>
            <a:gdLst/>
            <a:ahLst/>
            <a:cxnLst/>
            <a:rect l="l" t="t" r="r" b="b"/>
            <a:pathLst>
              <a:path w="1068070" h="372745">
                <a:moveTo>
                  <a:pt x="0" y="372728"/>
                </a:moveTo>
                <a:lnTo>
                  <a:pt x="52786" y="354301"/>
                </a:lnTo>
                <a:lnTo>
                  <a:pt x="105573" y="335874"/>
                </a:lnTo>
                <a:lnTo>
                  <a:pt x="158360" y="317447"/>
                </a:lnTo>
                <a:lnTo>
                  <a:pt x="211147" y="299020"/>
                </a:lnTo>
                <a:lnTo>
                  <a:pt x="263933" y="280592"/>
                </a:lnTo>
                <a:lnTo>
                  <a:pt x="316720" y="262165"/>
                </a:lnTo>
                <a:lnTo>
                  <a:pt x="369507" y="243738"/>
                </a:lnTo>
                <a:lnTo>
                  <a:pt x="422293" y="225311"/>
                </a:lnTo>
                <a:lnTo>
                  <a:pt x="475080" y="206884"/>
                </a:lnTo>
                <a:lnTo>
                  <a:pt x="527867" y="188457"/>
                </a:lnTo>
                <a:lnTo>
                  <a:pt x="580653" y="170030"/>
                </a:lnTo>
                <a:lnTo>
                  <a:pt x="633440" y="151603"/>
                </a:lnTo>
                <a:lnTo>
                  <a:pt x="686227" y="133176"/>
                </a:lnTo>
                <a:lnTo>
                  <a:pt x="739014" y="114749"/>
                </a:lnTo>
                <a:lnTo>
                  <a:pt x="791800" y="96321"/>
                </a:lnTo>
                <a:lnTo>
                  <a:pt x="844587" y="77894"/>
                </a:lnTo>
                <a:lnTo>
                  <a:pt x="897374" y="59467"/>
                </a:lnTo>
                <a:lnTo>
                  <a:pt x="950160" y="41041"/>
                </a:lnTo>
                <a:lnTo>
                  <a:pt x="1002947" y="22614"/>
                </a:lnTo>
                <a:lnTo>
                  <a:pt x="1055734" y="4187"/>
                </a:lnTo>
                <a:lnTo>
                  <a:pt x="1067728" y="0"/>
                </a:lnTo>
              </a:path>
            </a:pathLst>
          </a:custGeom>
          <a:ln w="25400">
            <a:solidFill>
              <a:srgbClr val="6095C9"/>
            </a:solidFill>
          </a:ln>
        </p:spPr>
        <p:txBody>
          <a:bodyPr wrap="square" lIns="0" tIns="0" rIns="0" bIns="0" rtlCol="0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sz="352">
              <a:solidFill>
                <a:srgbClr val="000000"/>
              </a:solidFill>
              <a:latin typeface="Times New Roman" charset="0"/>
              <a:ea typeface="ＭＳ Ｐゴシック" charset="-128"/>
            </a:endParaRPr>
          </a:p>
        </p:txBody>
      </p:sp>
      <p:sp>
        <p:nvSpPr>
          <p:cNvPr id="167" name="object 57">
            <a:extLst>
              <a:ext uri="{FF2B5EF4-FFF2-40B4-BE49-F238E27FC236}">
                <a16:creationId xmlns:a16="http://schemas.microsoft.com/office/drawing/2014/main" id="{743DB42B-E14D-6045-AD3D-AC8658007B78}"/>
              </a:ext>
            </a:extLst>
          </p:cNvPr>
          <p:cNvSpPr/>
          <p:nvPr/>
        </p:nvSpPr>
        <p:spPr>
          <a:xfrm>
            <a:off x="7895542" y="5005718"/>
            <a:ext cx="88973" cy="80031"/>
          </a:xfrm>
          <a:custGeom>
            <a:avLst/>
            <a:gdLst/>
            <a:ahLst/>
            <a:cxnLst/>
            <a:rect l="l" t="t" r="r" b="b"/>
            <a:pathLst>
              <a:path w="126365" h="113665">
                <a:moveTo>
                  <a:pt x="19907" y="0"/>
                </a:moveTo>
                <a:lnTo>
                  <a:pt x="7533" y="2075"/>
                </a:lnTo>
                <a:lnTo>
                  <a:pt x="0" y="12034"/>
                </a:lnTo>
                <a:lnTo>
                  <a:pt x="1678" y="24855"/>
                </a:lnTo>
                <a:lnTo>
                  <a:pt x="10997" y="32625"/>
                </a:lnTo>
                <a:lnTo>
                  <a:pt x="12734" y="33098"/>
                </a:lnTo>
                <a:lnTo>
                  <a:pt x="64948" y="44413"/>
                </a:lnTo>
                <a:lnTo>
                  <a:pt x="31119" y="85763"/>
                </a:lnTo>
                <a:lnTo>
                  <a:pt x="27302" y="97071"/>
                </a:lnTo>
                <a:lnTo>
                  <a:pt x="31795" y="107988"/>
                </a:lnTo>
                <a:lnTo>
                  <a:pt x="43574" y="113108"/>
                </a:lnTo>
                <a:lnTo>
                  <a:pt x="54268" y="110113"/>
                </a:lnTo>
                <a:lnTo>
                  <a:pt x="126197" y="23032"/>
                </a:lnTo>
                <a:lnTo>
                  <a:pt x="19907" y="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sz="352">
              <a:solidFill>
                <a:srgbClr val="000000"/>
              </a:solidFill>
              <a:latin typeface="Times New Roman" charset="0"/>
              <a:ea typeface="ＭＳ Ｐゴシック" charset="-128"/>
            </a:endParaRPr>
          </a:p>
        </p:txBody>
      </p:sp>
      <p:sp>
        <p:nvSpPr>
          <p:cNvPr id="168" name="object 76">
            <a:extLst>
              <a:ext uri="{FF2B5EF4-FFF2-40B4-BE49-F238E27FC236}">
                <a16:creationId xmlns:a16="http://schemas.microsoft.com/office/drawing/2014/main" id="{426B09C4-96E1-3846-A28F-D8BC9B78C09E}"/>
              </a:ext>
            </a:extLst>
          </p:cNvPr>
          <p:cNvSpPr/>
          <p:nvPr/>
        </p:nvSpPr>
        <p:spPr>
          <a:xfrm>
            <a:off x="9197498" y="4671447"/>
            <a:ext cx="688541" cy="51864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sz="352">
              <a:solidFill>
                <a:srgbClr val="000000"/>
              </a:solidFill>
              <a:latin typeface="Times New Roman" charset="0"/>
              <a:ea typeface="ＭＳ Ｐゴシック" charset="-128"/>
            </a:endParaRPr>
          </a:p>
        </p:txBody>
      </p:sp>
      <p:sp>
        <p:nvSpPr>
          <p:cNvPr id="169" name="object 77">
            <a:extLst>
              <a:ext uri="{FF2B5EF4-FFF2-40B4-BE49-F238E27FC236}">
                <a16:creationId xmlns:a16="http://schemas.microsoft.com/office/drawing/2014/main" id="{6267287C-9E74-934C-B908-AB37D640ACBD}"/>
              </a:ext>
            </a:extLst>
          </p:cNvPr>
          <p:cNvSpPr/>
          <p:nvPr/>
        </p:nvSpPr>
        <p:spPr>
          <a:xfrm>
            <a:off x="9257250" y="4717777"/>
            <a:ext cx="572294" cy="40580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sz="352">
              <a:solidFill>
                <a:srgbClr val="000000"/>
              </a:solidFill>
              <a:latin typeface="Times New Roman" charset="0"/>
              <a:ea typeface="ＭＳ Ｐゴシック" charset="-128"/>
            </a:endParaRPr>
          </a:p>
        </p:txBody>
      </p:sp>
      <p:sp>
        <p:nvSpPr>
          <p:cNvPr id="170" name="object 78">
            <a:extLst>
              <a:ext uri="{FF2B5EF4-FFF2-40B4-BE49-F238E27FC236}">
                <a16:creationId xmlns:a16="http://schemas.microsoft.com/office/drawing/2014/main" id="{4CB521E2-A55C-BA49-A757-454638381287}"/>
              </a:ext>
            </a:extLst>
          </p:cNvPr>
          <p:cNvSpPr/>
          <p:nvPr/>
        </p:nvSpPr>
        <p:spPr>
          <a:xfrm>
            <a:off x="9257250" y="4717777"/>
            <a:ext cx="572294" cy="405971"/>
          </a:xfrm>
          <a:custGeom>
            <a:avLst/>
            <a:gdLst/>
            <a:ahLst/>
            <a:cxnLst/>
            <a:rect l="l" t="t" r="r" b="b"/>
            <a:pathLst>
              <a:path w="812800" h="576579">
                <a:moveTo>
                  <a:pt x="693769" y="84403"/>
                </a:moveTo>
                <a:lnTo>
                  <a:pt x="736620" y="120123"/>
                </a:lnTo>
                <a:lnTo>
                  <a:pt x="769949" y="159199"/>
                </a:lnTo>
                <a:lnTo>
                  <a:pt x="793755" y="200793"/>
                </a:lnTo>
                <a:lnTo>
                  <a:pt x="808039" y="244064"/>
                </a:lnTo>
                <a:lnTo>
                  <a:pt x="812800" y="288175"/>
                </a:lnTo>
                <a:lnTo>
                  <a:pt x="811610" y="310282"/>
                </a:lnTo>
                <a:lnTo>
                  <a:pt x="802087" y="354078"/>
                </a:lnTo>
                <a:lnTo>
                  <a:pt x="783042" y="396615"/>
                </a:lnTo>
                <a:lnTo>
                  <a:pt x="754475" y="437055"/>
                </a:lnTo>
                <a:lnTo>
                  <a:pt x="716385" y="474557"/>
                </a:lnTo>
                <a:lnTo>
                  <a:pt x="669247" y="507982"/>
                </a:lnTo>
                <a:lnTo>
                  <a:pt x="616359" y="534992"/>
                </a:lnTo>
                <a:lnTo>
                  <a:pt x="559329" y="555249"/>
                </a:lnTo>
                <a:lnTo>
                  <a:pt x="499340" y="568754"/>
                </a:lnTo>
                <a:lnTo>
                  <a:pt x="437577" y="575506"/>
                </a:lnTo>
                <a:lnTo>
                  <a:pt x="406400" y="576350"/>
                </a:lnTo>
                <a:lnTo>
                  <a:pt x="375222" y="575506"/>
                </a:lnTo>
                <a:lnTo>
                  <a:pt x="313459" y="568754"/>
                </a:lnTo>
                <a:lnTo>
                  <a:pt x="253471" y="555249"/>
                </a:lnTo>
                <a:lnTo>
                  <a:pt x="196441" y="534992"/>
                </a:lnTo>
                <a:lnTo>
                  <a:pt x="143553" y="507982"/>
                </a:lnTo>
                <a:lnTo>
                  <a:pt x="96415" y="474557"/>
                </a:lnTo>
                <a:lnTo>
                  <a:pt x="58325" y="437055"/>
                </a:lnTo>
                <a:lnTo>
                  <a:pt x="29758" y="396615"/>
                </a:lnTo>
                <a:lnTo>
                  <a:pt x="10712" y="354078"/>
                </a:lnTo>
                <a:lnTo>
                  <a:pt x="1190" y="310282"/>
                </a:lnTo>
                <a:lnTo>
                  <a:pt x="0" y="288175"/>
                </a:lnTo>
                <a:lnTo>
                  <a:pt x="1190" y="266067"/>
                </a:lnTo>
                <a:lnTo>
                  <a:pt x="10712" y="222271"/>
                </a:lnTo>
                <a:lnTo>
                  <a:pt x="29758" y="179734"/>
                </a:lnTo>
                <a:lnTo>
                  <a:pt x="58325" y="139294"/>
                </a:lnTo>
                <a:lnTo>
                  <a:pt x="96415" y="101791"/>
                </a:lnTo>
                <a:lnTo>
                  <a:pt x="143553" y="68367"/>
                </a:lnTo>
                <a:lnTo>
                  <a:pt x="196441" y="41357"/>
                </a:lnTo>
                <a:lnTo>
                  <a:pt x="253471" y="21100"/>
                </a:lnTo>
                <a:lnTo>
                  <a:pt x="313459" y="7596"/>
                </a:lnTo>
                <a:lnTo>
                  <a:pt x="375222" y="844"/>
                </a:lnTo>
                <a:lnTo>
                  <a:pt x="406400" y="0"/>
                </a:lnTo>
                <a:lnTo>
                  <a:pt x="437577" y="844"/>
                </a:lnTo>
                <a:lnTo>
                  <a:pt x="499340" y="7596"/>
                </a:lnTo>
                <a:lnTo>
                  <a:pt x="559329" y="21100"/>
                </a:lnTo>
                <a:lnTo>
                  <a:pt x="616359" y="41357"/>
                </a:lnTo>
                <a:lnTo>
                  <a:pt x="669247" y="68367"/>
                </a:lnTo>
                <a:lnTo>
                  <a:pt x="693769" y="84403"/>
                </a:lnTo>
              </a:path>
            </a:pathLst>
          </a:custGeom>
          <a:ln w="9525">
            <a:solidFill>
              <a:srgbClr val="5B92C8"/>
            </a:solidFill>
          </a:ln>
        </p:spPr>
        <p:txBody>
          <a:bodyPr wrap="square" lIns="0" tIns="0" rIns="0" bIns="0" rtlCol="0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sz="352">
              <a:solidFill>
                <a:srgbClr val="000000"/>
              </a:solidFill>
              <a:latin typeface="Times New Roman" charset="0"/>
              <a:ea typeface="ＭＳ Ｐゴシック" charset="-128"/>
            </a:endParaRPr>
          </a:p>
        </p:txBody>
      </p:sp>
      <p:sp>
        <p:nvSpPr>
          <p:cNvPr id="171" name="object 79">
            <a:extLst>
              <a:ext uri="{FF2B5EF4-FFF2-40B4-BE49-F238E27FC236}">
                <a16:creationId xmlns:a16="http://schemas.microsoft.com/office/drawing/2014/main" id="{BFC6B470-3656-3441-97EF-A8A312E93E81}"/>
              </a:ext>
            </a:extLst>
          </p:cNvPr>
          <p:cNvSpPr txBox="1"/>
          <p:nvPr/>
        </p:nvSpPr>
        <p:spPr>
          <a:xfrm>
            <a:off x="9440167" y="4789415"/>
            <a:ext cx="211033" cy="3250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4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sz="2112" dirty="0">
                <a:solidFill>
                  <a:srgbClr val="FFFFFF"/>
                </a:solidFill>
                <a:latin typeface="Gill Sans"/>
                <a:ea typeface="ＭＳ Ｐゴシック" charset="-128"/>
                <a:cs typeface="Gill Sans"/>
              </a:rPr>
              <a:t>w</a:t>
            </a:r>
            <a:endParaRPr sz="2112">
              <a:solidFill>
                <a:srgbClr val="000000"/>
              </a:solidFill>
              <a:latin typeface="Gill Sans"/>
              <a:ea typeface="ＭＳ Ｐゴシック" charset="-128"/>
              <a:cs typeface="Gill Sans"/>
            </a:endParaRPr>
          </a:p>
        </p:txBody>
      </p:sp>
      <p:sp>
        <p:nvSpPr>
          <p:cNvPr id="172" name="object 80">
            <a:extLst>
              <a:ext uri="{FF2B5EF4-FFF2-40B4-BE49-F238E27FC236}">
                <a16:creationId xmlns:a16="http://schemas.microsoft.com/office/drawing/2014/main" id="{300F37DB-C1EA-A04D-B8A1-9DBDC177330C}"/>
              </a:ext>
            </a:extLst>
          </p:cNvPr>
          <p:cNvSpPr/>
          <p:nvPr/>
        </p:nvSpPr>
        <p:spPr>
          <a:xfrm>
            <a:off x="8517899" y="4859231"/>
            <a:ext cx="769020" cy="14307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sz="352">
              <a:solidFill>
                <a:srgbClr val="000000"/>
              </a:solidFill>
              <a:latin typeface="Times New Roman" charset="0"/>
              <a:ea typeface="ＭＳ Ｐゴシック" charset="-128"/>
            </a:endParaRPr>
          </a:p>
        </p:txBody>
      </p:sp>
      <p:sp>
        <p:nvSpPr>
          <p:cNvPr id="173" name="object 81">
            <a:extLst>
              <a:ext uri="{FF2B5EF4-FFF2-40B4-BE49-F238E27FC236}">
                <a16:creationId xmlns:a16="http://schemas.microsoft.com/office/drawing/2014/main" id="{93824226-A262-E447-A29C-AC6CA28BBFDC}"/>
              </a:ext>
            </a:extLst>
          </p:cNvPr>
          <p:cNvSpPr/>
          <p:nvPr/>
        </p:nvSpPr>
        <p:spPr>
          <a:xfrm>
            <a:off x="8557249" y="4921846"/>
            <a:ext cx="663503" cy="0"/>
          </a:xfrm>
          <a:custGeom>
            <a:avLst/>
            <a:gdLst/>
            <a:ahLst/>
            <a:cxnLst/>
            <a:rect l="l" t="t" r="r" b="b"/>
            <a:pathLst>
              <a:path w="942340">
                <a:moveTo>
                  <a:pt x="0" y="0"/>
                </a:moveTo>
                <a:lnTo>
                  <a:pt x="942226" y="0"/>
                </a:lnTo>
              </a:path>
            </a:pathLst>
          </a:custGeom>
          <a:ln w="3175">
            <a:solidFill>
              <a:srgbClr val="6095C9"/>
            </a:solidFill>
          </a:ln>
        </p:spPr>
        <p:txBody>
          <a:bodyPr wrap="square" lIns="0" tIns="0" rIns="0" bIns="0" rtlCol="0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sz="352">
              <a:solidFill>
                <a:srgbClr val="000000"/>
              </a:solidFill>
              <a:latin typeface="Times New Roman" charset="0"/>
              <a:ea typeface="ＭＳ Ｐゴシック" charset="-128"/>
            </a:endParaRPr>
          </a:p>
        </p:txBody>
      </p:sp>
      <p:sp>
        <p:nvSpPr>
          <p:cNvPr id="174" name="object 82">
            <a:extLst>
              <a:ext uri="{FF2B5EF4-FFF2-40B4-BE49-F238E27FC236}">
                <a16:creationId xmlns:a16="http://schemas.microsoft.com/office/drawing/2014/main" id="{BCD9F114-0B8E-CA40-82E9-CDB0537A4F95}"/>
              </a:ext>
            </a:extLst>
          </p:cNvPr>
          <p:cNvSpPr/>
          <p:nvPr/>
        </p:nvSpPr>
        <p:spPr>
          <a:xfrm>
            <a:off x="9174169" y="4879759"/>
            <a:ext cx="83609" cy="83161"/>
          </a:xfrm>
          <a:custGeom>
            <a:avLst/>
            <a:gdLst/>
            <a:ahLst/>
            <a:cxnLst/>
            <a:rect l="l" t="t" r="r" b="b"/>
            <a:pathLst>
              <a:path w="118745" h="118109">
                <a:moveTo>
                  <a:pt x="13692" y="0"/>
                </a:moveTo>
                <a:lnTo>
                  <a:pt x="3520" y="5866"/>
                </a:lnTo>
                <a:lnTo>
                  <a:pt x="0" y="18194"/>
                </a:lnTo>
                <a:lnTo>
                  <a:pt x="4267" y="28343"/>
                </a:lnTo>
                <a:lnTo>
                  <a:pt x="7731" y="31150"/>
                </a:lnTo>
                <a:lnTo>
                  <a:pt x="53347" y="58959"/>
                </a:lnTo>
                <a:lnTo>
                  <a:pt x="7830" y="86931"/>
                </a:lnTo>
                <a:lnTo>
                  <a:pt x="534" y="96303"/>
                </a:lnTo>
                <a:lnTo>
                  <a:pt x="1130" y="108030"/>
                </a:lnTo>
                <a:lnTo>
                  <a:pt x="10608" y="116820"/>
                </a:lnTo>
                <a:lnTo>
                  <a:pt x="21690" y="117533"/>
                </a:lnTo>
                <a:lnTo>
                  <a:pt x="118220" y="58843"/>
                </a:lnTo>
                <a:lnTo>
                  <a:pt x="25359" y="2233"/>
                </a:lnTo>
                <a:lnTo>
                  <a:pt x="13692" y="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sz="352">
              <a:solidFill>
                <a:srgbClr val="000000"/>
              </a:solidFill>
              <a:latin typeface="Times New Roman" charset="0"/>
              <a:ea typeface="ＭＳ Ｐゴシック" charset="-128"/>
            </a:endParaRPr>
          </a:p>
        </p:txBody>
      </p:sp>
      <p:sp>
        <p:nvSpPr>
          <p:cNvPr id="175" name="object 83">
            <a:extLst>
              <a:ext uri="{FF2B5EF4-FFF2-40B4-BE49-F238E27FC236}">
                <a16:creationId xmlns:a16="http://schemas.microsoft.com/office/drawing/2014/main" id="{D25AFBB4-3181-5045-8D67-B47D9D704926}"/>
              </a:ext>
            </a:extLst>
          </p:cNvPr>
          <p:cNvSpPr/>
          <p:nvPr/>
        </p:nvSpPr>
        <p:spPr>
          <a:xfrm>
            <a:off x="6952278" y="2659059"/>
            <a:ext cx="2494843" cy="40239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sz="352">
              <a:solidFill>
                <a:srgbClr val="000000"/>
              </a:solidFill>
              <a:latin typeface="Times New Roman" charset="0"/>
              <a:ea typeface="ＭＳ Ｐゴシック" charset="-128"/>
            </a:endParaRPr>
          </a:p>
        </p:txBody>
      </p:sp>
      <p:sp>
        <p:nvSpPr>
          <p:cNvPr id="176" name="object 84">
            <a:extLst>
              <a:ext uri="{FF2B5EF4-FFF2-40B4-BE49-F238E27FC236}">
                <a16:creationId xmlns:a16="http://schemas.microsoft.com/office/drawing/2014/main" id="{6153AFDD-EBCC-1D4F-B79C-95C92A89E875}"/>
              </a:ext>
            </a:extLst>
          </p:cNvPr>
          <p:cNvSpPr/>
          <p:nvPr/>
        </p:nvSpPr>
        <p:spPr>
          <a:xfrm>
            <a:off x="7012088" y="2697809"/>
            <a:ext cx="2383961" cy="302242"/>
          </a:xfrm>
          <a:custGeom>
            <a:avLst/>
            <a:gdLst/>
            <a:ahLst/>
            <a:cxnLst/>
            <a:rect l="l" t="t" r="r" b="b"/>
            <a:pathLst>
              <a:path w="3385820" h="429260">
                <a:moveTo>
                  <a:pt x="3385541" y="0"/>
                </a:moveTo>
                <a:lnTo>
                  <a:pt x="3320791" y="32146"/>
                </a:lnTo>
                <a:lnTo>
                  <a:pt x="3251537" y="64131"/>
                </a:lnTo>
                <a:lnTo>
                  <a:pt x="3178153" y="95795"/>
                </a:lnTo>
                <a:lnTo>
                  <a:pt x="3101007" y="126976"/>
                </a:lnTo>
                <a:lnTo>
                  <a:pt x="3020470" y="157514"/>
                </a:lnTo>
                <a:lnTo>
                  <a:pt x="2936913" y="187248"/>
                </a:lnTo>
                <a:lnTo>
                  <a:pt x="2850707" y="216016"/>
                </a:lnTo>
                <a:lnTo>
                  <a:pt x="2762221" y="243658"/>
                </a:lnTo>
                <a:lnTo>
                  <a:pt x="2671828" y="270013"/>
                </a:lnTo>
                <a:lnTo>
                  <a:pt x="2579896" y="294921"/>
                </a:lnTo>
                <a:lnTo>
                  <a:pt x="2486796" y="318220"/>
                </a:lnTo>
                <a:lnTo>
                  <a:pt x="2392900" y="339749"/>
                </a:lnTo>
                <a:lnTo>
                  <a:pt x="2298577" y="359348"/>
                </a:lnTo>
                <a:lnTo>
                  <a:pt x="2204199" y="376855"/>
                </a:lnTo>
                <a:lnTo>
                  <a:pt x="2110135" y="392111"/>
                </a:lnTo>
                <a:lnTo>
                  <a:pt x="2016757" y="404954"/>
                </a:lnTo>
                <a:lnTo>
                  <a:pt x="1924434" y="415222"/>
                </a:lnTo>
                <a:lnTo>
                  <a:pt x="1833537" y="422756"/>
                </a:lnTo>
                <a:lnTo>
                  <a:pt x="1744438" y="427394"/>
                </a:lnTo>
                <a:lnTo>
                  <a:pt x="1657506" y="428976"/>
                </a:lnTo>
                <a:lnTo>
                  <a:pt x="1574867" y="427573"/>
                </a:lnTo>
                <a:lnTo>
                  <a:pt x="1489223" y="423453"/>
                </a:lnTo>
                <a:lnTo>
                  <a:pt x="1401079" y="416749"/>
                </a:lnTo>
                <a:lnTo>
                  <a:pt x="1310942" y="407592"/>
                </a:lnTo>
                <a:lnTo>
                  <a:pt x="1219317" y="396116"/>
                </a:lnTo>
                <a:lnTo>
                  <a:pt x="1126711" y="382454"/>
                </a:lnTo>
                <a:lnTo>
                  <a:pt x="1033629" y="366738"/>
                </a:lnTo>
                <a:lnTo>
                  <a:pt x="940579" y="349100"/>
                </a:lnTo>
                <a:lnTo>
                  <a:pt x="848065" y="329674"/>
                </a:lnTo>
                <a:lnTo>
                  <a:pt x="756594" y="308593"/>
                </a:lnTo>
                <a:lnTo>
                  <a:pt x="666672" y="285988"/>
                </a:lnTo>
                <a:lnTo>
                  <a:pt x="578806" y="261993"/>
                </a:lnTo>
                <a:lnTo>
                  <a:pt x="493500" y="236740"/>
                </a:lnTo>
                <a:lnTo>
                  <a:pt x="411262" y="210362"/>
                </a:lnTo>
                <a:lnTo>
                  <a:pt x="332598" y="182992"/>
                </a:lnTo>
                <a:lnTo>
                  <a:pt x="258012" y="154762"/>
                </a:lnTo>
                <a:lnTo>
                  <a:pt x="188013" y="125805"/>
                </a:lnTo>
                <a:lnTo>
                  <a:pt x="123105" y="96254"/>
                </a:lnTo>
                <a:lnTo>
                  <a:pt x="63794" y="66242"/>
                </a:lnTo>
                <a:lnTo>
                  <a:pt x="10587" y="35900"/>
                </a:lnTo>
                <a:lnTo>
                  <a:pt x="0" y="28867"/>
                </a:lnTo>
              </a:path>
            </a:pathLst>
          </a:custGeom>
          <a:ln w="25400">
            <a:solidFill>
              <a:srgbClr val="6095C9"/>
            </a:solidFill>
          </a:ln>
        </p:spPr>
        <p:txBody>
          <a:bodyPr wrap="square" lIns="0" tIns="0" rIns="0" bIns="0" rtlCol="0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sz="352">
              <a:solidFill>
                <a:srgbClr val="000000"/>
              </a:solidFill>
              <a:latin typeface="Times New Roman" charset="0"/>
              <a:ea typeface="ＭＳ Ｐゴシック" charset="-128"/>
            </a:endParaRPr>
          </a:p>
        </p:txBody>
      </p:sp>
      <p:sp>
        <p:nvSpPr>
          <p:cNvPr id="177" name="object 85">
            <a:extLst>
              <a:ext uri="{FF2B5EF4-FFF2-40B4-BE49-F238E27FC236}">
                <a16:creationId xmlns:a16="http://schemas.microsoft.com/office/drawing/2014/main" id="{FC310949-1AF6-864F-B308-53324A0D5A48}"/>
              </a:ext>
            </a:extLst>
          </p:cNvPr>
          <p:cNvSpPr/>
          <p:nvPr/>
        </p:nvSpPr>
        <p:spPr>
          <a:xfrm>
            <a:off x="6981489" y="2697808"/>
            <a:ext cx="88527" cy="76008"/>
          </a:xfrm>
          <a:custGeom>
            <a:avLst/>
            <a:gdLst/>
            <a:ahLst/>
            <a:cxnLst/>
            <a:rect l="l" t="t" r="r" b="b"/>
            <a:pathLst>
              <a:path w="125729" h="107950">
                <a:moveTo>
                  <a:pt x="0" y="0"/>
                </a:moveTo>
                <a:lnTo>
                  <a:pt x="45850" y="98618"/>
                </a:lnTo>
                <a:lnTo>
                  <a:pt x="54409" y="106988"/>
                </a:lnTo>
                <a:lnTo>
                  <a:pt x="66236" y="107649"/>
                </a:lnTo>
                <a:lnTo>
                  <a:pt x="75997" y="99128"/>
                </a:lnTo>
                <a:lnTo>
                  <a:pt x="77777" y="88009"/>
                </a:lnTo>
                <a:lnTo>
                  <a:pt x="76560" y="84339"/>
                </a:lnTo>
                <a:lnTo>
                  <a:pt x="54035" y="35894"/>
                </a:lnTo>
                <a:lnTo>
                  <a:pt x="119278" y="35894"/>
                </a:lnTo>
                <a:lnTo>
                  <a:pt x="124628" y="30927"/>
                </a:lnTo>
                <a:lnTo>
                  <a:pt x="125321" y="12236"/>
                </a:lnTo>
                <a:lnTo>
                  <a:pt x="118026" y="4378"/>
                </a:lnTo>
                <a:lnTo>
                  <a:pt x="0" y="0"/>
                </a:lnTo>
                <a:close/>
              </a:path>
              <a:path w="125729" h="107950">
                <a:moveTo>
                  <a:pt x="119278" y="35894"/>
                </a:moveTo>
                <a:lnTo>
                  <a:pt x="54035" y="35894"/>
                </a:lnTo>
                <a:lnTo>
                  <a:pt x="116770" y="38221"/>
                </a:lnTo>
                <a:lnTo>
                  <a:pt x="119278" y="35894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sz="352">
              <a:solidFill>
                <a:srgbClr val="000000"/>
              </a:solidFill>
              <a:latin typeface="Times New Roman" charset="0"/>
              <a:ea typeface="ＭＳ Ｐゴシック" charset="-128"/>
            </a:endParaRPr>
          </a:p>
        </p:txBody>
      </p:sp>
      <p:sp>
        <p:nvSpPr>
          <p:cNvPr id="178" name="object 86">
            <a:extLst>
              <a:ext uri="{FF2B5EF4-FFF2-40B4-BE49-F238E27FC236}">
                <a16:creationId xmlns:a16="http://schemas.microsoft.com/office/drawing/2014/main" id="{EFF4A210-B479-9443-B2F9-CD7A7A6E606B}"/>
              </a:ext>
            </a:extLst>
          </p:cNvPr>
          <p:cNvSpPr txBox="1"/>
          <p:nvPr/>
        </p:nvSpPr>
        <p:spPr>
          <a:xfrm>
            <a:off x="2442368" y="2573147"/>
            <a:ext cx="2352217" cy="4550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4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sz="2957" spc="-4" dirty="0">
                <a:solidFill>
                  <a:srgbClr val="EE6E12"/>
                </a:solidFill>
                <a:latin typeface="Gill Sans"/>
                <a:ea typeface="ＭＳ Ｐゴシック" charset="-128"/>
                <a:cs typeface="Gill Sans"/>
              </a:rPr>
              <a:t>L</a:t>
            </a:r>
            <a:r>
              <a:rPr sz="2957" spc="-18" dirty="0">
                <a:solidFill>
                  <a:srgbClr val="EE6E12"/>
                </a:solidFill>
                <a:latin typeface="Gill Sans"/>
                <a:ea typeface="ＭＳ Ｐゴシック" charset="-128"/>
                <a:cs typeface="Gill Sans"/>
              </a:rPr>
              <a:t>oo</a:t>
            </a:r>
            <a:r>
              <a:rPr sz="2957" dirty="0">
                <a:solidFill>
                  <a:srgbClr val="EE6E12"/>
                </a:solidFill>
                <a:latin typeface="Gill Sans"/>
                <a:ea typeface="ＭＳ Ｐゴシック" charset="-128"/>
                <a:cs typeface="Gill Sans"/>
              </a:rPr>
              <a:t>p</a:t>
            </a:r>
            <a:r>
              <a:rPr sz="2957" spc="-4" dirty="0">
                <a:solidFill>
                  <a:srgbClr val="EE6E12"/>
                </a:solidFill>
                <a:latin typeface="Gill Sans"/>
                <a:ea typeface="ＭＳ Ｐゴシック" charset="-128"/>
                <a:cs typeface="Gill Sans"/>
              </a:rPr>
              <a:t> </a:t>
            </a:r>
            <a:r>
              <a:rPr sz="2957" spc="-18" dirty="0">
                <a:solidFill>
                  <a:srgbClr val="EE6E12"/>
                </a:solidFill>
                <a:latin typeface="Gill Sans"/>
                <a:ea typeface="ＭＳ Ｐゴシック" charset="-128"/>
                <a:cs typeface="Gill Sans"/>
              </a:rPr>
              <a:t>d</a:t>
            </a:r>
            <a:r>
              <a:rPr sz="2957" dirty="0">
                <a:solidFill>
                  <a:srgbClr val="EE6E12"/>
                </a:solidFill>
                <a:latin typeface="Gill Sans"/>
                <a:ea typeface="ＭＳ Ｐゴシック" charset="-128"/>
                <a:cs typeface="Gill Sans"/>
              </a:rPr>
              <a:t>etect</a:t>
            </a:r>
            <a:r>
              <a:rPr sz="2957" spc="-4" dirty="0">
                <a:solidFill>
                  <a:srgbClr val="EE6E12"/>
                </a:solidFill>
                <a:latin typeface="Gill Sans"/>
                <a:ea typeface="ＭＳ Ｐゴシック" charset="-128"/>
                <a:cs typeface="Gill Sans"/>
              </a:rPr>
              <a:t>i</a:t>
            </a:r>
            <a:r>
              <a:rPr sz="2957" spc="-18" dirty="0">
                <a:solidFill>
                  <a:srgbClr val="EE6E12"/>
                </a:solidFill>
                <a:latin typeface="Gill Sans"/>
                <a:ea typeface="ＭＳ Ｐゴシック" charset="-128"/>
                <a:cs typeface="Gill Sans"/>
              </a:rPr>
              <a:t>o</a:t>
            </a:r>
            <a:r>
              <a:rPr sz="2957" dirty="0">
                <a:solidFill>
                  <a:srgbClr val="EE6E12"/>
                </a:solidFill>
                <a:latin typeface="Gill Sans"/>
                <a:ea typeface="ＭＳ Ｐゴシック" charset="-128"/>
                <a:cs typeface="Gill Sans"/>
              </a:rPr>
              <a:t>n</a:t>
            </a:r>
            <a:endParaRPr sz="2957" dirty="0">
              <a:solidFill>
                <a:srgbClr val="000000"/>
              </a:solidFill>
              <a:latin typeface="Gill Sans"/>
              <a:ea typeface="ＭＳ Ｐゴシック" charset="-128"/>
              <a:cs typeface="Gill Sans"/>
            </a:endParaRPr>
          </a:p>
        </p:txBody>
      </p:sp>
      <p:sp>
        <p:nvSpPr>
          <p:cNvPr id="179" name="object 88">
            <a:extLst>
              <a:ext uri="{FF2B5EF4-FFF2-40B4-BE49-F238E27FC236}">
                <a16:creationId xmlns:a16="http://schemas.microsoft.com/office/drawing/2014/main" id="{5C088231-9347-A541-BA21-0EA5CB0D484C}"/>
              </a:ext>
            </a:extLst>
          </p:cNvPr>
          <p:cNvSpPr txBox="1"/>
          <p:nvPr/>
        </p:nvSpPr>
        <p:spPr>
          <a:xfrm>
            <a:off x="2502139" y="4632936"/>
            <a:ext cx="1872027" cy="4550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4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sz="2957" spc="-18" dirty="0">
                <a:solidFill>
                  <a:srgbClr val="EE6E12"/>
                </a:solidFill>
                <a:latin typeface="Gill Sans"/>
                <a:ea typeface="ＭＳ Ｐゴシック" charset="-128"/>
                <a:cs typeface="Gill Sans"/>
              </a:rPr>
              <a:t>Cons</a:t>
            </a:r>
            <a:r>
              <a:rPr sz="2957" spc="-4" dirty="0">
                <a:solidFill>
                  <a:srgbClr val="EE6E12"/>
                </a:solidFill>
                <a:latin typeface="Gill Sans"/>
                <a:ea typeface="ＭＳ Ｐゴシック" charset="-128"/>
                <a:cs typeface="Gill Sans"/>
              </a:rPr>
              <a:t>i</a:t>
            </a:r>
            <a:r>
              <a:rPr sz="2957" spc="-14" dirty="0">
                <a:solidFill>
                  <a:srgbClr val="EE6E12"/>
                </a:solidFill>
                <a:latin typeface="Gill Sans"/>
                <a:ea typeface="ＭＳ Ｐゴシック" charset="-128"/>
                <a:cs typeface="Gill Sans"/>
              </a:rPr>
              <a:t>stency</a:t>
            </a:r>
            <a:endParaRPr sz="2957" dirty="0">
              <a:solidFill>
                <a:srgbClr val="000000"/>
              </a:solidFill>
              <a:latin typeface="Gill Sans"/>
              <a:ea typeface="ＭＳ Ｐゴシック" charset="-128"/>
              <a:cs typeface="Gill Sans"/>
            </a:endParaRPr>
          </a:p>
        </p:txBody>
      </p:sp>
      <p:sp>
        <p:nvSpPr>
          <p:cNvPr id="180" name="Content Placeholder 93">
            <a:extLst>
              <a:ext uri="{FF2B5EF4-FFF2-40B4-BE49-F238E27FC236}">
                <a16:creationId xmlns:a16="http://schemas.microsoft.com/office/drawing/2014/main" id="{45594A0B-5B03-314F-8AA9-077C4EA359D6}"/>
              </a:ext>
            </a:extLst>
          </p:cNvPr>
          <p:cNvSpPr txBox="1">
            <a:spLocks/>
          </p:cNvSpPr>
          <p:nvPr/>
        </p:nvSpPr>
        <p:spPr bwMode="auto">
          <a:xfrm>
            <a:off x="1926102" y="1276961"/>
            <a:ext cx="7783513" cy="4656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557" tIns="45781" rIns="91557" bIns="45781" numCol="1" anchor="t" anchorCtr="0" compatLnSpc="1">
            <a:prstTxWarp prst="textNoShape">
              <a:avLst/>
            </a:prstTxWarp>
          </a:bodyPr>
          <a:lstStyle>
            <a:lvl1pPr marL="342900" indent="-342900" algn="l" defTabSz="915988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Wingdings" pitchFamily="2" charset="2"/>
              <a:buChar char="q"/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4538" indent="-287338" algn="l" defTabSz="915988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Courier New" panose="02070309020205020404" pitchFamily="49" charset="0"/>
              <a:buChar char="o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4588" indent="-228600" algn="l" defTabSz="915988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603375" indent="-230188" algn="l" defTabSz="915988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charset="0"/>
              </a:defRPr>
            </a:lvl4pPr>
            <a:lvl5pPr marL="2060575" indent="-228600" algn="l" defTabSz="915988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charset="0"/>
              </a:defRPr>
            </a:lvl5pPr>
            <a:lvl6pPr marL="2517775" indent="-228600" algn="l" defTabSz="915988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4975" indent="-228600" algn="l" defTabSz="915988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32175" indent="-228600" algn="l" defTabSz="915988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9375" indent="-228600" algn="l" defTabSz="915988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342900" marR="0" lvl="0" indent="-342900" algn="l" defTabSz="915988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Wingdings" pitchFamily="2" charset="2"/>
              <a:buChar char="q"/>
              <a:tabLst/>
              <a:defRPr/>
            </a:pPr>
            <a:r>
              <a:rPr kumimoji="0" lang="en-US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/>
                <a:ea typeface="ＭＳ Ｐゴシック" charset="0"/>
              </a:rPr>
              <a:t>Boolean expressions to detect</a:t>
            </a: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5050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CC3487D-D6D5-A04C-94F1-8FE8E59FD7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74347" y="224047"/>
            <a:ext cx="9109135" cy="1052914"/>
          </a:xfrm>
        </p:spPr>
        <p:txBody>
          <a:bodyPr/>
          <a:lstStyle/>
          <a:p>
            <a:r>
              <a:rPr lang="en-US" altLang="zh-CN" sz="3600" dirty="0">
                <a:solidFill>
                  <a:schemeClr val="accent1"/>
                </a:solidFill>
                <a:latin typeface="Comic Sans MS" panose="030F0902030302020204" pitchFamily="66" charset="0"/>
              </a:rPr>
              <a:t>Ex: Packet Transformation</a:t>
            </a:r>
            <a:endParaRPr lang="en-US" sz="3600" dirty="0">
              <a:solidFill>
                <a:schemeClr val="accent1"/>
              </a:solidFill>
              <a:latin typeface="Comic Sans MS" panose="030F0902030302020204" pitchFamily="66" charset="0"/>
            </a:endParaRP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2138ACD-20AD-9E49-9CD8-656901E254A0}"/>
              </a:ext>
            </a:extLst>
          </p:cNvPr>
          <p:cNvSpPr txBox="1">
            <a:spLocks/>
          </p:cNvSpPr>
          <p:nvPr/>
        </p:nvSpPr>
        <p:spPr>
          <a:xfrm>
            <a:off x="11488848" y="6039465"/>
            <a:ext cx="703152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1pPr>
            <a:lvl2pPr marL="742950" indent="-28575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2pPr>
            <a:lvl3pPr marL="1143000" indent="-22860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3pPr>
            <a:lvl4pPr marL="1600200" indent="-22860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4pPr>
            <a:lvl5pPr marL="2057400" indent="-22860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5pPr>
            <a:lvl6pPr marL="25146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6pPr>
            <a:lvl7pPr marL="29718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7pPr>
            <a:lvl8pPr marL="34290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8pPr>
            <a:lvl9pPr marL="38862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9pPr>
          </a:lstStyle>
          <a:p>
            <a:pPr algn="r"/>
            <a:fld id="{7CBD4323-42A0-E54E-9D59-E221C7814D01}" type="slidenum">
              <a:rPr lang="en-US" altLang="x-none" sz="1600" smtClean="0">
                <a:latin typeface="Tahoma" charset="0"/>
              </a:rPr>
              <a:pPr algn="r"/>
              <a:t>79</a:t>
            </a:fld>
            <a:endParaRPr lang="en-US" altLang="x-none" sz="1600" dirty="0">
              <a:latin typeface="Tahoma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0646E9-B47A-AD4C-BD38-B39564593F6D}"/>
              </a:ext>
            </a:extLst>
          </p:cNvPr>
          <p:cNvSpPr txBox="1"/>
          <p:nvPr/>
        </p:nvSpPr>
        <p:spPr>
          <a:xfrm>
            <a:off x="5936566" y="734333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6" name="object 37">
            <a:extLst>
              <a:ext uri="{FF2B5EF4-FFF2-40B4-BE49-F238E27FC236}">
                <a16:creationId xmlns:a16="http://schemas.microsoft.com/office/drawing/2014/main" id="{F3FD6561-8F75-8444-A8AC-056400075F99}"/>
              </a:ext>
            </a:extLst>
          </p:cNvPr>
          <p:cNvSpPr txBox="1"/>
          <p:nvPr/>
        </p:nvSpPr>
        <p:spPr>
          <a:xfrm>
            <a:off x="1791590" y="5081877"/>
            <a:ext cx="7629838" cy="4924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2430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sz="2922" spc="173" dirty="0">
                <a:solidFill>
                  <a:srgbClr val="000000"/>
                </a:solidFill>
                <a:latin typeface="Times New Roman"/>
                <a:ea typeface="ＭＳ Ｐゴシック" charset="-128"/>
                <a:cs typeface="Times New Roman"/>
              </a:rPr>
              <a:t>(</a:t>
            </a:r>
            <a:r>
              <a:rPr sz="2922" i="1" spc="28" dirty="0">
                <a:solidFill>
                  <a:srgbClr val="000000"/>
                </a:solidFill>
                <a:latin typeface="Times New Roman"/>
                <a:ea typeface="ＭＳ Ｐゴシック" charset="-128"/>
                <a:cs typeface="Times New Roman"/>
              </a:rPr>
              <a:t>p</a:t>
            </a:r>
            <a:r>
              <a:rPr sz="3063" i="1" spc="617" baseline="-12452" dirty="0">
                <a:solidFill>
                  <a:srgbClr val="000000"/>
                </a:solidFill>
                <a:latin typeface="Times New Roman"/>
                <a:ea typeface="ＭＳ Ｐゴシック" charset="-128"/>
                <a:cs typeface="Times New Roman"/>
              </a:rPr>
              <a:t>i</a:t>
            </a:r>
            <a:r>
              <a:rPr sz="2922" i="1" spc="176" dirty="0">
                <a:solidFill>
                  <a:srgbClr val="000000"/>
                </a:solidFill>
                <a:latin typeface="Times New Roman"/>
                <a:ea typeface="ＭＳ Ｐゴシック" charset="-128"/>
                <a:cs typeface="Times New Roman"/>
              </a:rPr>
              <a:t>.ds</a:t>
            </a:r>
            <a:r>
              <a:rPr sz="2922" i="1" spc="303" dirty="0">
                <a:solidFill>
                  <a:srgbClr val="000000"/>
                </a:solidFill>
                <a:latin typeface="Times New Roman"/>
                <a:ea typeface="ＭＳ Ｐゴシック" charset="-128"/>
                <a:cs typeface="Times New Roman"/>
              </a:rPr>
              <a:t>t</a:t>
            </a:r>
            <a:r>
              <a:rPr sz="2922" u="heavy" spc="155" dirty="0">
                <a:solidFill>
                  <a:srgbClr val="000000"/>
                </a:solidFill>
                <a:latin typeface="Times New Roman"/>
                <a:ea typeface="ＭＳ Ｐゴシック" charset="-128"/>
                <a:cs typeface="Times New Roman"/>
              </a:rPr>
              <a:t> </a:t>
            </a:r>
            <a:r>
              <a:rPr sz="2922" i="1" spc="113" dirty="0" err="1">
                <a:solidFill>
                  <a:srgbClr val="000000"/>
                </a:solidFill>
                <a:latin typeface="Times New Roman"/>
                <a:ea typeface="ＭＳ Ｐゴシック" charset="-128"/>
                <a:cs typeface="Times New Roman"/>
              </a:rPr>
              <a:t>ip</a:t>
            </a:r>
            <a:r>
              <a:rPr sz="2922" i="1" spc="92" dirty="0">
                <a:solidFill>
                  <a:srgbClr val="000000"/>
                </a:solidFill>
                <a:latin typeface="Times New Roman"/>
                <a:ea typeface="ＭＳ Ｐゴシック" charset="-128"/>
                <a:cs typeface="Times New Roman"/>
              </a:rPr>
              <a:t> </a:t>
            </a:r>
            <a:r>
              <a:rPr lang="en-US" sz="3200" dirty="0">
                <a:solidFill>
                  <a:srgbClr val="000000"/>
                </a:solidFill>
                <a:latin typeface="Apple Symbols"/>
                <a:ea typeface="ＭＳ Ｐゴシック" charset="-128"/>
                <a:cs typeface="Apple Symbols"/>
              </a:rPr>
              <a:t>∈</a:t>
            </a:r>
            <a:r>
              <a:rPr sz="2922" i="1" spc="95" dirty="0">
                <a:solidFill>
                  <a:srgbClr val="000000"/>
                </a:solidFill>
                <a:latin typeface="Times New Roman"/>
                <a:ea typeface="ＭＳ Ｐゴシック" charset="-128"/>
                <a:cs typeface="Times New Roman"/>
              </a:rPr>
              <a:t> </a:t>
            </a:r>
            <a:r>
              <a:rPr sz="2922" spc="14" dirty="0">
                <a:solidFill>
                  <a:srgbClr val="000000"/>
                </a:solidFill>
                <a:latin typeface="Times New Roman"/>
                <a:ea typeface="ＭＳ Ｐゴシック" charset="-128"/>
                <a:cs typeface="Times New Roman"/>
              </a:rPr>
              <a:t>0</a:t>
            </a:r>
            <a:r>
              <a:rPr sz="2922" i="1" spc="84" dirty="0">
                <a:solidFill>
                  <a:srgbClr val="000000"/>
                </a:solidFill>
                <a:latin typeface="Times New Roman"/>
                <a:ea typeface="ＭＳ Ｐゴシック" charset="-128"/>
                <a:cs typeface="Times New Roman"/>
              </a:rPr>
              <a:t>.</a:t>
            </a:r>
            <a:r>
              <a:rPr sz="2922" spc="11" dirty="0">
                <a:solidFill>
                  <a:srgbClr val="000000"/>
                </a:solidFill>
                <a:latin typeface="Times New Roman"/>
                <a:ea typeface="ＭＳ Ｐゴシック" charset="-128"/>
                <a:cs typeface="Times New Roman"/>
              </a:rPr>
              <a:t>1</a:t>
            </a:r>
            <a:r>
              <a:rPr sz="2922" i="1" spc="84" dirty="0">
                <a:solidFill>
                  <a:srgbClr val="000000"/>
                </a:solidFill>
                <a:latin typeface="Times New Roman"/>
                <a:ea typeface="ＭＳ Ｐゴシック" charset="-128"/>
                <a:cs typeface="Times New Roman"/>
              </a:rPr>
              <a:t>.</a:t>
            </a:r>
            <a:r>
              <a:rPr sz="2922" spc="11" dirty="0">
                <a:solidFill>
                  <a:srgbClr val="000000"/>
                </a:solidFill>
                <a:latin typeface="Times New Roman"/>
                <a:ea typeface="ＭＳ Ｐゴシック" charset="-128"/>
                <a:cs typeface="Times New Roman"/>
              </a:rPr>
              <a:t>1</a:t>
            </a:r>
            <a:r>
              <a:rPr sz="2922" i="1" spc="84" dirty="0">
                <a:solidFill>
                  <a:srgbClr val="000000"/>
                </a:solidFill>
                <a:latin typeface="Times New Roman"/>
                <a:ea typeface="ＭＳ Ｐゴシック" charset="-128"/>
                <a:cs typeface="Times New Roman"/>
              </a:rPr>
              <a:t>.</a:t>
            </a:r>
            <a:r>
              <a:rPr sz="2922" spc="11" dirty="0">
                <a:solidFill>
                  <a:srgbClr val="000000"/>
                </a:solidFill>
                <a:latin typeface="Times New Roman"/>
                <a:ea typeface="ＭＳ Ｐゴシック" charset="-128"/>
                <a:cs typeface="Times New Roman"/>
              </a:rPr>
              <a:t>0</a:t>
            </a:r>
            <a:r>
              <a:rPr sz="2922" i="1" spc="662" dirty="0">
                <a:solidFill>
                  <a:srgbClr val="000000"/>
                </a:solidFill>
                <a:latin typeface="Times New Roman"/>
                <a:ea typeface="ＭＳ Ｐゴシック" charset="-128"/>
                <a:cs typeface="Times New Roman"/>
              </a:rPr>
              <a:t>/</a:t>
            </a:r>
            <a:r>
              <a:rPr sz="2922" spc="63" dirty="0">
                <a:solidFill>
                  <a:srgbClr val="000000"/>
                </a:solidFill>
                <a:latin typeface="Times New Roman"/>
                <a:ea typeface="ＭＳ Ｐゴシック" charset="-128"/>
                <a:cs typeface="Times New Roman"/>
              </a:rPr>
              <a:t>24)</a:t>
            </a:r>
            <a:r>
              <a:rPr sz="2922" spc="-70" dirty="0">
                <a:solidFill>
                  <a:srgbClr val="000000"/>
                </a:solidFill>
                <a:latin typeface="Times New Roman"/>
                <a:ea typeface="ＭＳ Ｐゴシック" charset="-128"/>
                <a:cs typeface="Times New Roman"/>
              </a:rPr>
              <a:t> </a:t>
            </a:r>
            <a:r>
              <a:rPr sz="2922" i="1" spc="739" dirty="0">
                <a:solidFill>
                  <a:srgbClr val="000000"/>
                </a:solidFill>
                <a:latin typeface="Times New Roman"/>
                <a:ea typeface="ＭＳ Ｐゴシック" charset="-128"/>
                <a:cs typeface="Times New Roman"/>
              </a:rPr>
              <a:t>^</a:t>
            </a:r>
            <a:r>
              <a:rPr sz="2922" i="1" spc="-70" dirty="0">
                <a:solidFill>
                  <a:srgbClr val="000000"/>
                </a:solidFill>
                <a:latin typeface="Times New Roman"/>
                <a:ea typeface="ＭＳ Ｐゴシック" charset="-128"/>
                <a:cs typeface="Times New Roman"/>
              </a:rPr>
              <a:t> </a:t>
            </a:r>
            <a:r>
              <a:rPr sz="2922" spc="173" dirty="0">
                <a:solidFill>
                  <a:srgbClr val="000000"/>
                </a:solidFill>
                <a:latin typeface="Times New Roman"/>
                <a:ea typeface="ＭＳ Ｐゴシック" charset="-128"/>
                <a:cs typeface="Times New Roman"/>
              </a:rPr>
              <a:t>(</a:t>
            </a:r>
            <a:r>
              <a:rPr sz="2922" i="1" spc="28" dirty="0">
                <a:solidFill>
                  <a:srgbClr val="000000"/>
                </a:solidFill>
                <a:latin typeface="Times New Roman"/>
                <a:ea typeface="ＭＳ Ｐゴシック" charset="-128"/>
                <a:cs typeface="Times New Roman"/>
              </a:rPr>
              <a:t>p</a:t>
            </a:r>
            <a:r>
              <a:rPr sz="3063" i="1" spc="396" baseline="-12452" dirty="0">
                <a:solidFill>
                  <a:srgbClr val="000000"/>
                </a:solidFill>
                <a:latin typeface="Times New Roman"/>
                <a:ea typeface="ＭＳ Ｐゴシック" charset="-128"/>
                <a:cs typeface="Times New Roman"/>
              </a:rPr>
              <a:t>i</a:t>
            </a:r>
            <a:r>
              <a:rPr sz="3063" spc="655" baseline="-12452" dirty="0">
                <a:solidFill>
                  <a:srgbClr val="000000"/>
                </a:solidFill>
                <a:latin typeface="Times New Roman"/>
                <a:ea typeface="ＭＳ Ｐゴシック" charset="-128"/>
                <a:cs typeface="Times New Roman"/>
              </a:rPr>
              <a:t>+</a:t>
            </a:r>
            <a:r>
              <a:rPr sz="3063" spc="802" baseline="-12452" dirty="0">
                <a:solidFill>
                  <a:srgbClr val="000000"/>
                </a:solidFill>
                <a:latin typeface="Times New Roman"/>
                <a:ea typeface="ＭＳ Ｐゴシック" charset="-128"/>
                <a:cs typeface="Times New Roman"/>
              </a:rPr>
              <a:t>1</a:t>
            </a:r>
            <a:r>
              <a:rPr sz="2922" i="1" spc="70" dirty="0">
                <a:solidFill>
                  <a:srgbClr val="000000"/>
                </a:solidFill>
                <a:latin typeface="Times New Roman"/>
                <a:ea typeface="ＭＳ Ｐゴシック" charset="-128"/>
                <a:cs typeface="Times New Roman"/>
              </a:rPr>
              <a:t>.</a:t>
            </a:r>
            <a:r>
              <a:rPr sz="2922" i="1" spc="141" dirty="0">
                <a:solidFill>
                  <a:srgbClr val="000000"/>
                </a:solidFill>
                <a:latin typeface="Times New Roman"/>
                <a:ea typeface="ＭＳ Ｐゴシック" charset="-128"/>
                <a:cs typeface="Times New Roman"/>
              </a:rPr>
              <a:t>l</a:t>
            </a:r>
            <a:r>
              <a:rPr sz="2922" i="1" spc="-46" dirty="0">
                <a:solidFill>
                  <a:srgbClr val="000000"/>
                </a:solidFill>
                <a:latin typeface="Times New Roman"/>
                <a:ea typeface="ＭＳ Ｐゴシック" charset="-128"/>
                <a:cs typeface="Times New Roman"/>
              </a:rPr>
              <a:t>a</a:t>
            </a:r>
            <a:r>
              <a:rPr sz="2922" i="1" spc="-49" dirty="0">
                <a:solidFill>
                  <a:srgbClr val="000000"/>
                </a:solidFill>
                <a:latin typeface="Times New Roman"/>
                <a:ea typeface="ＭＳ Ｐゴシック" charset="-128"/>
                <a:cs typeface="Times New Roman"/>
              </a:rPr>
              <a:t>b</a:t>
            </a:r>
            <a:r>
              <a:rPr sz="2922" i="1" spc="70" dirty="0">
                <a:solidFill>
                  <a:srgbClr val="000000"/>
                </a:solidFill>
                <a:latin typeface="Times New Roman"/>
                <a:ea typeface="ＭＳ Ｐゴシック" charset="-128"/>
                <a:cs typeface="Times New Roman"/>
              </a:rPr>
              <a:t>el</a:t>
            </a:r>
            <a:r>
              <a:rPr sz="2922" i="1" spc="148" dirty="0">
                <a:solidFill>
                  <a:srgbClr val="000000"/>
                </a:solidFill>
                <a:latin typeface="Times New Roman"/>
                <a:ea typeface="ＭＳ Ｐゴシック" charset="-128"/>
                <a:cs typeface="Times New Roman"/>
              </a:rPr>
              <a:t> </a:t>
            </a:r>
            <a:r>
              <a:rPr sz="2922" spc="641" dirty="0">
                <a:solidFill>
                  <a:srgbClr val="000000"/>
                </a:solidFill>
                <a:latin typeface="Times New Roman"/>
                <a:ea typeface="ＭＳ Ｐゴシック" charset="-128"/>
                <a:cs typeface="Times New Roman"/>
              </a:rPr>
              <a:t>=</a:t>
            </a:r>
            <a:r>
              <a:rPr sz="2922" spc="95" dirty="0">
                <a:solidFill>
                  <a:srgbClr val="000000"/>
                </a:solidFill>
                <a:latin typeface="Times New Roman"/>
                <a:ea typeface="ＭＳ Ｐゴシック" charset="-128"/>
                <a:cs typeface="Times New Roman"/>
              </a:rPr>
              <a:t> </a:t>
            </a:r>
            <a:r>
              <a:rPr sz="2922" spc="14" dirty="0">
                <a:solidFill>
                  <a:srgbClr val="000000"/>
                </a:solidFill>
                <a:latin typeface="Times New Roman"/>
                <a:ea typeface="ＭＳ Ｐゴシック" charset="-128"/>
                <a:cs typeface="Times New Roman"/>
              </a:rPr>
              <a:t>5</a:t>
            </a:r>
            <a:r>
              <a:rPr sz="2922" spc="173" dirty="0">
                <a:solidFill>
                  <a:srgbClr val="000000"/>
                </a:solidFill>
                <a:latin typeface="Times New Roman"/>
                <a:ea typeface="ＭＳ Ｐゴシック" charset="-128"/>
                <a:cs typeface="Times New Roman"/>
              </a:rPr>
              <a:t>)</a:t>
            </a:r>
            <a:endParaRPr sz="2922" dirty="0">
              <a:solidFill>
                <a:srgbClr val="000000"/>
              </a:solidFill>
              <a:latin typeface="Times New Roman"/>
              <a:ea typeface="ＭＳ Ｐゴシック" charset="-128"/>
              <a:cs typeface="Times New Roman"/>
            </a:endParaRPr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6ABC82DF-64EA-6648-A060-CA9612D44E4C}"/>
              </a:ext>
            </a:extLst>
          </p:cNvPr>
          <p:cNvGrpSpPr/>
          <p:nvPr/>
        </p:nvGrpSpPr>
        <p:grpSpPr>
          <a:xfrm>
            <a:off x="5945045" y="1276961"/>
            <a:ext cx="4095477" cy="1834711"/>
            <a:chOff x="5002510" y="1525482"/>
            <a:chExt cx="4095477" cy="1834711"/>
          </a:xfrm>
        </p:grpSpPr>
        <p:sp>
          <p:nvSpPr>
            <p:cNvPr id="98" name="object 5">
              <a:extLst>
                <a:ext uri="{FF2B5EF4-FFF2-40B4-BE49-F238E27FC236}">
                  <a16:creationId xmlns:a16="http://schemas.microsoft.com/office/drawing/2014/main" id="{06C17509-01B8-F043-A76C-12FC2C214480}"/>
                </a:ext>
              </a:extLst>
            </p:cNvPr>
            <p:cNvSpPr/>
            <p:nvPr/>
          </p:nvSpPr>
          <p:spPr>
            <a:xfrm>
              <a:off x="7220148" y="2242432"/>
              <a:ext cx="688541" cy="51864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sz="352">
                <a:solidFill>
                  <a:srgbClr val="000000"/>
                </a:solidFill>
                <a:latin typeface="Times New Roman" charset="0"/>
                <a:ea typeface="ＭＳ Ｐゴシック" charset="-128"/>
              </a:endParaRPr>
            </a:p>
          </p:txBody>
        </p:sp>
        <p:sp>
          <p:nvSpPr>
            <p:cNvPr id="99" name="object 6">
              <a:extLst>
                <a:ext uri="{FF2B5EF4-FFF2-40B4-BE49-F238E27FC236}">
                  <a16:creationId xmlns:a16="http://schemas.microsoft.com/office/drawing/2014/main" id="{7E113115-900E-FB4E-A6DE-7D2303AAAE25}"/>
                </a:ext>
              </a:extLst>
            </p:cNvPr>
            <p:cNvSpPr/>
            <p:nvPr/>
          </p:nvSpPr>
          <p:spPr>
            <a:xfrm>
              <a:off x="7273980" y="2289089"/>
              <a:ext cx="572294" cy="40580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sz="352">
                <a:solidFill>
                  <a:srgbClr val="000000"/>
                </a:solidFill>
                <a:latin typeface="Times New Roman" charset="0"/>
                <a:ea typeface="ＭＳ Ｐゴシック" charset="-128"/>
              </a:endParaRPr>
            </a:p>
          </p:txBody>
        </p:sp>
        <p:sp>
          <p:nvSpPr>
            <p:cNvPr id="100" name="object 7">
              <a:extLst>
                <a:ext uri="{FF2B5EF4-FFF2-40B4-BE49-F238E27FC236}">
                  <a16:creationId xmlns:a16="http://schemas.microsoft.com/office/drawing/2014/main" id="{86925B25-D956-004F-82FC-31D5344CBC0C}"/>
                </a:ext>
              </a:extLst>
            </p:cNvPr>
            <p:cNvSpPr/>
            <p:nvPr/>
          </p:nvSpPr>
          <p:spPr>
            <a:xfrm>
              <a:off x="7273980" y="2289088"/>
              <a:ext cx="572294" cy="405971"/>
            </a:xfrm>
            <a:custGeom>
              <a:avLst/>
              <a:gdLst/>
              <a:ahLst/>
              <a:cxnLst/>
              <a:rect l="l" t="t" r="r" b="b"/>
              <a:pathLst>
                <a:path w="812800" h="576579">
                  <a:moveTo>
                    <a:pt x="693769" y="84403"/>
                  </a:moveTo>
                  <a:lnTo>
                    <a:pt x="736620" y="120123"/>
                  </a:lnTo>
                  <a:lnTo>
                    <a:pt x="769949" y="159199"/>
                  </a:lnTo>
                  <a:lnTo>
                    <a:pt x="793755" y="200792"/>
                  </a:lnTo>
                  <a:lnTo>
                    <a:pt x="808039" y="244064"/>
                  </a:lnTo>
                  <a:lnTo>
                    <a:pt x="812800" y="288174"/>
                  </a:lnTo>
                  <a:lnTo>
                    <a:pt x="811610" y="310282"/>
                  </a:lnTo>
                  <a:lnTo>
                    <a:pt x="802087" y="354078"/>
                  </a:lnTo>
                  <a:lnTo>
                    <a:pt x="783042" y="396615"/>
                  </a:lnTo>
                  <a:lnTo>
                    <a:pt x="754475" y="437054"/>
                  </a:lnTo>
                  <a:lnTo>
                    <a:pt x="716385" y="474557"/>
                  </a:lnTo>
                  <a:lnTo>
                    <a:pt x="669247" y="507982"/>
                  </a:lnTo>
                  <a:lnTo>
                    <a:pt x="616359" y="534991"/>
                  </a:lnTo>
                  <a:lnTo>
                    <a:pt x="559329" y="555248"/>
                  </a:lnTo>
                  <a:lnTo>
                    <a:pt x="499341" y="568753"/>
                  </a:lnTo>
                  <a:lnTo>
                    <a:pt x="437578" y="575505"/>
                  </a:lnTo>
                  <a:lnTo>
                    <a:pt x="406400" y="576349"/>
                  </a:lnTo>
                  <a:lnTo>
                    <a:pt x="375223" y="575505"/>
                  </a:lnTo>
                  <a:lnTo>
                    <a:pt x="313459" y="568753"/>
                  </a:lnTo>
                  <a:lnTo>
                    <a:pt x="253471" y="555248"/>
                  </a:lnTo>
                  <a:lnTo>
                    <a:pt x="196441" y="534991"/>
                  </a:lnTo>
                  <a:lnTo>
                    <a:pt x="143553" y="507982"/>
                  </a:lnTo>
                  <a:lnTo>
                    <a:pt x="96415" y="474557"/>
                  </a:lnTo>
                  <a:lnTo>
                    <a:pt x="58325" y="437054"/>
                  </a:lnTo>
                  <a:lnTo>
                    <a:pt x="29758" y="396615"/>
                  </a:lnTo>
                  <a:lnTo>
                    <a:pt x="10712" y="354078"/>
                  </a:lnTo>
                  <a:lnTo>
                    <a:pt x="1190" y="310282"/>
                  </a:lnTo>
                  <a:lnTo>
                    <a:pt x="0" y="288174"/>
                  </a:lnTo>
                  <a:lnTo>
                    <a:pt x="1190" y="266067"/>
                  </a:lnTo>
                  <a:lnTo>
                    <a:pt x="10712" y="222271"/>
                  </a:lnTo>
                  <a:lnTo>
                    <a:pt x="29758" y="179734"/>
                  </a:lnTo>
                  <a:lnTo>
                    <a:pt x="58325" y="139294"/>
                  </a:lnTo>
                  <a:lnTo>
                    <a:pt x="96415" y="101791"/>
                  </a:lnTo>
                  <a:lnTo>
                    <a:pt x="143553" y="68367"/>
                  </a:lnTo>
                  <a:lnTo>
                    <a:pt x="196441" y="41357"/>
                  </a:lnTo>
                  <a:lnTo>
                    <a:pt x="253471" y="21100"/>
                  </a:lnTo>
                  <a:lnTo>
                    <a:pt x="313459" y="7596"/>
                  </a:lnTo>
                  <a:lnTo>
                    <a:pt x="375223" y="844"/>
                  </a:lnTo>
                  <a:lnTo>
                    <a:pt x="406400" y="0"/>
                  </a:lnTo>
                  <a:lnTo>
                    <a:pt x="437578" y="844"/>
                  </a:lnTo>
                  <a:lnTo>
                    <a:pt x="499341" y="7596"/>
                  </a:lnTo>
                  <a:lnTo>
                    <a:pt x="559329" y="21100"/>
                  </a:lnTo>
                  <a:lnTo>
                    <a:pt x="616359" y="41357"/>
                  </a:lnTo>
                  <a:lnTo>
                    <a:pt x="669247" y="68367"/>
                  </a:lnTo>
                  <a:lnTo>
                    <a:pt x="693769" y="84403"/>
                  </a:lnTo>
                </a:path>
              </a:pathLst>
            </a:custGeom>
            <a:ln w="9525">
              <a:solidFill>
                <a:srgbClr val="5B92C8"/>
              </a:solidFill>
            </a:ln>
          </p:spPr>
          <p:txBody>
            <a:bodyPr wrap="square" lIns="0" tIns="0" rIns="0" bIns="0" rtlCol="0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sz="352">
                <a:solidFill>
                  <a:srgbClr val="000000"/>
                </a:solidFill>
                <a:latin typeface="Times New Roman" charset="0"/>
                <a:ea typeface="ＭＳ Ｐゴシック" charset="-128"/>
              </a:endParaRPr>
            </a:p>
          </p:txBody>
        </p:sp>
        <p:sp>
          <p:nvSpPr>
            <p:cNvPr id="101" name="object 8">
              <a:extLst>
                <a:ext uri="{FF2B5EF4-FFF2-40B4-BE49-F238E27FC236}">
                  <a16:creationId xmlns:a16="http://schemas.microsoft.com/office/drawing/2014/main" id="{1DA1B28A-CBCE-B942-B150-48FDE2B57E1E}"/>
                </a:ext>
              </a:extLst>
            </p:cNvPr>
            <p:cNvSpPr/>
            <p:nvPr/>
          </p:nvSpPr>
          <p:spPr>
            <a:xfrm>
              <a:off x="7801384" y="2430216"/>
              <a:ext cx="697483" cy="143073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sz="352">
                <a:solidFill>
                  <a:srgbClr val="000000"/>
                </a:solidFill>
                <a:latin typeface="Times New Roman" charset="0"/>
                <a:ea typeface="ＭＳ Ｐゴシック" charset="-128"/>
              </a:endParaRPr>
            </a:p>
          </p:txBody>
        </p:sp>
        <p:sp>
          <p:nvSpPr>
            <p:cNvPr id="102" name="object 9">
              <a:extLst>
                <a:ext uri="{FF2B5EF4-FFF2-40B4-BE49-F238E27FC236}">
                  <a16:creationId xmlns:a16="http://schemas.microsoft.com/office/drawing/2014/main" id="{1D215182-6226-4848-85AC-CB7F21355F87}"/>
                </a:ext>
              </a:extLst>
            </p:cNvPr>
            <p:cNvSpPr/>
            <p:nvPr/>
          </p:nvSpPr>
          <p:spPr>
            <a:xfrm>
              <a:off x="7846274" y="2491993"/>
              <a:ext cx="574976" cy="0"/>
            </a:xfrm>
            <a:custGeom>
              <a:avLst/>
              <a:gdLst/>
              <a:ahLst/>
              <a:cxnLst/>
              <a:rect l="l" t="t" r="r" b="b"/>
              <a:pathLst>
                <a:path w="816609">
                  <a:moveTo>
                    <a:pt x="0" y="0"/>
                  </a:moveTo>
                  <a:lnTo>
                    <a:pt x="803339" y="0"/>
                  </a:lnTo>
                  <a:lnTo>
                    <a:pt x="816039" y="0"/>
                  </a:lnTo>
                </a:path>
              </a:pathLst>
            </a:custGeom>
            <a:ln w="25400">
              <a:solidFill>
                <a:srgbClr val="6095C9"/>
              </a:solidFill>
            </a:ln>
          </p:spPr>
          <p:txBody>
            <a:bodyPr wrap="square" lIns="0" tIns="0" rIns="0" bIns="0" rtlCol="0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sz="352">
                <a:solidFill>
                  <a:srgbClr val="000000"/>
                </a:solidFill>
                <a:latin typeface="Times New Roman" charset="0"/>
                <a:ea typeface="ＭＳ Ｐゴシック" charset="-128"/>
              </a:endParaRPr>
            </a:p>
          </p:txBody>
        </p:sp>
        <p:sp>
          <p:nvSpPr>
            <p:cNvPr id="103" name="object 10">
              <a:extLst>
                <a:ext uri="{FF2B5EF4-FFF2-40B4-BE49-F238E27FC236}">
                  <a16:creationId xmlns:a16="http://schemas.microsoft.com/office/drawing/2014/main" id="{339D80CA-F381-CE42-B86C-BE0B3BADED82}"/>
                </a:ext>
              </a:extLst>
            </p:cNvPr>
            <p:cNvSpPr/>
            <p:nvPr/>
          </p:nvSpPr>
          <p:spPr>
            <a:xfrm>
              <a:off x="8363260" y="2450800"/>
              <a:ext cx="106858" cy="82714"/>
            </a:xfrm>
            <a:custGeom>
              <a:avLst/>
              <a:gdLst/>
              <a:ahLst/>
              <a:cxnLst/>
              <a:rect l="l" t="t" r="r" b="b"/>
              <a:pathLst>
                <a:path w="151765" h="117475">
                  <a:moveTo>
                    <a:pt x="11196" y="0"/>
                  </a:moveTo>
                  <a:lnTo>
                    <a:pt x="1816" y="7266"/>
                  </a:lnTo>
                  <a:lnTo>
                    <a:pt x="7" y="19975"/>
                  </a:lnTo>
                  <a:lnTo>
                    <a:pt x="5812" y="29522"/>
                  </a:lnTo>
                  <a:lnTo>
                    <a:pt x="9279" y="31614"/>
                  </a:lnTo>
                  <a:lnTo>
                    <a:pt x="69091" y="58503"/>
                  </a:lnTo>
                  <a:lnTo>
                    <a:pt x="9279" y="85393"/>
                  </a:lnTo>
                  <a:lnTo>
                    <a:pt x="791" y="93861"/>
                  </a:lnTo>
                  <a:lnTo>
                    <a:pt x="0" y="105701"/>
                  </a:lnTo>
                  <a:lnTo>
                    <a:pt x="8418" y="115555"/>
                  </a:lnTo>
                  <a:lnTo>
                    <a:pt x="19548" y="117438"/>
                  </a:lnTo>
                  <a:lnTo>
                    <a:pt x="151688" y="58503"/>
                  </a:lnTo>
                  <a:lnTo>
                    <a:pt x="23164" y="725"/>
                  </a:lnTo>
                  <a:lnTo>
                    <a:pt x="11196" y="0"/>
                  </a:lnTo>
                  <a:close/>
                </a:path>
              </a:pathLst>
            </a:custGeom>
            <a:solidFill>
              <a:srgbClr val="6095C9"/>
            </a:solidFill>
          </p:spPr>
          <p:txBody>
            <a:bodyPr wrap="square" lIns="0" tIns="0" rIns="0" bIns="0" rtlCol="0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sz="352">
                <a:solidFill>
                  <a:srgbClr val="000000"/>
                </a:solidFill>
                <a:latin typeface="Times New Roman" charset="0"/>
                <a:ea typeface="ＭＳ Ｐゴシック" charset="-128"/>
              </a:endParaRPr>
            </a:p>
          </p:txBody>
        </p:sp>
        <p:sp>
          <p:nvSpPr>
            <p:cNvPr id="104" name="object 11">
              <a:extLst>
                <a:ext uri="{FF2B5EF4-FFF2-40B4-BE49-F238E27FC236}">
                  <a16:creationId xmlns:a16="http://schemas.microsoft.com/office/drawing/2014/main" id="{09786594-CFF0-DF4A-99BD-22E050806BC8}"/>
                </a:ext>
              </a:extLst>
            </p:cNvPr>
            <p:cNvSpPr/>
            <p:nvPr/>
          </p:nvSpPr>
          <p:spPr>
            <a:xfrm>
              <a:off x="8409446" y="2242432"/>
              <a:ext cx="688541" cy="518641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sz="352">
                <a:solidFill>
                  <a:srgbClr val="000000"/>
                </a:solidFill>
                <a:latin typeface="Times New Roman" charset="0"/>
                <a:ea typeface="ＭＳ Ｐゴシック" charset="-128"/>
              </a:endParaRPr>
            </a:p>
          </p:txBody>
        </p:sp>
        <p:sp>
          <p:nvSpPr>
            <p:cNvPr id="105" name="object 12">
              <a:extLst>
                <a:ext uri="{FF2B5EF4-FFF2-40B4-BE49-F238E27FC236}">
                  <a16:creationId xmlns:a16="http://schemas.microsoft.com/office/drawing/2014/main" id="{C20B68F9-6F3E-D544-8EE8-BDFBDC08CF74}"/>
                </a:ext>
              </a:extLst>
            </p:cNvPr>
            <p:cNvSpPr/>
            <p:nvPr/>
          </p:nvSpPr>
          <p:spPr>
            <a:xfrm>
              <a:off x="8470063" y="2289089"/>
              <a:ext cx="572294" cy="40580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sz="352">
                <a:solidFill>
                  <a:srgbClr val="000000"/>
                </a:solidFill>
                <a:latin typeface="Times New Roman" charset="0"/>
                <a:ea typeface="ＭＳ Ｐゴシック" charset="-128"/>
              </a:endParaRPr>
            </a:p>
          </p:txBody>
        </p:sp>
        <p:sp>
          <p:nvSpPr>
            <p:cNvPr id="106" name="object 13">
              <a:extLst>
                <a:ext uri="{FF2B5EF4-FFF2-40B4-BE49-F238E27FC236}">
                  <a16:creationId xmlns:a16="http://schemas.microsoft.com/office/drawing/2014/main" id="{CFF20BDA-FE23-D649-97AE-341901F81C28}"/>
                </a:ext>
              </a:extLst>
            </p:cNvPr>
            <p:cNvSpPr/>
            <p:nvPr/>
          </p:nvSpPr>
          <p:spPr>
            <a:xfrm>
              <a:off x="8470063" y="2289088"/>
              <a:ext cx="572294" cy="405971"/>
            </a:xfrm>
            <a:custGeom>
              <a:avLst/>
              <a:gdLst/>
              <a:ahLst/>
              <a:cxnLst/>
              <a:rect l="l" t="t" r="r" b="b"/>
              <a:pathLst>
                <a:path w="812800" h="576579">
                  <a:moveTo>
                    <a:pt x="693769" y="84403"/>
                  </a:moveTo>
                  <a:lnTo>
                    <a:pt x="736620" y="120123"/>
                  </a:lnTo>
                  <a:lnTo>
                    <a:pt x="769949" y="159199"/>
                  </a:lnTo>
                  <a:lnTo>
                    <a:pt x="793755" y="200792"/>
                  </a:lnTo>
                  <a:lnTo>
                    <a:pt x="808039" y="244064"/>
                  </a:lnTo>
                  <a:lnTo>
                    <a:pt x="812800" y="288174"/>
                  </a:lnTo>
                  <a:lnTo>
                    <a:pt x="811610" y="310282"/>
                  </a:lnTo>
                  <a:lnTo>
                    <a:pt x="802087" y="354078"/>
                  </a:lnTo>
                  <a:lnTo>
                    <a:pt x="783042" y="396615"/>
                  </a:lnTo>
                  <a:lnTo>
                    <a:pt x="754475" y="437054"/>
                  </a:lnTo>
                  <a:lnTo>
                    <a:pt x="716385" y="474557"/>
                  </a:lnTo>
                  <a:lnTo>
                    <a:pt x="669247" y="507982"/>
                  </a:lnTo>
                  <a:lnTo>
                    <a:pt x="616359" y="534991"/>
                  </a:lnTo>
                  <a:lnTo>
                    <a:pt x="559329" y="555248"/>
                  </a:lnTo>
                  <a:lnTo>
                    <a:pt x="499340" y="568753"/>
                  </a:lnTo>
                  <a:lnTo>
                    <a:pt x="437577" y="575505"/>
                  </a:lnTo>
                  <a:lnTo>
                    <a:pt x="406400" y="576349"/>
                  </a:lnTo>
                  <a:lnTo>
                    <a:pt x="375222" y="575505"/>
                  </a:lnTo>
                  <a:lnTo>
                    <a:pt x="313459" y="568753"/>
                  </a:lnTo>
                  <a:lnTo>
                    <a:pt x="253471" y="555248"/>
                  </a:lnTo>
                  <a:lnTo>
                    <a:pt x="196441" y="534991"/>
                  </a:lnTo>
                  <a:lnTo>
                    <a:pt x="143553" y="507982"/>
                  </a:lnTo>
                  <a:lnTo>
                    <a:pt x="96415" y="474557"/>
                  </a:lnTo>
                  <a:lnTo>
                    <a:pt x="58325" y="437054"/>
                  </a:lnTo>
                  <a:lnTo>
                    <a:pt x="29758" y="396615"/>
                  </a:lnTo>
                  <a:lnTo>
                    <a:pt x="10712" y="354078"/>
                  </a:lnTo>
                  <a:lnTo>
                    <a:pt x="1190" y="310282"/>
                  </a:lnTo>
                  <a:lnTo>
                    <a:pt x="0" y="288174"/>
                  </a:lnTo>
                  <a:lnTo>
                    <a:pt x="1190" y="266067"/>
                  </a:lnTo>
                  <a:lnTo>
                    <a:pt x="10712" y="222271"/>
                  </a:lnTo>
                  <a:lnTo>
                    <a:pt x="29758" y="179734"/>
                  </a:lnTo>
                  <a:lnTo>
                    <a:pt x="58325" y="139294"/>
                  </a:lnTo>
                  <a:lnTo>
                    <a:pt x="96415" y="101791"/>
                  </a:lnTo>
                  <a:lnTo>
                    <a:pt x="143553" y="68367"/>
                  </a:lnTo>
                  <a:lnTo>
                    <a:pt x="196441" y="41357"/>
                  </a:lnTo>
                  <a:lnTo>
                    <a:pt x="253471" y="21100"/>
                  </a:lnTo>
                  <a:lnTo>
                    <a:pt x="313459" y="7596"/>
                  </a:lnTo>
                  <a:lnTo>
                    <a:pt x="375222" y="844"/>
                  </a:lnTo>
                  <a:lnTo>
                    <a:pt x="406400" y="0"/>
                  </a:lnTo>
                  <a:lnTo>
                    <a:pt x="437577" y="844"/>
                  </a:lnTo>
                  <a:lnTo>
                    <a:pt x="499340" y="7596"/>
                  </a:lnTo>
                  <a:lnTo>
                    <a:pt x="559329" y="21100"/>
                  </a:lnTo>
                  <a:lnTo>
                    <a:pt x="616359" y="41357"/>
                  </a:lnTo>
                  <a:lnTo>
                    <a:pt x="669247" y="68367"/>
                  </a:lnTo>
                  <a:lnTo>
                    <a:pt x="693769" y="84403"/>
                  </a:lnTo>
                </a:path>
              </a:pathLst>
            </a:custGeom>
            <a:ln w="9525">
              <a:solidFill>
                <a:srgbClr val="5B92C8"/>
              </a:solidFill>
            </a:ln>
          </p:spPr>
          <p:txBody>
            <a:bodyPr wrap="square" lIns="0" tIns="0" rIns="0" bIns="0" rtlCol="0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sz="352">
                <a:solidFill>
                  <a:srgbClr val="000000"/>
                </a:solidFill>
                <a:latin typeface="Times New Roman" charset="0"/>
                <a:ea typeface="ＭＳ Ｐゴシック" charset="-128"/>
              </a:endParaRPr>
            </a:p>
          </p:txBody>
        </p:sp>
        <p:sp>
          <p:nvSpPr>
            <p:cNvPr id="107" name="object 14">
              <a:extLst>
                <a:ext uri="{FF2B5EF4-FFF2-40B4-BE49-F238E27FC236}">
                  <a16:creationId xmlns:a16="http://schemas.microsoft.com/office/drawing/2014/main" id="{738BF949-021E-FE45-8B99-DBAE14193A8E}"/>
                </a:ext>
              </a:extLst>
            </p:cNvPr>
            <p:cNvSpPr/>
            <p:nvPr/>
          </p:nvSpPr>
          <p:spPr>
            <a:xfrm>
              <a:off x="5583746" y="2242432"/>
              <a:ext cx="688541" cy="518641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sz="352">
                <a:solidFill>
                  <a:srgbClr val="000000"/>
                </a:solidFill>
                <a:latin typeface="Times New Roman" charset="0"/>
                <a:ea typeface="ＭＳ Ｐゴシック" charset="-128"/>
              </a:endParaRPr>
            </a:p>
          </p:txBody>
        </p:sp>
        <p:sp>
          <p:nvSpPr>
            <p:cNvPr id="108" name="object 15">
              <a:extLst>
                <a:ext uri="{FF2B5EF4-FFF2-40B4-BE49-F238E27FC236}">
                  <a16:creationId xmlns:a16="http://schemas.microsoft.com/office/drawing/2014/main" id="{ABE36289-EEAD-5146-959E-90D4A776F76D}"/>
                </a:ext>
              </a:extLst>
            </p:cNvPr>
            <p:cNvSpPr/>
            <p:nvPr/>
          </p:nvSpPr>
          <p:spPr>
            <a:xfrm>
              <a:off x="5646124" y="2290245"/>
              <a:ext cx="572294" cy="40580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sz="352">
                <a:solidFill>
                  <a:srgbClr val="000000"/>
                </a:solidFill>
                <a:latin typeface="Times New Roman" charset="0"/>
                <a:ea typeface="ＭＳ Ｐゴシック" charset="-128"/>
              </a:endParaRPr>
            </a:p>
          </p:txBody>
        </p:sp>
        <p:sp>
          <p:nvSpPr>
            <p:cNvPr id="109" name="object 16">
              <a:extLst>
                <a:ext uri="{FF2B5EF4-FFF2-40B4-BE49-F238E27FC236}">
                  <a16:creationId xmlns:a16="http://schemas.microsoft.com/office/drawing/2014/main" id="{FECA3656-431C-5C4C-8FB8-1B0AFD6D0949}"/>
                </a:ext>
              </a:extLst>
            </p:cNvPr>
            <p:cNvSpPr/>
            <p:nvPr/>
          </p:nvSpPr>
          <p:spPr>
            <a:xfrm>
              <a:off x="5646124" y="2290245"/>
              <a:ext cx="572294" cy="405971"/>
            </a:xfrm>
            <a:custGeom>
              <a:avLst/>
              <a:gdLst/>
              <a:ahLst/>
              <a:cxnLst/>
              <a:rect l="l" t="t" r="r" b="b"/>
              <a:pathLst>
                <a:path w="812800" h="576579">
                  <a:moveTo>
                    <a:pt x="693769" y="84404"/>
                  </a:moveTo>
                  <a:lnTo>
                    <a:pt x="736620" y="120124"/>
                  </a:lnTo>
                  <a:lnTo>
                    <a:pt x="769949" y="159200"/>
                  </a:lnTo>
                  <a:lnTo>
                    <a:pt x="793755" y="200793"/>
                  </a:lnTo>
                  <a:lnTo>
                    <a:pt x="808039" y="244064"/>
                  </a:lnTo>
                  <a:lnTo>
                    <a:pt x="812800" y="288175"/>
                  </a:lnTo>
                  <a:lnTo>
                    <a:pt x="811610" y="310282"/>
                  </a:lnTo>
                  <a:lnTo>
                    <a:pt x="802087" y="354078"/>
                  </a:lnTo>
                  <a:lnTo>
                    <a:pt x="783042" y="396615"/>
                  </a:lnTo>
                  <a:lnTo>
                    <a:pt x="754475" y="437055"/>
                  </a:lnTo>
                  <a:lnTo>
                    <a:pt x="716385" y="474557"/>
                  </a:lnTo>
                  <a:lnTo>
                    <a:pt x="669247" y="507982"/>
                  </a:lnTo>
                  <a:lnTo>
                    <a:pt x="616359" y="534991"/>
                  </a:lnTo>
                  <a:lnTo>
                    <a:pt x="559329" y="555248"/>
                  </a:lnTo>
                  <a:lnTo>
                    <a:pt x="499340" y="568753"/>
                  </a:lnTo>
                  <a:lnTo>
                    <a:pt x="437577" y="575506"/>
                  </a:lnTo>
                  <a:lnTo>
                    <a:pt x="406400" y="576350"/>
                  </a:lnTo>
                  <a:lnTo>
                    <a:pt x="375222" y="575506"/>
                  </a:lnTo>
                  <a:lnTo>
                    <a:pt x="313459" y="568753"/>
                  </a:lnTo>
                  <a:lnTo>
                    <a:pt x="253471" y="555248"/>
                  </a:lnTo>
                  <a:lnTo>
                    <a:pt x="196441" y="534991"/>
                  </a:lnTo>
                  <a:lnTo>
                    <a:pt x="143553" y="507982"/>
                  </a:lnTo>
                  <a:lnTo>
                    <a:pt x="96415" y="474557"/>
                  </a:lnTo>
                  <a:lnTo>
                    <a:pt x="58325" y="437055"/>
                  </a:lnTo>
                  <a:lnTo>
                    <a:pt x="29758" y="396615"/>
                  </a:lnTo>
                  <a:lnTo>
                    <a:pt x="10712" y="354078"/>
                  </a:lnTo>
                  <a:lnTo>
                    <a:pt x="1190" y="310282"/>
                  </a:lnTo>
                  <a:lnTo>
                    <a:pt x="0" y="288175"/>
                  </a:lnTo>
                  <a:lnTo>
                    <a:pt x="1190" y="266067"/>
                  </a:lnTo>
                  <a:lnTo>
                    <a:pt x="10712" y="222271"/>
                  </a:lnTo>
                  <a:lnTo>
                    <a:pt x="29758" y="179734"/>
                  </a:lnTo>
                  <a:lnTo>
                    <a:pt x="58325" y="139295"/>
                  </a:lnTo>
                  <a:lnTo>
                    <a:pt x="96415" y="101792"/>
                  </a:lnTo>
                  <a:lnTo>
                    <a:pt x="143553" y="68367"/>
                  </a:lnTo>
                  <a:lnTo>
                    <a:pt x="196441" y="41358"/>
                  </a:lnTo>
                  <a:lnTo>
                    <a:pt x="253471" y="21101"/>
                  </a:lnTo>
                  <a:lnTo>
                    <a:pt x="313459" y="7596"/>
                  </a:lnTo>
                  <a:lnTo>
                    <a:pt x="375222" y="844"/>
                  </a:lnTo>
                  <a:lnTo>
                    <a:pt x="406400" y="0"/>
                  </a:lnTo>
                  <a:lnTo>
                    <a:pt x="437577" y="844"/>
                  </a:lnTo>
                  <a:lnTo>
                    <a:pt x="499340" y="7596"/>
                  </a:lnTo>
                  <a:lnTo>
                    <a:pt x="559329" y="21101"/>
                  </a:lnTo>
                  <a:lnTo>
                    <a:pt x="616359" y="41358"/>
                  </a:lnTo>
                  <a:lnTo>
                    <a:pt x="669247" y="68367"/>
                  </a:lnTo>
                  <a:lnTo>
                    <a:pt x="693769" y="84404"/>
                  </a:lnTo>
                </a:path>
              </a:pathLst>
            </a:custGeom>
            <a:ln w="9525">
              <a:solidFill>
                <a:srgbClr val="5B92C8"/>
              </a:solidFill>
            </a:ln>
          </p:spPr>
          <p:txBody>
            <a:bodyPr wrap="square" lIns="0" tIns="0" rIns="0" bIns="0" rtlCol="0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sz="352">
                <a:solidFill>
                  <a:srgbClr val="000000"/>
                </a:solidFill>
                <a:latin typeface="Times New Roman" charset="0"/>
                <a:ea typeface="ＭＳ Ｐゴシック" charset="-128"/>
              </a:endParaRPr>
            </a:p>
          </p:txBody>
        </p:sp>
        <p:sp>
          <p:nvSpPr>
            <p:cNvPr id="110" name="object 17">
              <a:extLst>
                <a:ext uri="{FF2B5EF4-FFF2-40B4-BE49-F238E27FC236}">
                  <a16:creationId xmlns:a16="http://schemas.microsoft.com/office/drawing/2014/main" id="{BC2DE8EE-219F-8F43-A388-7E6F6368B944}"/>
                </a:ext>
              </a:extLst>
            </p:cNvPr>
            <p:cNvSpPr/>
            <p:nvPr/>
          </p:nvSpPr>
          <p:spPr>
            <a:xfrm>
              <a:off x="6182866" y="2430216"/>
              <a:ext cx="1126703" cy="143073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sz="352">
                <a:solidFill>
                  <a:srgbClr val="000000"/>
                </a:solidFill>
                <a:latin typeface="Times New Roman" charset="0"/>
                <a:ea typeface="ＭＳ Ｐゴシック" charset="-128"/>
              </a:endParaRPr>
            </a:p>
          </p:txBody>
        </p:sp>
        <p:sp>
          <p:nvSpPr>
            <p:cNvPr id="111" name="object 18">
              <a:extLst>
                <a:ext uri="{FF2B5EF4-FFF2-40B4-BE49-F238E27FC236}">
                  <a16:creationId xmlns:a16="http://schemas.microsoft.com/office/drawing/2014/main" id="{C45EFD2D-4F60-7041-B385-47CFA2EE213D}"/>
                </a:ext>
              </a:extLst>
            </p:cNvPr>
            <p:cNvSpPr/>
            <p:nvPr/>
          </p:nvSpPr>
          <p:spPr>
            <a:xfrm>
              <a:off x="6218704" y="2492588"/>
              <a:ext cx="1006432" cy="0"/>
            </a:xfrm>
            <a:custGeom>
              <a:avLst/>
              <a:gdLst/>
              <a:ahLst/>
              <a:cxnLst/>
              <a:rect l="l" t="t" r="r" b="b"/>
              <a:pathLst>
                <a:path w="1429384">
                  <a:moveTo>
                    <a:pt x="0" y="0"/>
                  </a:moveTo>
                  <a:lnTo>
                    <a:pt x="1429006" y="0"/>
                  </a:lnTo>
                </a:path>
              </a:pathLst>
            </a:custGeom>
            <a:ln w="3175">
              <a:solidFill>
                <a:srgbClr val="6095C9"/>
              </a:solidFill>
            </a:ln>
          </p:spPr>
          <p:txBody>
            <a:bodyPr wrap="square" lIns="0" tIns="0" rIns="0" bIns="0" rtlCol="0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sz="352">
                <a:solidFill>
                  <a:srgbClr val="000000"/>
                </a:solidFill>
                <a:latin typeface="Times New Roman" charset="0"/>
                <a:ea typeface="ＭＳ Ｐゴシック" charset="-128"/>
              </a:endParaRPr>
            </a:p>
          </p:txBody>
        </p:sp>
        <p:sp>
          <p:nvSpPr>
            <p:cNvPr id="112" name="object 19">
              <a:extLst>
                <a:ext uri="{FF2B5EF4-FFF2-40B4-BE49-F238E27FC236}">
                  <a16:creationId xmlns:a16="http://schemas.microsoft.com/office/drawing/2014/main" id="{DE33B72A-5325-5943-9718-37B8B0F2BED8}"/>
                </a:ext>
              </a:extLst>
            </p:cNvPr>
            <p:cNvSpPr/>
            <p:nvPr/>
          </p:nvSpPr>
          <p:spPr>
            <a:xfrm>
              <a:off x="7167266" y="2451073"/>
              <a:ext cx="106858" cy="82714"/>
            </a:xfrm>
            <a:custGeom>
              <a:avLst/>
              <a:gdLst/>
              <a:ahLst/>
              <a:cxnLst/>
              <a:rect l="l" t="t" r="r" b="b"/>
              <a:pathLst>
                <a:path w="151765" h="117475">
                  <a:moveTo>
                    <a:pt x="11173" y="0"/>
                  </a:moveTo>
                  <a:lnTo>
                    <a:pt x="1798" y="7274"/>
                  </a:lnTo>
                  <a:lnTo>
                    <a:pt x="0" y="19985"/>
                  </a:lnTo>
                  <a:lnTo>
                    <a:pt x="5814" y="29528"/>
                  </a:lnTo>
                  <a:lnTo>
                    <a:pt x="9279" y="31616"/>
                  </a:lnTo>
                  <a:lnTo>
                    <a:pt x="69111" y="58462"/>
                  </a:lnTo>
                  <a:lnTo>
                    <a:pt x="9317" y="85393"/>
                  </a:lnTo>
                  <a:lnTo>
                    <a:pt x="836" y="93868"/>
                  </a:lnTo>
                  <a:lnTo>
                    <a:pt x="51" y="105706"/>
                  </a:lnTo>
                  <a:lnTo>
                    <a:pt x="8475" y="115555"/>
                  </a:lnTo>
                  <a:lnTo>
                    <a:pt x="19605" y="117432"/>
                  </a:lnTo>
                  <a:lnTo>
                    <a:pt x="151707" y="58403"/>
                  </a:lnTo>
                  <a:lnTo>
                    <a:pt x="23142" y="717"/>
                  </a:lnTo>
                  <a:lnTo>
                    <a:pt x="11173" y="0"/>
                  </a:lnTo>
                  <a:close/>
                </a:path>
              </a:pathLst>
            </a:custGeom>
            <a:solidFill>
              <a:srgbClr val="6095C9"/>
            </a:solidFill>
          </p:spPr>
          <p:txBody>
            <a:bodyPr wrap="square" lIns="0" tIns="0" rIns="0" bIns="0" rtlCol="0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sz="352">
                <a:solidFill>
                  <a:srgbClr val="000000"/>
                </a:solidFill>
                <a:latin typeface="Times New Roman" charset="0"/>
                <a:ea typeface="ＭＳ Ｐゴシック" charset="-128"/>
              </a:endParaRPr>
            </a:p>
          </p:txBody>
        </p:sp>
        <p:sp>
          <p:nvSpPr>
            <p:cNvPr id="113" name="object 20">
              <a:extLst>
                <a:ext uri="{FF2B5EF4-FFF2-40B4-BE49-F238E27FC236}">
                  <a16:creationId xmlns:a16="http://schemas.microsoft.com/office/drawing/2014/main" id="{682C20F5-524D-534A-8F54-807269F19DBA}"/>
                </a:ext>
              </a:extLst>
            </p:cNvPr>
            <p:cNvSpPr/>
            <p:nvPr/>
          </p:nvSpPr>
          <p:spPr>
            <a:xfrm>
              <a:off x="5002510" y="2752131"/>
              <a:ext cx="670657" cy="581236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sz="352">
                <a:solidFill>
                  <a:srgbClr val="000000"/>
                </a:solidFill>
                <a:latin typeface="Times New Roman" charset="0"/>
                <a:ea typeface="ＭＳ Ｐゴシック" charset="-128"/>
              </a:endParaRPr>
            </a:p>
          </p:txBody>
        </p:sp>
        <p:sp>
          <p:nvSpPr>
            <p:cNvPr id="114" name="object 21">
              <a:extLst>
                <a:ext uri="{FF2B5EF4-FFF2-40B4-BE49-F238E27FC236}">
                  <a16:creationId xmlns:a16="http://schemas.microsoft.com/office/drawing/2014/main" id="{0C5AA846-32F7-ED4B-8901-5C2C1AD9BFE5}"/>
                </a:ext>
              </a:extLst>
            </p:cNvPr>
            <p:cNvSpPr/>
            <p:nvPr/>
          </p:nvSpPr>
          <p:spPr>
            <a:xfrm>
              <a:off x="5029351" y="2771698"/>
              <a:ext cx="616743" cy="519566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sz="352">
                <a:solidFill>
                  <a:srgbClr val="000000"/>
                </a:solidFill>
                <a:latin typeface="Times New Roman" charset="0"/>
                <a:ea typeface="ＭＳ Ｐゴシック" charset="-128"/>
              </a:endParaRPr>
            </a:p>
          </p:txBody>
        </p:sp>
        <p:sp>
          <p:nvSpPr>
            <p:cNvPr id="115" name="object 22">
              <a:extLst>
                <a:ext uri="{FF2B5EF4-FFF2-40B4-BE49-F238E27FC236}">
                  <a16:creationId xmlns:a16="http://schemas.microsoft.com/office/drawing/2014/main" id="{BCE34F3B-B488-B74A-9D9E-6CF692839713}"/>
                </a:ext>
              </a:extLst>
            </p:cNvPr>
            <p:cNvSpPr/>
            <p:nvPr/>
          </p:nvSpPr>
          <p:spPr>
            <a:xfrm>
              <a:off x="5029419" y="2804171"/>
              <a:ext cx="130107" cy="487344"/>
            </a:xfrm>
            <a:custGeom>
              <a:avLst/>
              <a:gdLst/>
              <a:ahLst/>
              <a:cxnLst/>
              <a:rect l="l" t="t" r="r" b="b"/>
              <a:pathLst>
                <a:path w="184784" h="692150">
                  <a:moveTo>
                    <a:pt x="184338" y="0"/>
                  </a:moveTo>
                  <a:lnTo>
                    <a:pt x="135768" y="131"/>
                  </a:lnTo>
                  <a:lnTo>
                    <a:pt x="125379" y="4460"/>
                  </a:lnTo>
                  <a:lnTo>
                    <a:pt x="118552" y="15074"/>
                  </a:lnTo>
                  <a:lnTo>
                    <a:pt x="117074" y="32198"/>
                  </a:lnTo>
                  <a:lnTo>
                    <a:pt x="125894" y="42220"/>
                  </a:lnTo>
                  <a:lnTo>
                    <a:pt x="140227" y="46077"/>
                  </a:lnTo>
                  <a:lnTo>
                    <a:pt x="154238" y="43261"/>
                  </a:lnTo>
                  <a:lnTo>
                    <a:pt x="166356" y="36545"/>
                  </a:lnTo>
                  <a:lnTo>
                    <a:pt x="175879" y="26628"/>
                  </a:lnTo>
                  <a:lnTo>
                    <a:pt x="182107" y="14213"/>
                  </a:lnTo>
                  <a:lnTo>
                    <a:pt x="184338" y="0"/>
                  </a:lnTo>
                  <a:close/>
                </a:path>
                <a:path w="184784" h="692150">
                  <a:moveTo>
                    <a:pt x="41067" y="599814"/>
                  </a:moveTo>
                  <a:lnTo>
                    <a:pt x="7728" y="620838"/>
                  </a:lnTo>
                  <a:lnTo>
                    <a:pt x="0" y="649292"/>
                  </a:lnTo>
                  <a:lnTo>
                    <a:pt x="3189" y="662844"/>
                  </a:lnTo>
                  <a:lnTo>
                    <a:pt x="10154" y="674523"/>
                  </a:lnTo>
                  <a:lnTo>
                    <a:pt x="20324" y="683672"/>
                  </a:lnTo>
                  <a:lnTo>
                    <a:pt x="33126" y="689634"/>
                  </a:lnTo>
                  <a:lnTo>
                    <a:pt x="47987" y="691751"/>
                  </a:lnTo>
                  <a:lnTo>
                    <a:pt x="61998" y="688936"/>
                  </a:lnTo>
                  <a:lnTo>
                    <a:pt x="74116" y="682220"/>
                  </a:lnTo>
                  <a:lnTo>
                    <a:pt x="83639" y="672303"/>
                  </a:lnTo>
                  <a:lnTo>
                    <a:pt x="89867" y="659888"/>
                  </a:lnTo>
                  <a:lnTo>
                    <a:pt x="92098" y="645674"/>
                  </a:lnTo>
                  <a:lnTo>
                    <a:pt x="49824" y="645343"/>
                  </a:lnTo>
                  <a:lnTo>
                    <a:pt x="59475" y="640490"/>
                  </a:lnTo>
                  <a:lnTo>
                    <a:pt x="65533" y="629505"/>
                  </a:lnTo>
                  <a:lnTo>
                    <a:pt x="66287" y="611945"/>
                  </a:lnTo>
                  <a:lnTo>
                    <a:pt x="56731" y="603058"/>
                  </a:lnTo>
                  <a:lnTo>
                    <a:pt x="41067" y="59981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sz="352">
                <a:solidFill>
                  <a:srgbClr val="000000"/>
                </a:solidFill>
                <a:latin typeface="Times New Roman" charset="0"/>
                <a:ea typeface="ＭＳ Ｐゴシック" charset="-128"/>
              </a:endParaRPr>
            </a:p>
          </p:txBody>
        </p:sp>
        <p:sp>
          <p:nvSpPr>
            <p:cNvPr id="116" name="object 23">
              <a:extLst>
                <a:ext uri="{FF2B5EF4-FFF2-40B4-BE49-F238E27FC236}">
                  <a16:creationId xmlns:a16="http://schemas.microsoft.com/office/drawing/2014/main" id="{5E199BB9-4492-CC4C-90AF-02CB2CEF0403}"/>
                </a:ext>
              </a:extLst>
            </p:cNvPr>
            <p:cNvSpPr/>
            <p:nvPr/>
          </p:nvSpPr>
          <p:spPr>
            <a:xfrm>
              <a:off x="5029351" y="2771698"/>
              <a:ext cx="617004" cy="519983"/>
            </a:xfrm>
            <a:custGeom>
              <a:avLst/>
              <a:gdLst/>
              <a:ahLst/>
              <a:cxnLst/>
              <a:rect l="l" t="t" r="r" b="b"/>
              <a:pathLst>
                <a:path w="876300" h="738504">
                  <a:moveTo>
                    <a:pt x="92195" y="645674"/>
                  </a:moveTo>
                  <a:lnTo>
                    <a:pt x="92195" y="46120"/>
                  </a:lnTo>
                  <a:lnTo>
                    <a:pt x="94427" y="31906"/>
                  </a:lnTo>
                  <a:lnTo>
                    <a:pt x="122296" y="2858"/>
                  </a:lnTo>
                  <a:lnTo>
                    <a:pt x="829853" y="0"/>
                  </a:lnTo>
                  <a:lnTo>
                    <a:pt x="844067" y="2231"/>
                  </a:lnTo>
                  <a:lnTo>
                    <a:pt x="856482" y="8460"/>
                  </a:lnTo>
                  <a:lnTo>
                    <a:pt x="866398" y="17983"/>
                  </a:lnTo>
                  <a:lnTo>
                    <a:pt x="873114" y="30101"/>
                  </a:lnTo>
                  <a:lnTo>
                    <a:pt x="875929" y="44112"/>
                  </a:lnTo>
                  <a:lnTo>
                    <a:pt x="873812" y="58972"/>
                  </a:lnTo>
                  <a:lnTo>
                    <a:pt x="847022" y="88911"/>
                  </a:lnTo>
                  <a:lnTo>
                    <a:pt x="783733" y="92240"/>
                  </a:lnTo>
                  <a:lnTo>
                    <a:pt x="783733" y="691794"/>
                  </a:lnTo>
                  <a:lnTo>
                    <a:pt x="765750" y="728340"/>
                  </a:lnTo>
                  <a:lnTo>
                    <a:pt x="46075" y="737914"/>
                  </a:lnTo>
                  <a:lnTo>
                    <a:pt x="31862" y="735682"/>
                  </a:lnTo>
                  <a:lnTo>
                    <a:pt x="19446" y="729454"/>
                  </a:lnTo>
                  <a:lnTo>
                    <a:pt x="9530" y="719931"/>
                  </a:lnTo>
                  <a:lnTo>
                    <a:pt x="2814" y="707813"/>
                  </a:lnTo>
                  <a:lnTo>
                    <a:pt x="0" y="693802"/>
                  </a:lnTo>
                  <a:lnTo>
                    <a:pt x="2117" y="678941"/>
                  </a:lnTo>
                  <a:lnTo>
                    <a:pt x="8079" y="666139"/>
                  </a:lnTo>
                  <a:lnTo>
                    <a:pt x="17228" y="655969"/>
                  </a:lnTo>
                  <a:lnTo>
                    <a:pt x="28907" y="649003"/>
                  </a:lnTo>
                  <a:lnTo>
                    <a:pt x="42458" y="645814"/>
                  </a:lnTo>
                  <a:lnTo>
                    <a:pt x="92195" y="645674"/>
                  </a:lnTo>
                  <a:close/>
                </a:path>
              </a:pathLst>
            </a:custGeom>
            <a:ln w="9525">
              <a:solidFill>
                <a:srgbClr val="CC615A"/>
              </a:solidFill>
            </a:ln>
          </p:spPr>
          <p:txBody>
            <a:bodyPr wrap="square" lIns="0" tIns="0" rIns="0" bIns="0" rtlCol="0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sz="352">
                <a:solidFill>
                  <a:srgbClr val="000000"/>
                </a:solidFill>
                <a:latin typeface="Times New Roman" charset="0"/>
                <a:ea typeface="ＭＳ Ｐゴシック" charset="-128"/>
              </a:endParaRPr>
            </a:p>
          </p:txBody>
        </p:sp>
        <p:sp>
          <p:nvSpPr>
            <p:cNvPr id="117" name="object 24">
              <a:extLst>
                <a:ext uri="{FF2B5EF4-FFF2-40B4-BE49-F238E27FC236}">
                  <a16:creationId xmlns:a16="http://schemas.microsoft.com/office/drawing/2014/main" id="{E6515F5D-D3D6-F441-8241-DB60F18D2CB4}"/>
                </a:ext>
              </a:extLst>
            </p:cNvPr>
            <p:cNvSpPr/>
            <p:nvPr/>
          </p:nvSpPr>
          <p:spPr>
            <a:xfrm>
              <a:off x="5112164" y="2771698"/>
              <a:ext cx="47393" cy="65277"/>
            </a:xfrm>
            <a:custGeom>
              <a:avLst/>
              <a:gdLst/>
              <a:ahLst/>
              <a:cxnLst/>
              <a:rect l="l" t="t" r="r" b="b"/>
              <a:pathLst>
                <a:path w="67309" h="92710">
                  <a:moveTo>
                    <a:pt x="20699" y="0"/>
                  </a:moveTo>
                  <a:lnTo>
                    <a:pt x="57245" y="17983"/>
                  </a:lnTo>
                  <a:lnTo>
                    <a:pt x="66776" y="44111"/>
                  </a:lnTo>
                  <a:lnTo>
                    <a:pt x="64659" y="58972"/>
                  </a:lnTo>
                  <a:lnTo>
                    <a:pt x="58698" y="71774"/>
                  </a:lnTo>
                  <a:lnTo>
                    <a:pt x="49549" y="81944"/>
                  </a:lnTo>
                  <a:lnTo>
                    <a:pt x="37870" y="88910"/>
                  </a:lnTo>
                  <a:lnTo>
                    <a:pt x="24319" y="92099"/>
                  </a:lnTo>
                  <a:lnTo>
                    <a:pt x="9227" y="88573"/>
                  </a:lnTo>
                  <a:lnTo>
                    <a:pt x="0" y="79185"/>
                  </a:lnTo>
                  <a:lnTo>
                    <a:pt x="1082" y="61806"/>
                  </a:lnTo>
                  <a:lnTo>
                    <a:pt x="7481" y="50980"/>
                  </a:lnTo>
                  <a:lnTo>
                    <a:pt x="17456" y="46353"/>
                  </a:lnTo>
                  <a:lnTo>
                    <a:pt x="66819" y="46120"/>
                  </a:lnTo>
                </a:path>
              </a:pathLst>
            </a:custGeom>
            <a:ln w="9524">
              <a:solidFill>
                <a:srgbClr val="CC615A"/>
              </a:solidFill>
            </a:ln>
          </p:spPr>
          <p:txBody>
            <a:bodyPr wrap="square" lIns="0" tIns="0" rIns="0" bIns="0" rtlCol="0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sz="352">
                <a:solidFill>
                  <a:srgbClr val="000000"/>
                </a:solidFill>
                <a:latin typeface="Times New Roman" charset="0"/>
                <a:ea typeface="ＭＳ Ｐゴシック" charset="-128"/>
              </a:endParaRPr>
            </a:p>
          </p:txBody>
        </p:sp>
        <p:sp>
          <p:nvSpPr>
            <p:cNvPr id="118" name="object 25">
              <a:extLst>
                <a:ext uri="{FF2B5EF4-FFF2-40B4-BE49-F238E27FC236}">
                  <a16:creationId xmlns:a16="http://schemas.microsoft.com/office/drawing/2014/main" id="{3A796844-DDA3-D147-A342-858395BD83AC}"/>
                </a:ext>
              </a:extLst>
            </p:cNvPr>
            <p:cNvSpPr/>
            <p:nvPr/>
          </p:nvSpPr>
          <p:spPr>
            <a:xfrm>
              <a:off x="5126739" y="2836644"/>
              <a:ext cx="454705" cy="0"/>
            </a:xfrm>
            <a:custGeom>
              <a:avLst/>
              <a:gdLst/>
              <a:ahLst/>
              <a:cxnLst/>
              <a:rect l="l" t="t" r="r" b="b"/>
              <a:pathLst>
                <a:path w="645795">
                  <a:moveTo>
                    <a:pt x="645417" y="0"/>
                  </a:moveTo>
                  <a:lnTo>
                    <a:pt x="0" y="0"/>
                  </a:lnTo>
                </a:path>
              </a:pathLst>
            </a:custGeom>
            <a:ln w="9525">
              <a:solidFill>
                <a:srgbClr val="CC615A"/>
              </a:solidFill>
            </a:ln>
          </p:spPr>
          <p:txBody>
            <a:bodyPr wrap="square" lIns="0" tIns="0" rIns="0" bIns="0" rtlCol="0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sz="352">
                <a:solidFill>
                  <a:srgbClr val="000000"/>
                </a:solidFill>
                <a:latin typeface="Times New Roman" charset="0"/>
                <a:ea typeface="ＭＳ Ｐゴシック" charset="-128"/>
              </a:endParaRPr>
            </a:p>
          </p:txBody>
        </p:sp>
        <p:sp>
          <p:nvSpPr>
            <p:cNvPr id="119" name="object 26">
              <a:extLst>
                <a:ext uri="{FF2B5EF4-FFF2-40B4-BE49-F238E27FC236}">
                  <a16:creationId xmlns:a16="http://schemas.microsoft.com/office/drawing/2014/main" id="{84356FCE-F636-A54C-8522-4E9BE082A514}"/>
                </a:ext>
              </a:extLst>
            </p:cNvPr>
            <p:cNvSpPr/>
            <p:nvPr/>
          </p:nvSpPr>
          <p:spPr>
            <a:xfrm>
              <a:off x="5061792" y="3226318"/>
              <a:ext cx="32639" cy="32639"/>
            </a:xfrm>
            <a:custGeom>
              <a:avLst/>
              <a:gdLst/>
              <a:ahLst/>
              <a:cxnLst/>
              <a:rect l="l" t="t" r="r" b="b"/>
              <a:pathLst>
                <a:path w="46354" h="46354">
                  <a:moveTo>
                    <a:pt x="0" y="0"/>
                  </a:moveTo>
                  <a:lnTo>
                    <a:pt x="13314" y="4229"/>
                  </a:lnTo>
                  <a:lnTo>
                    <a:pt x="21631" y="15050"/>
                  </a:lnTo>
                  <a:lnTo>
                    <a:pt x="19682" y="31810"/>
                  </a:lnTo>
                  <a:lnTo>
                    <a:pt x="12321" y="42146"/>
                  </a:lnTo>
                  <a:lnTo>
                    <a:pt x="1401" y="46077"/>
                  </a:lnTo>
                  <a:lnTo>
                    <a:pt x="46120" y="46120"/>
                  </a:lnTo>
                </a:path>
              </a:pathLst>
            </a:custGeom>
            <a:ln w="9525">
              <a:solidFill>
                <a:srgbClr val="CC615A"/>
              </a:solidFill>
            </a:ln>
          </p:spPr>
          <p:txBody>
            <a:bodyPr wrap="square" lIns="0" tIns="0" rIns="0" bIns="0" rtlCol="0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sz="352">
                <a:solidFill>
                  <a:srgbClr val="000000"/>
                </a:solidFill>
                <a:latin typeface="Times New Roman" charset="0"/>
                <a:ea typeface="ＭＳ Ｐゴシック" charset="-128"/>
              </a:endParaRPr>
            </a:p>
          </p:txBody>
        </p:sp>
        <p:sp>
          <p:nvSpPr>
            <p:cNvPr id="120" name="object 27">
              <a:extLst>
                <a:ext uri="{FF2B5EF4-FFF2-40B4-BE49-F238E27FC236}">
                  <a16:creationId xmlns:a16="http://schemas.microsoft.com/office/drawing/2014/main" id="{B5B02521-A6D9-7144-976A-2266AF3D18CF}"/>
                </a:ext>
              </a:extLst>
            </p:cNvPr>
            <p:cNvSpPr/>
            <p:nvPr/>
          </p:nvSpPr>
          <p:spPr>
            <a:xfrm>
              <a:off x="5061792" y="3226318"/>
              <a:ext cx="32639" cy="65277"/>
            </a:xfrm>
            <a:custGeom>
              <a:avLst/>
              <a:gdLst/>
              <a:ahLst/>
              <a:cxnLst/>
              <a:rect l="l" t="t" r="r" b="b"/>
              <a:pathLst>
                <a:path w="46354" h="92710">
                  <a:moveTo>
                    <a:pt x="0" y="92240"/>
                  </a:moveTo>
                  <a:lnTo>
                    <a:pt x="36545" y="74257"/>
                  </a:lnTo>
                  <a:lnTo>
                    <a:pt x="46077" y="48129"/>
                  </a:lnTo>
                  <a:lnTo>
                    <a:pt x="46120" y="0"/>
                  </a:lnTo>
                </a:path>
              </a:pathLst>
            </a:custGeom>
            <a:ln w="9524">
              <a:solidFill>
                <a:srgbClr val="CC615A"/>
              </a:solidFill>
            </a:ln>
          </p:spPr>
          <p:txBody>
            <a:bodyPr wrap="square" lIns="0" tIns="0" rIns="0" bIns="0" rtlCol="0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sz="352">
                <a:solidFill>
                  <a:srgbClr val="000000"/>
                </a:solidFill>
                <a:latin typeface="Times New Roman" charset="0"/>
                <a:ea typeface="ＭＳ Ｐゴシック" charset="-128"/>
              </a:endParaRPr>
            </a:p>
          </p:txBody>
        </p:sp>
        <p:sp>
          <p:nvSpPr>
            <p:cNvPr id="121" name="object 28">
              <a:extLst>
                <a:ext uri="{FF2B5EF4-FFF2-40B4-BE49-F238E27FC236}">
                  <a16:creationId xmlns:a16="http://schemas.microsoft.com/office/drawing/2014/main" id="{62AC693B-FBE1-7C47-A66E-98B93AFC656A}"/>
                </a:ext>
              </a:extLst>
            </p:cNvPr>
            <p:cNvSpPr/>
            <p:nvPr/>
          </p:nvSpPr>
          <p:spPr>
            <a:xfrm>
              <a:off x="6352766" y="2778957"/>
              <a:ext cx="679599" cy="581236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sz="352">
                <a:solidFill>
                  <a:srgbClr val="000000"/>
                </a:solidFill>
                <a:latin typeface="Times New Roman" charset="0"/>
                <a:ea typeface="ＭＳ Ｐゴシック" charset="-128"/>
              </a:endParaRPr>
            </a:p>
          </p:txBody>
        </p:sp>
        <p:sp>
          <p:nvSpPr>
            <p:cNvPr id="122" name="object 29">
              <a:extLst>
                <a:ext uri="{FF2B5EF4-FFF2-40B4-BE49-F238E27FC236}">
                  <a16:creationId xmlns:a16="http://schemas.microsoft.com/office/drawing/2014/main" id="{7276DE9F-4C24-4B4B-BB7A-1C7389F7E84A}"/>
                </a:ext>
              </a:extLst>
            </p:cNvPr>
            <p:cNvSpPr/>
            <p:nvPr/>
          </p:nvSpPr>
          <p:spPr>
            <a:xfrm>
              <a:off x="6386542" y="2798185"/>
              <a:ext cx="616743" cy="519566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sz="352">
                <a:solidFill>
                  <a:srgbClr val="000000"/>
                </a:solidFill>
                <a:latin typeface="Times New Roman" charset="0"/>
                <a:ea typeface="ＭＳ Ｐゴシック" charset="-128"/>
              </a:endParaRPr>
            </a:p>
          </p:txBody>
        </p:sp>
        <p:sp>
          <p:nvSpPr>
            <p:cNvPr id="123" name="object 30">
              <a:extLst>
                <a:ext uri="{FF2B5EF4-FFF2-40B4-BE49-F238E27FC236}">
                  <a16:creationId xmlns:a16="http://schemas.microsoft.com/office/drawing/2014/main" id="{71286A81-0393-5448-9E59-4F0EDAD4A67C}"/>
                </a:ext>
              </a:extLst>
            </p:cNvPr>
            <p:cNvSpPr/>
            <p:nvPr/>
          </p:nvSpPr>
          <p:spPr>
            <a:xfrm>
              <a:off x="6386611" y="2830658"/>
              <a:ext cx="130107" cy="487344"/>
            </a:xfrm>
            <a:custGeom>
              <a:avLst/>
              <a:gdLst/>
              <a:ahLst/>
              <a:cxnLst/>
              <a:rect l="l" t="t" r="r" b="b"/>
              <a:pathLst>
                <a:path w="184784" h="692150">
                  <a:moveTo>
                    <a:pt x="184338" y="0"/>
                  </a:moveTo>
                  <a:lnTo>
                    <a:pt x="135770" y="131"/>
                  </a:lnTo>
                  <a:lnTo>
                    <a:pt x="125380" y="4458"/>
                  </a:lnTo>
                  <a:lnTo>
                    <a:pt x="118552" y="15073"/>
                  </a:lnTo>
                  <a:lnTo>
                    <a:pt x="117074" y="32196"/>
                  </a:lnTo>
                  <a:lnTo>
                    <a:pt x="125894" y="42218"/>
                  </a:lnTo>
                  <a:lnTo>
                    <a:pt x="140226" y="46075"/>
                  </a:lnTo>
                  <a:lnTo>
                    <a:pt x="154238" y="43260"/>
                  </a:lnTo>
                  <a:lnTo>
                    <a:pt x="166355" y="36544"/>
                  </a:lnTo>
                  <a:lnTo>
                    <a:pt x="175879" y="26628"/>
                  </a:lnTo>
                  <a:lnTo>
                    <a:pt x="182107" y="14213"/>
                  </a:lnTo>
                  <a:lnTo>
                    <a:pt x="184338" y="0"/>
                  </a:lnTo>
                  <a:close/>
                </a:path>
                <a:path w="184784" h="692150">
                  <a:moveTo>
                    <a:pt x="41066" y="599813"/>
                  </a:moveTo>
                  <a:lnTo>
                    <a:pt x="7728" y="620838"/>
                  </a:lnTo>
                  <a:lnTo>
                    <a:pt x="0" y="649292"/>
                  </a:lnTo>
                  <a:lnTo>
                    <a:pt x="3189" y="662843"/>
                  </a:lnTo>
                  <a:lnTo>
                    <a:pt x="10154" y="674522"/>
                  </a:lnTo>
                  <a:lnTo>
                    <a:pt x="20324" y="683672"/>
                  </a:lnTo>
                  <a:lnTo>
                    <a:pt x="33126" y="689634"/>
                  </a:lnTo>
                  <a:lnTo>
                    <a:pt x="47987" y="691751"/>
                  </a:lnTo>
                  <a:lnTo>
                    <a:pt x="61998" y="688936"/>
                  </a:lnTo>
                  <a:lnTo>
                    <a:pt x="74115" y="682219"/>
                  </a:lnTo>
                  <a:lnTo>
                    <a:pt x="83638" y="672303"/>
                  </a:lnTo>
                  <a:lnTo>
                    <a:pt x="89866" y="659887"/>
                  </a:lnTo>
                  <a:lnTo>
                    <a:pt x="92098" y="645674"/>
                  </a:lnTo>
                  <a:lnTo>
                    <a:pt x="49825" y="645342"/>
                  </a:lnTo>
                  <a:lnTo>
                    <a:pt x="59476" y="640490"/>
                  </a:lnTo>
                  <a:lnTo>
                    <a:pt x="65533" y="629504"/>
                  </a:lnTo>
                  <a:lnTo>
                    <a:pt x="66287" y="611943"/>
                  </a:lnTo>
                  <a:lnTo>
                    <a:pt x="56730" y="603057"/>
                  </a:lnTo>
                  <a:lnTo>
                    <a:pt x="41066" y="59981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sz="352">
                <a:solidFill>
                  <a:srgbClr val="000000"/>
                </a:solidFill>
                <a:latin typeface="Times New Roman" charset="0"/>
                <a:ea typeface="ＭＳ Ｐゴシック" charset="-128"/>
              </a:endParaRPr>
            </a:p>
          </p:txBody>
        </p:sp>
        <p:sp>
          <p:nvSpPr>
            <p:cNvPr id="124" name="object 31">
              <a:extLst>
                <a:ext uri="{FF2B5EF4-FFF2-40B4-BE49-F238E27FC236}">
                  <a16:creationId xmlns:a16="http://schemas.microsoft.com/office/drawing/2014/main" id="{2462D211-3DFE-2E42-8466-C89A6F1A9BA1}"/>
                </a:ext>
              </a:extLst>
            </p:cNvPr>
            <p:cNvSpPr/>
            <p:nvPr/>
          </p:nvSpPr>
          <p:spPr>
            <a:xfrm>
              <a:off x="6386542" y="2798185"/>
              <a:ext cx="617004" cy="519983"/>
            </a:xfrm>
            <a:custGeom>
              <a:avLst/>
              <a:gdLst/>
              <a:ahLst/>
              <a:cxnLst/>
              <a:rect l="l" t="t" r="r" b="b"/>
              <a:pathLst>
                <a:path w="876300" h="738504">
                  <a:moveTo>
                    <a:pt x="92195" y="645674"/>
                  </a:moveTo>
                  <a:lnTo>
                    <a:pt x="92195" y="46118"/>
                  </a:lnTo>
                  <a:lnTo>
                    <a:pt x="94427" y="31905"/>
                  </a:lnTo>
                  <a:lnTo>
                    <a:pt x="122297" y="2857"/>
                  </a:lnTo>
                  <a:lnTo>
                    <a:pt x="829853" y="0"/>
                  </a:lnTo>
                  <a:lnTo>
                    <a:pt x="844067" y="2231"/>
                  </a:lnTo>
                  <a:lnTo>
                    <a:pt x="856482" y="8460"/>
                  </a:lnTo>
                  <a:lnTo>
                    <a:pt x="866399" y="17983"/>
                  </a:lnTo>
                  <a:lnTo>
                    <a:pt x="873115" y="30101"/>
                  </a:lnTo>
                  <a:lnTo>
                    <a:pt x="875929" y="44111"/>
                  </a:lnTo>
                  <a:lnTo>
                    <a:pt x="873812" y="58972"/>
                  </a:lnTo>
                  <a:lnTo>
                    <a:pt x="847021" y="88910"/>
                  </a:lnTo>
                  <a:lnTo>
                    <a:pt x="783733" y="92238"/>
                  </a:lnTo>
                  <a:lnTo>
                    <a:pt x="783733" y="691794"/>
                  </a:lnTo>
                  <a:lnTo>
                    <a:pt x="765750" y="728339"/>
                  </a:lnTo>
                  <a:lnTo>
                    <a:pt x="46075" y="737914"/>
                  </a:lnTo>
                  <a:lnTo>
                    <a:pt x="31862" y="735682"/>
                  </a:lnTo>
                  <a:lnTo>
                    <a:pt x="19446" y="729454"/>
                  </a:lnTo>
                  <a:lnTo>
                    <a:pt x="9530" y="719930"/>
                  </a:lnTo>
                  <a:lnTo>
                    <a:pt x="2814" y="707813"/>
                  </a:lnTo>
                  <a:lnTo>
                    <a:pt x="0" y="693802"/>
                  </a:lnTo>
                  <a:lnTo>
                    <a:pt x="2117" y="678941"/>
                  </a:lnTo>
                  <a:lnTo>
                    <a:pt x="8079" y="666139"/>
                  </a:lnTo>
                  <a:lnTo>
                    <a:pt x="17228" y="655969"/>
                  </a:lnTo>
                  <a:lnTo>
                    <a:pt x="28907" y="649003"/>
                  </a:lnTo>
                  <a:lnTo>
                    <a:pt x="42458" y="645814"/>
                  </a:lnTo>
                  <a:lnTo>
                    <a:pt x="92195" y="645674"/>
                  </a:lnTo>
                  <a:close/>
                </a:path>
              </a:pathLst>
            </a:custGeom>
            <a:ln w="9525">
              <a:solidFill>
                <a:srgbClr val="CC615A"/>
              </a:solidFill>
            </a:ln>
          </p:spPr>
          <p:txBody>
            <a:bodyPr wrap="square" lIns="0" tIns="0" rIns="0" bIns="0" rtlCol="0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sz="352">
                <a:solidFill>
                  <a:srgbClr val="000000"/>
                </a:solidFill>
                <a:latin typeface="Times New Roman" charset="0"/>
                <a:ea typeface="ＭＳ Ｐゴシック" charset="-128"/>
              </a:endParaRPr>
            </a:p>
          </p:txBody>
        </p:sp>
        <p:sp>
          <p:nvSpPr>
            <p:cNvPr id="125" name="object 32">
              <a:extLst>
                <a:ext uri="{FF2B5EF4-FFF2-40B4-BE49-F238E27FC236}">
                  <a16:creationId xmlns:a16="http://schemas.microsoft.com/office/drawing/2014/main" id="{7BB1D6F2-84DD-0344-8002-CD6D0A4C74C4}"/>
                </a:ext>
              </a:extLst>
            </p:cNvPr>
            <p:cNvSpPr/>
            <p:nvPr/>
          </p:nvSpPr>
          <p:spPr>
            <a:xfrm>
              <a:off x="6469356" y="2798185"/>
              <a:ext cx="47393" cy="65277"/>
            </a:xfrm>
            <a:custGeom>
              <a:avLst/>
              <a:gdLst/>
              <a:ahLst/>
              <a:cxnLst/>
              <a:rect l="l" t="t" r="r" b="b"/>
              <a:pathLst>
                <a:path w="67309" h="92710">
                  <a:moveTo>
                    <a:pt x="20699" y="0"/>
                  </a:moveTo>
                  <a:lnTo>
                    <a:pt x="57246" y="17983"/>
                  </a:lnTo>
                  <a:lnTo>
                    <a:pt x="66777" y="44110"/>
                  </a:lnTo>
                  <a:lnTo>
                    <a:pt x="64660" y="58972"/>
                  </a:lnTo>
                  <a:lnTo>
                    <a:pt x="58698" y="71773"/>
                  </a:lnTo>
                  <a:lnTo>
                    <a:pt x="49548" y="81943"/>
                  </a:lnTo>
                  <a:lnTo>
                    <a:pt x="37869" y="88909"/>
                  </a:lnTo>
                  <a:lnTo>
                    <a:pt x="24318" y="92098"/>
                  </a:lnTo>
                  <a:lnTo>
                    <a:pt x="9227" y="88572"/>
                  </a:lnTo>
                  <a:lnTo>
                    <a:pt x="0" y="79183"/>
                  </a:lnTo>
                  <a:lnTo>
                    <a:pt x="1082" y="61804"/>
                  </a:lnTo>
                  <a:lnTo>
                    <a:pt x="7481" y="50978"/>
                  </a:lnTo>
                  <a:lnTo>
                    <a:pt x="17457" y="46351"/>
                  </a:lnTo>
                  <a:lnTo>
                    <a:pt x="66820" y="46118"/>
                  </a:lnTo>
                </a:path>
              </a:pathLst>
            </a:custGeom>
            <a:ln w="9525">
              <a:solidFill>
                <a:srgbClr val="CC615A"/>
              </a:solidFill>
            </a:ln>
          </p:spPr>
          <p:txBody>
            <a:bodyPr wrap="square" lIns="0" tIns="0" rIns="0" bIns="0" rtlCol="0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sz="352">
                <a:solidFill>
                  <a:srgbClr val="000000"/>
                </a:solidFill>
                <a:latin typeface="Times New Roman" charset="0"/>
                <a:ea typeface="ＭＳ Ｐゴシック" charset="-128"/>
              </a:endParaRPr>
            </a:p>
          </p:txBody>
        </p:sp>
        <p:sp>
          <p:nvSpPr>
            <p:cNvPr id="126" name="object 33">
              <a:extLst>
                <a:ext uri="{FF2B5EF4-FFF2-40B4-BE49-F238E27FC236}">
                  <a16:creationId xmlns:a16="http://schemas.microsoft.com/office/drawing/2014/main" id="{6AD4364C-F78C-A640-8357-0645D814D9AB}"/>
                </a:ext>
              </a:extLst>
            </p:cNvPr>
            <p:cNvSpPr/>
            <p:nvPr/>
          </p:nvSpPr>
          <p:spPr>
            <a:xfrm>
              <a:off x="6483931" y="2863130"/>
              <a:ext cx="454705" cy="0"/>
            </a:xfrm>
            <a:custGeom>
              <a:avLst/>
              <a:gdLst/>
              <a:ahLst/>
              <a:cxnLst/>
              <a:rect l="l" t="t" r="r" b="b"/>
              <a:pathLst>
                <a:path w="645795">
                  <a:moveTo>
                    <a:pt x="645417" y="0"/>
                  </a:moveTo>
                  <a:lnTo>
                    <a:pt x="0" y="0"/>
                  </a:lnTo>
                </a:path>
              </a:pathLst>
            </a:custGeom>
            <a:ln w="9525">
              <a:solidFill>
                <a:srgbClr val="CC615A"/>
              </a:solidFill>
            </a:ln>
          </p:spPr>
          <p:txBody>
            <a:bodyPr wrap="square" lIns="0" tIns="0" rIns="0" bIns="0" rtlCol="0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sz="352">
                <a:solidFill>
                  <a:srgbClr val="000000"/>
                </a:solidFill>
                <a:latin typeface="Times New Roman" charset="0"/>
                <a:ea typeface="ＭＳ Ｐゴシック" charset="-128"/>
              </a:endParaRPr>
            </a:p>
          </p:txBody>
        </p:sp>
        <p:sp>
          <p:nvSpPr>
            <p:cNvPr id="127" name="object 34">
              <a:extLst>
                <a:ext uri="{FF2B5EF4-FFF2-40B4-BE49-F238E27FC236}">
                  <a16:creationId xmlns:a16="http://schemas.microsoft.com/office/drawing/2014/main" id="{B7C09D1B-4B5C-3D4F-82F7-1FFB4DBE8E8E}"/>
                </a:ext>
              </a:extLst>
            </p:cNvPr>
            <p:cNvSpPr/>
            <p:nvPr/>
          </p:nvSpPr>
          <p:spPr>
            <a:xfrm>
              <a:off x="6418984" y="3252805"/>
              <a:ext cx="32639" cy="32639"/>
            </a:xfrm>
            <a:custGeom>
              <a:avLst/>
              <a:gdLst/>
              <a:ahLst/>
              <a:cxnLst/>
              <a:rect l="l" t="t" r="r" b="b"/>
              <a:pathLst>
                <a:path w="46354" h="46354">
                  <a:moveTo>
                    <a:pt x="0" y="0"/>
                  </a:moveTo>
                  <a:lnTo>
                    <a:pt x="13314" y="4229"/>
                  </a:lnTo>
                  <a:lnTo>
                    <a:pt x="21631" y="15049"/>
                  </a:lnTo>
                  <a:lnTo>
                    <a:pt x="19683" y="31810"/>
                  </a:lnTo>
                  <a:lnTo>
                    <a:pt x="12321" y="42146"/>
                  </a:lnTo>
                  <a:lnTo>
                    <a:pt x="1401" y="46077"/>
                  </a:lnTo>
                  <a:lnTo>
                    <a:pt x="46120" y="46120"/>
                  </a:lnTo>
                </a:path>
              </a:pathLst>
            </a:custGeom>
            <a:ln w="9525">
              <a:solidFill>
                <a:srgbClr val="CC615A"/>
              </a:solidFill>
            </a:ln>
          </p:spPr>
          <p:txBody>
            <a:bodyPr wrap="square" lIns="0" tIns="0" rIns="0" bIns="0" rtlCol="0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sz="352">
                <a:solidFill>
                  <a:srgbClr val="000000"/>
                </a:solidFill>
                <a:latin typeface="Times New Roman" charset="0"/>
                <a:ea typeface="ＭＳ Ｐゴシック" charset="-128"/>
              </a:endParaRPr>
            </a:p>
          </p:txBody>
        </p:sp>
        <p:sp>
          <p:nvSpPr>
            <p:cNvPr id="128" name="object 35">
              <a:extLst>
                <a:ext uri="{FF2B5EF4-FFF2-40B4-BE49-F238E27FC236}">
                  <a16:creationId xmlns:a16="http://schemas.microsoft.com/office/drawing/2014/main" id="{15B82C5A-B83E-104F-9FD3-773F31C007A3}"/>
                </a:ext>
              </a:extLst>
            </p:cNvPr>
            <p:cNvSpPr/>
            <p:nvPr/>
          </p:nvSpPr>
          <p:spPr>
            <a:xfrm>
              <a:off x="6418984" y="3252805"/>
              <a:ext cx="32639" cy="65277"/>
            </a:xfrm>
            <a:custGeom>
              <a:avLst/>
              <a:gdLst/>
              <a:ahLst/>
              <a:cxnLst/>
              <a:rect l="l" t="t" r="r" b="b"/>
              <a:pathLst>
                <a:path w="46354" h="92710">
                  <a:moveTo>
                    <a:pt x="0" y="92240"/>
                  </a:moveTo>
                  <a:lnTo>
                    <a:pt x="36545" y="74256"/>
                  </a:lnTo>
                  <a:lnTo>
                    <a:pt x="46077" y="48128"/>
                  </a:lnTo>
                  <a:lnTo>
                    <a:pt x="46120" y="0"/>
                  </a:lnTo>
                </a:path>
              </a:pathLst>
            </a:custGeom>
            <a:ln w="9524">
              <a:solidFill>
                <a:srgbClr val="CC615A"/>
              </a:solidFill>
            </a:ln>
          </p:spPr>
          <p:txBody>
            <a:bodyPr wrap="square" lIns="0" tIns="0" rIns="0" bIns="0" rtlCol="0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sz="352">
                <a:solidFill>
                  <a:srgbClr val="000000"/>
                </a:solidFill>
                <a:latin typeface="Times New Roman" charset="0"/>
                <a:ea typeface="ＭＳ Ｐゴシック" charset="-128"/>
              </a:endParaRPr>
            </a:p>
          </p:txBody>
        </p:sp>
        <p:sp>
          <p:nvSpPr>
            <p:cNvPr id="129" name="object 36">
              <a:extLst>
                <a:ext uri="{FF2B5EF4-FFF2-40B4-BE49-F238E27FC236}">
                  <a16:creationId xmlns:a16="http://schemas.microsoft.com/office/drawing/2014/main" id="{7C2C1198-00E1-5C4D-8D50-9B2C8E891A20}"/>
                </a:ext>
              </a:extLst>
            </p:cNvPr>
            <p:cNvSpPr/>
            <p:nvPr/>
          </p:nvSpPr>
          <p:spPr>
            <a:xfrm>
              <a:off x="6605476" y="2404782"/>
              <a:ext cx="795667" cy="700460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sz="352">
                <a:solidFill>
                  <a:srgbClr val="000000"/>
                </a:solidFill>
                <a:latin typeface="Times New Roman" charset="0"/>
                <a:ea typeface="ＭＳ Ｐゴシック" charset="-128"/>
              </a:endParaRPr>
            </a:p>
          </p:txBody>
        </p:sp>
        <p:sp>
          <p:nvSpPr>
            <p:cNvPr id="130" name="object 38">
              <a:extLst>
                <a:ext uri="{FF2B5EF4-FFF2-40B4-BE49-F238E27FC236}">
                  <a16:creationId xmlns:a16="http://schemas.microsoft.com/office/drawing/2014/main" id="{AB0A3E8D-37D9-6845-B7BD-94F2CF735189}"/>
                </a:ext>
              </a:extLst>
            </p:cNvPr>
            <p:cNvSpPr txBox="1"/>
            <p:nvPr/>
          </p:nvSpPr>
          <p:spPr>
            <a:xfrm>
              <a:off x="7494623" y="2360726"/>
              <a:ext cx="135473" cy="32502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8942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sz="2112" spc="-11" dirty="0">
                  <a:solidFill>
                    <a:srgbClr val="FFFFFF"/>
                  </a:solidFill>
                  <a:latin typeface="Gill Sans"/>
                  <a:ea typeface="ＭＳ Ｐゴシック" charset="-128"/>
                  <a:cs typeface="Gill Sans"/>
                </a:rPr>
                <a:t>v</a:t>
              </a:r>
              <a:endParaRPr sz="2112">
                <a:solidFill>
                  <a:srgbClr val="000000"/>
                </a:solidFill>
                <a:latin typeface="Gill Sans"/>
                <a:ea typeface="ＭＳ Ｐゴシック" charset="-128"/>
                <a:cs typeface="Gill Sans"/>
              </a:endParaRPr>
            </a:p>
          </p:txBody>
        </p:sp>
        <p:sp>
          <p:nvSpPr>
            <p:cNvPr id="131" name="object 39">
              <a:extLst>
                <a:ext uri="{FF2B5EF4-FFF2-40B4-BE49-F238E27FC236}">
                  <a16:creationId xmlns:a16="http://schemas.microsoft.com/office/drawing/2014/main" id="{5ADEFB5D-8D24-7A4A-9A24-532A79476C33}"/>
                </a:ext>
              </a:extLst>
            </p:cNvPr>
            <p:cNvSpPr txBox="1"/>
            <p:nvPr/>
          </p:nvSpPr>
          <p:spPr>
            <a:xfrm>
              <a:off x="8652982" y="2360726"/>
              <a:ext cx="211033" cy="32502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8942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sz="2112" dirty="0">
                  <a:solidFill>
                    <a:srgbClr val="FFFFFF"/>
                  </a:solidFill>
                  <a:latin typeface="Gill Sans"/>
                  <a:ea typeface="ＭＳ Ｐゴシック" charset="-128"/>
                  <a:cs typeface="Gill Sans"/>
                </a:rPr>
                <a:t>w</a:t>
              </a:r>
              <a:endParaRPr sz="2112">
                <a:solidFill>
                  <a:srgbClr val="000000"/>
                </a:solidFill>
                <a:latin typeface="Gill Sans"/>
                <a:ea typeface="ＭＳ Ｐゴシック" charset="-128"/>
                <a:cs typeface="Gill Sans"/>
              </a:endParaRPr>
            </a:p>
          </p:txBody>
        </p:sp>
        <p:sp>
          <p:nvSpPr>
            <p:cNvPr id="181" name="object 40">
              <a:extLst>
                <a:ext uri="{FF2B5EF4-FFF2-40B4-BE49-F238E27FC236}">
                  <a16:creationId xmlns:a16="http://schemas.microsoft.com/office/drawing/2014/main" id="{6FB1F188-9058-7A44-A265-E0496AA64076}"/>
                </a:ext>
              </a:extLst>
            </p:cNvPr>
            <p:cNvSpPr txBox="1"/>
            <p:nvPr/>
          </p:nvSpPr>
          <p:spPr>
            <a:xfrm>
              <a:off x="5858449" y="2361883"/>
              <a:ext cx="152016" cy="32502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8942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sz="2112" dirty="0">
                  <a:solidFill>
                    <a:srgbClr val="FFFFFF"/>
                  </a:solidFill>
                  <a:latin typeface="Gill Sans"/>
                  <a:ea typeface="ＭＳ Ｐゴシック" charset="-128"/>
                  <a:cs typeface="Gill Sans"/>
                </a:rPr>
                <a:t>u</a:t>
              </a:r>
              <a:endParaRPr sz="2112">
                <a:solidFill>
                  <a:srgbClr val="000000"/>
                </a:solidFill>
                <a:latin typeface="Gill Sans"/>
                <a:ea typeface="ＭＳ Ｐゴシック" charset="-128"/>
                <a:cs typeface="Gill Sans"/>
              </a:endParaRPr>
            </a:p>
          </p:txBody>
        </p:sp>
        <p:sp>
          <p:nvSpPr>
            <p:cNvPr id="182" name="object 41">
              <a:extLst>
                <a:ext uri="{FF2B5EF4-FFF2-40B4-BE49-F238E27FC236}">
                  <a16:creationId xmlns:a16="http://schemas.microsoft.com/office/drawing/2014/main" id="{882E2B41-AFAD-5547-8127-433182CDA7C3}"/>
                </a:ext>
              </a:extLst>
            </p:cNvPr>
            <p:cNvSpPr txBox="1"/>
            <p:nvPr/>
          </p:nvSpPr>
          <p:spPr>
            <a:xfrm>
              <a:off x="7659446" y="1700358"/>
              <a:ext cx="1314934" cy="41177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8942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sz="2676" spc="-4" dirty="0">
                  <a:solidFill>
                    <a:srgbClr val="000000"/>
                  </a:solidFill>
                  <a:latin typeface="Gill Sans"/>
                  <a:ea typeface="ＭＳ Ｐゴシック" charset="-128"/>
                  <a:cs typeface="Gill Sans"/>
                </a:rPr>
                <a:t>l</a:t>
              </a:r>
              <a:r>
                <a:rPr sz="2676" spc="-14" dirty="0">
                  <a:solidFill>
                    <a:srgbClr val="000000"/>
                  </a:solidFill>
                  <a:latin typeface="Gill Sans"/>
                  <a:ea typeface="ＭＳ Ｐゴシック" charset="-128"/>
                  <a:cs typeface="Gill Sans"/>
                </a:rPr>
                <a:t>a</a:t>
              </a:r>
              <a:r>
                <a:rPr sz="2676" dirty="0">
                  <a:solidFill>
                    <a:srgbClr val="000000"/>
                  </a:solidFill>
                  <a:latin typeface="Gill Sans"/>
                  <a:ea typeface="ＭＳ Ｐゴシック" charset="-128"/>
                  <a:cs typeface="Gill Sans"/>
                </a:rPr>
                <a:t>bel</a:t>
              </a:r>
              <a:r>
                <a:rPr sz="2676" spc="-4" dirty="0">
                  <a:solidFill>
                    <a:srgbClr val="000000"/>
                  </a:solidFill>
                  <a:latin typeface="Gill Sans"/>
                  <a:ea typeface="ＭＳ Ｐゴシック" charset="-128"/>
                  <a:cs typeface="Gill Sans"/>
                </a:rPr>
                <a:t> </a:t>
              </a:r>
              <a:r>
                <a:rPr sz="2676" spc="-18" dirty="0">
                  <a:solidFill>
                    <a:srgbClr val="000000"/>
                  </a:solidFill>
                  <a:latin typeface="Gill Sans"/>
                  <a:ea typeface="ＭＳ Ｐゴシック" charset="-128"/>
                  <a:cs typeface="Gill Sans"/>
                </a:rPr>
                <a:t>=</a:t>
              </a:r>
              <a:r>
                <a:rPr sz="2676" spc="-4" dirty="0">
                  <a:solidFill>
                    <a:srgbClr val="000000"/>
                  </a:solidFill>
                  <a:latin typeface="Gill Sans"/>
                  <a:ea typeface="ＭＳ Ｐゴシック" charset="-128"/>
                  <a:cs typeface="Gill Sans"/>
                </a:rPr>
                <a:t> </a:t>
              </a:r>
              <a:r>
                <a:rPr sz="2676" dirty="0">
                  <a:solidFill>
                    <a:srgbClr val="000000"/>
                  </a:solidFill>
                  <a:latin typeface="Gill Sans"/>
                  <a:ea typeface="ＭＳ Ｐゴシック" charset="-128"/>
                  <a:cs typeface="Gill Sans"/>
                </a:rPr>
                <a:t>5?</a:t>
              </a:r>
              <a:endParaRPr sz="2676">
                <a:solidFill>
                  <a:srgbClr val="000000"/>
                </a:solidFill>
                <a:latin typeface="Gill Sans"/>
                <a:ea typeface="ＭＳ Ｐゴシック" charset="-128"/>
                <a:cs typeface="Gill Sans"/>
              </a:endParaRPr>
            </a:p>
          </p:txBody>
        </p:sp>
        <p:sp>
          <p:nvSpPr>
            <p:cNvPr id="183" name="object 42">
              <a:extLst>
                <a:ext uri="{FF2B5EF4-FFF2-40B4-BE49-F238E27FC236}">
                  <a16:creationId xmlns:a16="http://schemas.microsoft.com/office/drawing/2014/main" id="{350A12EE-A04C-B249-A434-6C78277CAD8D}"/>
                </a:ext>
              </a:extLst>
            </p:cNvPr>
            <p:cNvSpPr txBox="1"/>
            <p:nvPr/>
          </p:nvSpPr>
          <p:spPr>
            <a:xfrm>
              <a:off x="6084913" y="1525482"/>
              <a:ext cx="1215676" cy="762516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sz="2394" spc="-14" dirty="0">
                  <a:solidFill>
                    <a:srgbClr val="000000"/>
                  </a:solidFill>
                  <a:latin typeface="Gill Sans"/>
                  <a:ea typeface="ＭＳ Ｐゴシック" charset="-128"/>
                  <a:cs typeface="Gill Sans"/>
                </a:rPr>
                <a:t>dst_</a:t>
              </a:r>
              <a:r>
                <a:rPr sz="2394" spc="-4" dirty="0">
                  <a:solidFill>
                    <a:srgbClr val="000000"/>
                  </a:solidFill>
                  <a:latin typeface="Gill Sans"/>
                  <a:ea typeface="ＭＳ Ｐゴシック" charset="-128"/>
                  <a:cs typeface="Gill Sans"/>
                </a:rPr>
                <a:t>i</a:t>
              </a:r>
              <a:r>
                <a:rPr sz="2394" dirty="0">
                  <a:solidFill>
                    <a:srgbClr val="000000"/>
                  </a:solidFill>
                  <a:latin typeface="Gill Sans"/>
                  <a:ea typeface="ＭＳ Ｐゴシック" charset="-128"/>
                  <a:cs typeface="Gill Sans"/>
                </a:rPr>
                <a:t>p</a:t>
              </a:r>
              <a:r>
                <a:rPr sz="2394" spc="-4" dirty="0">
                  <a:solidFill>
                    <a:srgbClr val="000000"/>
                  </a:solidFill>
                  <a:latin typeface="Gill Sans"/>
                  <a:ea typeface="ＭＳ Ｐゴシック" charset="-128"/>
                  <a:cs typeface="Gill Sans"/>
                </a:rPr>
                <a:t> </a:t>
              </a:r>
              <a:r>
                <a:rPr sz="2394" dirty="0">
                  <a:solidFill>
                    <a:srgbClr val="000000"/>
                  </a:solidFill>
                  <a:latin typeface="Apple Symbols"/>
                  <a:ea typeface="ＭＳ Ｐゴシック" charset="-128"/>
                  <a:cs typeface="Apple Symbols"/>
                </a:rPr>
                <a:t>∈</a:t>
              </a:r>
              <a:endParaRPr sz="2394">
                <a:solidFill>
                  <a:srgbClr val="000000"/>
                </a:solidFill>
                <a:latin typeface="Apple Symbols"/>
                <a:ea typeface="ＭＳ Ｐゴシック" charset="-128"/>
                <a:cs typeface="Apple Symbols"/>
              </a:endParaRPr>
            </a:p>
            <a:p>
              <a:pPr algn="ctr" eaLnBrk="0" fontAlgn="base" hangingPunct="0">
                <a:spcBef>
                  <a:spcPts val="155"/>
                </a:spcBef>
                <a:spcAft>
                  <a:spcPct val="0"/>
                </a:spcAft>
              </a:pPr>
              <a:r>
                <a:rPr sz="2394" dirty="0">
                  <a:solidFill>
                    <a:srgbClr val="000000"/>
                  </a:solidFill>
                  <a:latin typeface="Gill Sans"/>
                  <a:ea typeface="ＭＳ Ｐゴシック" charset="-128"/>
                  <a:cs typeface="Gill Sans"/>
                </a:rPr>
                <a:t>0</a:t>
              </a:r>
              <a:r>
                <a:rPr sz="2394" spc="-4" dirty="0">
                  <a:solidFill>
                    <a:srgbClr val="000000"/>
                  </a:solidFill>
                  <a:latin typeface="Gill Sans"/>
                  <a:ea typeface="ＭＳ Ｐゴシック" charset="-128"/>
                  <a:cs typeface="Gill Sans"/>
                </a:rPr>
                <a:t>.</a:t>
              </a:r>
              <a:r>
                <a:rPr sz="2394" dirty="0">
                  <a:solidFill>
                    <a:srgbClr val="000000"/>
                  </a:solidFill>
                  <a:latin typeface="Gill Sans"/>
                  <a:ea typeface="ＭＳ Ｐゴシック" charset="-128"/>
                  <a:cs typeface="Gill Sans"/>
                </a:rPr>
                <a:t>1</a:t>
              </a:r>
              <a:r>
                <a:rPr sz="2394" spc="-4" dirty="0">
                  <a:solidFill>
                    <a:srgbClr val="000000"/>
                  </a:solidFill>
                  <a:latin typeface="Gill Sans"/>
                  <a:ea typeface="ＭＳ Ｐゴシック" charset="-128"/>
                  <a:cs typeface="Gill Sans"/>
                </a:rPr>
                <a:t>.</a:t>
              </a:r>
              <a:r>
                <a:rPr sz="2394" dirty="0">
                  <a:solidFill>
                    <a:srgbClr val="000000"/>
                  </a:solidFill>
                  <a:latin typeface="Gill Sans"/>
                  <a:ea typeface="ＭＳ Ｐゴシック" charset="-128"/>
                  <a:cs typeface="Gill Sans"/>
                </a:rPr>
                <a:t>1</a:t>
              </a:r>
              <a:r>
                <a:rPr sz="2394" spc="-4" dirty="0">
                  <a:solidFill>
                    <a:srgbClr val="000000"/>
                  </a:solidFill>
                  <a:latin typeface="Gill Sans"/>
                  <a:ea typeface="ＭＳ Ｐゴシック" charset="-128"/>
                  <a:cs typeface="Gill Sans"/>
                </a:rPr>
                <a:t>.</a:t>
              </a:r>
              <a:r>
                <a:rPr sz="2394" spc="-11" dirty="0">
                  <a:solidFill>
                    <a:srgbClr val="000000"/>
                  </a:solidFill>
                  <a:latin typeface="Gill Sans"/>
                  <a:ea typeface="ＭＳ Ｐゴシック" charset="-128"/>
                  <a:cs typeface="Gill Sans"/>
                </a:rPr>
                <a:t>0/</a:t>
              </a:r>
              <a:r>
                <a:rPr sz="2394" dirty="0">
                  <a:solidFill>
                    <a:srgbClr val="000000"/>
                  </a:solidFill>
                  <a:latin typeface="Gill Sans"/>
                  <a:ea typeface="ＭＳ Ｐゴシック" charset="-128"/>
                  <a:cs typeface="Gill Sans"/>
                </a:rPr>
                <a:t>24</a:t>
              </a:r>
              <a:endParaRPr sz="2394">
                <a:solidFill>
                  <a:srgbClr val="000000"/>
                </a:solidFill>
                <a:latin typeface="Gill Sans"/>
                <a:ea typeface="ＭＳ Ｐゴシック" charset="-128"/>
                <a:cs typeface="Gill Sans"/>
              </a:endParaRPr>
            </a:p>
          </p:txBody>
        </p:sp>
      </p:grpSp>
      <p:sp>
        <p:nvSpPr>
          <p:cNvPr id="184" name="Content Placeholder 43">
            <a:extLst>
              <a:ext uri="{FF2B5EF4-FFF2-40B4-BE49-F238E27FC236}">
                <a16:creationId xmlns:a16="http://schemas.microsoft.com/office/drawing/2014/main" id="{40FE9409-A662-A14A-8321-140E34F3A0AA}"/>
              </a:ext>
            </a:extLst>
          </p:cNvPr>
          <p:cNvSpPr txBox="1">
            <a:spLocks/>
          </p:cNvSpPr>
          <p:nvPr/>
        </p:nvSpPr>
        <p:spPr bwMode="auto">
          <a:xfrm>
            <a:off x="1464840" y="1411587"/>
            <a:ext cx="4231949" cy="14451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557" tIns="45781" rIns="91557" bIns="45781" numCol="1" anchor="t" anchorCtr="0" compatLnSpc="1">
            <a:prstTxWarp prst="textNoShape">
              <a:avLst/>
            </a:prstTxWarp>
          </a:bodyPr>
          <a:lstStyle>
            <a:lvl1pPr marL="342900" indent="-342900" algn="l" defTabSz="915988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Wingdings" pitchFamily="2" charset="2"/>
              <a:buChar char="q"/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4538" indent="-287338" algn="l" defTabSz="915988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Courier New" panose="02070309020205020404" pitchFamily="49" charset="0"/>
              <a:buChar char="o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4588" indent="-228600" algn="l" defTabSz="915988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603375" indent="-230188" algn="l" defTabSz="915988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charset="0"/>
              </a:defRPr>
            </a:lvl4pPr>
            <a:lvl5pPr marL="2060575" indent="-228600" algn="l" defTabSz="915988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charset="0"/>
              </a:defRPr>
            </a:lvl5pPr>
            <a:lvl6pPr marL="2517775" indent="-228600" algn="l" defTabSz="915988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4975" indent="-228600" algn="l" defTabSz="915988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32175" indent="-228600" algn="l" defTabSz="915988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9375" indent="-228600" algn="l" defTabSz="915988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342900" marR="0" lvl="0" indent="-342900" algn="l" defTabSz="915988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Wingdings" pitchFamily="2" charset="2"/>
              <a:buChar char="q"/>
              <a:tabLst/>
              <a:defRPr/>
            </a:pPr>
            <a:r>
              <a:rPr kumimoji="0" lang="en-US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/>
                <a:ea typeface="ＭＳ Ｐゴシック" charset="0"/>
              </a:rPr>
              <a:t>Essential to model NAT, MPLS, QoS, etc.</a:t>
            </a:r>
          </a:p>
          <a:p>
            <a:pPr marL="342900" marR="0" lvl="0" indent="-342900" algn="l" defTabSz="915988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Wingdings" pitchFamily="2" charset="2"/>
              <a:buChar char="q"/>
              <a:tabLst/>
              <a:defRPr/>
            </a:pP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/>
              <a:ea typeface="ＭＳ Ｐゴシック" charset="0"/>
            </a:endParaRPr>
          </a:p>
        </p:txBody>
      </p:sp>
      <p:sp>
        <p:nvSpPr>
          <p:cNvPr id="185" name="Content Placeholder 43">
            <a:extLst>
              <a:ext uri="{FF2B5EF4-FFF2-40B4-BE49-F238E27FC236}">
                <a16:creationId xmlns:a16="http://schemas.microsoft.com/office/drawing/2014/main" id="{FFA19B95-4E6F-1942-B4A7-FB951AC4B0B6}"/>
              </a:ext>
            </a:extLst>
          </p:cNvPr>
          <p:cNvSpPr txBox="1">
            <a:spLocks/>
          </p:cNvSpPr>
          <p:nvPr/>
        </p:nvSpPr>
        <p:spPr bwMode="auto">
          <a:xfrm>
            <a:off x="1475935" y="3096459"/>
            <a:ext cx="8330615" cy="17784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557" tIns="45781" rIns="91557" bIns="45781" numCol="1" anchor="t" anchorCtr="0" compatLnSpc="1">
            <a:prstTxWarp prst="textNoShape">
              <a:avLst/>
            </a:prstTxWarp>
          </a:bodyPr>
          <a:lstStyle>
            <a:lvl1pPr marL="342900" indent="-342900" algn="l" defTabSz="915988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Wingdings" pitchFamily="2" charset="2"/>
              <a:buChar char="q"/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4538" indent="-287338" algn="l" defTabSz="915988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Courier New" panose="02070309020205020404" pitchFamily="49" charset="0"/>
              <a:buChar char="o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4588" indent="-228600" algn="l" defTabSz="915988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603375" indent="-230188" algn="l" defTabSz="915988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charset="0"/>
              </a:defRPr>
            </a:lvl4pPr>
            <a:lvl5pPr marL="2060575" indent="-228600" algn="l" defTabSz="915988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charset="0"/>
              </a:defRPr>
            </a:lvl5pPr>
            <a:lvl6pPr marL="2517775" indent="-228600" algn="l" defTabSz="915988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4975" indent="-228600" algn="l" defTabSz="915988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32175" indent="-228600" algn="l" defTabSz="915988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9375" indent="-228600" algn="l" defTabSz="915988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buClr>
                <a:srgbClr val="3333CC"/>
              </a:buClr>
            </a:pPr>
            <a:r>
              <a:rPr lang="en-US" kern="0" dirty="0">
                <a:solidFill>
                  <a:srgbClr val="000000"/>
                </a:solidFill>
                <a:latin typeface="Comic Sans MS"/>
              </a:rPr>
              <a:t>Solution</a:t>
            </a:r>
          </a:p>
          <a:p>
            <a:pPr lvl="1">
              <a:buClr>
                <a:srgbClr val="3333CC"/>
              </a:buClr>
            </a:pPr>
            <a:r>
              <a:rPr lang="en-US" kern="0" dirty="0">
                <a:solidFill>
                  <a:srgbClr val="000000"/>
                </a:solidFill>
                <a:latin typeface="Comic Sans MS"/>
              </a:rPr>
              <a:t>Model the history of packets: vector over time</a:t>
            </a:r>
          </a:p>
          <a:p>
            <a:pPr lvl="1">
              <a:buClr>
                <a:srgbClr val="3333CC"/>
              </a:buClr>
            </a:pPr>
            <a:r>
              <a:rPr lang="en-US" kern="0" dirty="0">
                <a:solidFill>
                  <a:srgbClr val="000000"/>
                </a:solidFill>
                <a:latin typeface="Comic Sans MS"/>
              </a:rPr>
              <a:t>Packet transformation ⇒ </a:t>
            </a:r>
            <a:r>
              <a:rPr lang="en-US" kern="0" dirty="0" err="1">
                <a:solidFill>
                  <a:srgbClr val="000000"/>
                </a:solidFill>
                <a:latin typeface="Comic Sans MS"/>
              </a:rPr>
              <a:t>boolean</a:t>
            </a:r>
            <a:r>
              <a:rPr lang="en-US" kern="0" dirty="0">
                <a:solidFill>
                  <a:srgbClr val="000000"/>
                </a:solidFill>
                <a:latin typeface="Comic Sans MS"/>
              </a:rPr>
              <a:t> constraints over adjacent packet versions</a:t>
            </a:r>
          </a:p>
        </p:txBody>
      </p:sp>
      <p:sp>
        <p:nvSpPr>
          <p:cNvPr id="186" name="Rectangle 185">
            <a:extLst>
              <a:ext uri="{FF2B5EF4-FFF2-40B4-BE49-F238E27FC236}">
                <a16:creationId xmlns:a16="http://schemas.microsoft.com/office/drawing/2014/main" id="{928ADD87-7350-EF48-B0C3-8B9323523D8D}"/>
              </a:ext>
            </a:extLst>
          </p:cNvPr>
          <p:cNvSpPr/>
          <p:nvPr/>
        </p:nvSpPr>
        <p:spPr>
          <a:xfrm>
            <a:off x="1619289" y="5790998"/>
            <a:ext cx="69342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21367" eaLnBrk="0" fontAlgn="base" hangingPunct="0">
              <a:spcBef>
                <a:spcPts val="182"/>
              </a:spcBef>
              <a:spcAft>
                <a:spcPct val="0"/>
              </a:spcAft>
              <a:tabLst>
                <a:tab pos="5739915" algn="l"/>
              </a:tabLst>
            </a:pPr>
            <a:r>
              <a:rPr lang="en-US" sz="2800" spc="-14" dirty="0">
                <a:solidFill>
                  <a:srgbClr val="000000"/>
                </a:solidFill>
                <a:latin typeface="Gill Sans"/>
                <a:ea typeface="ＭＳ Ｐゴシック" charset="-128"/>
                <a:cs typeface="Gill Sans"/>
              </a:rPr>
              <a:t>In genera</a:t>
            </a:r>
            <a:r>
              <a:rPr lang="en-US" sz="2800" spc="-4" dirty="0">
                <a:solidFill>
                  <a:srgbClr val="000000"/>
                </a:solidFill>
                <a:latin typeface="Gill Sans"/>
                <a:ea typeface="ＭＳ Ｐゴシック" charset="-128"/>
                <a:cs typeface="Gill Sans"/>
              </a:rPr>
              <a:t>l</a:t>
            </a:r>
            <a:r>
              <a:rPr lang="en-US" sz="2800" spc="-144" dirty="0">
                <a:solidFill>
                  <a:srgbClr val="000000"/>
                </a:solidFill>
                <a:latin typeface="Gill Sans"/>
                <a:ea typeface="ＭＳ Ｐゴシック" charset="-128"/>
                <a:cs typeface="Gill Sans"/>
              </a:rPr>
              <a:t>  </a:t>
            </a:r>
            <a:r>
              <a:rPr lang="en-US" sz="2800" i="1" spc="15" baseline="8607" dirty="0">
                <a:solidFill>
                  <a:srgbClr val="000000"/>
                </a:solidFill>
                <a:latin typeface="Times New Roman"/>
                <a:ea typeface="ＭＳ Ｐゴシック" charset="-128"/>
                <a:cs typeface="Times New Roman"/>
              </a:rPr>
              <a:t>p</a:t>
            </a:r>
            <a:r>
              <a:rPr lang="en-US" sz="2800" i="1" spc="218" baseline="-25000" dirty="0">
                <a:solidFill>
                  <a:srgbClr val="000000"/>
                </a:solidFill>
                <a:latin typeface="Times New Roman"/>
                <a:ea typeface="ＭＳ Ｐゴシック" charset="-128"/>
                <a:cs typeface="Times New Roman"/>
              </a:rPr>
              <a:t>i</a:t>
            </a:r>
            <a:r>
              <a:rPr lang="en-US" sz="2800" spc="334" baseline="-25000" dirty="0">
                <a:solidFill>
                  <a:srgbClr val="000000"/>
                </a:solidFill>
                <a:latin typeface="Times New Roman"/>
                <a:ea typeface="ＭＳ Ｐゴシック" charset="-128"/>
                <a:cs typeface="Times New Roman"/>
              </a:rPr>
              <a:t>+1</a:t>
            </a:r>
            <a:r>
              <a:rPr lang="en-US" sz="2800" spc="824" baseline="8607" dirty="0">
                <a:solidFill>
                  <a:srgbClr val="000000"/>
                </a:solidFill>
                <a:latin typeface="Times New Roman"/>
                <a:ea typeface="ＭＳ Ｐゴシック" charset="-128"/>
                <a:cs typeface="Times New Roman"/>
              </a:rPr>
              <a:t>=</a:t>
            </a:r>
            <a:r>
              <a:rPr lang="en-US" sz="2800" spc="116" baseline="8607" dirty="0">
                <a:solidFill>
                  <a:srgbClr val="000000"/>
                </a:solidFill>
                <a:latin typeface="Times New Roman"/>
                <a:ea typeface="ＭＳ Ｐゴシック" charset="-128"/>
                <a:cs typeface="Times New Roman"/>
              </a:rPr>
              <a:t> </a:t>
            </a:r>
            <a:r>
              <a:rPr lang="en-US" sz="2800" i="1" spc="802" baseline="8607" dirty="0">
                <a:solidFill>
                  <a:srgbClr val="000000"/>
                </a:solidFill>
                <a:latin typeface="Times New Roman"/>
                <a:ea typeface="ＭＳ Ｐゴシック" charset="-128"/>
                <a:cs typeface="Times New Roman"/>
              </a:rPr>
              <a:t>f</a:t>
            </a:r>
            <a:r>
              <a:rPr lang="en-US" sz="2800" i="1" spc="-528" baseline="8607" dirty="0">
                <a:solidFill>
                  <a:srgbClr val="000000"/>
                </a:solidFill>
                <a:latin typeface="Times New Roman"/>
                <a:ea typeface="ＭＳ Ｐゴシック" charset="-128"/>
                <a:cs typeface="Times New Roman"/>
              </a:rPr>
              <a:t> </a:t>
            </a:r>
            <a:r>
              <a:rPr lang="en-US" sz="2800" spc="211" baseline="8607" dirty="0">
                <a:solidFill>
                  <a:srgbClr val="000000"/>
                </a:solidFill>
                <a:latin typeface="Times New Roman"/>
                <a:ea typeface="ＭＳ Ｐゴシック" charset="-128"/>
                <a:cs typeface="Times New Roman"/>
              </a:rPr>
              <a:t>(</a:t>
            </a:r>
            <a:r>
              <a:rPr lang="en-US" sz="2800" i="1" spc="15" baseline="8607" dirty="0">
                <a:solidFill>
                  <a:srgbClr val="000000"/>
                </a:solidFill>
                <a:latin typeface="Times New Roman"/>
                <a:ea typeface="ＭＳ Ｐゴシック" charset="-128"/>
                <a:cs typeface="Times New Roman"/>
              </a:rPr>
              <a:t>p</a:t>
            </a:r>
            <a:r>
              <a:rPr lang="en-US" sz="2800" i="1" spc="341" baseline="-25000" dirty="0">
                <a:solidFill>
                  <a:srgbClr val="000000"/>
                </a:solidFill>
                <a:latin typeface="Times New Roman"/>
                <a:ea typeface="ＭＳ Ｐゴシック" charset="-128"/>
                <a:cs typeface="Times New Roman"/>
              </a:rPr>
              <a:t>i</a:t>
            </a:r>
            <a:r>
              <a:rPr lang="en-US" sz="2800" spc="211" baseline="8607" dirty="0">
                <a:solidFill>
                  <a:srgbClr val="000000"/>
                </a:solidFill>
                <a:latin typeface="Times New Roman"/>
                <a:ea typeface="ＭＳ Ｐゴシック" charset="-128"/>
                <a:cs typeface="Times New Roman"/>
              </a:rPr>
              <a:t>)</a:t>
            </a:r>
            <a:endParaRPr lang="en-US" sz="2800" baseline="8607" dirty="0">
              <a:solidFill>
                <a:srgbClr val="000000"/>
              </a:solidFill>
              <a:latin typeface="Times New Roman"/>
              <a:ea typeface="ＭＳ Ｐゴシック" charset="-128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10129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" grpId="0"/>
      <p:bldP spid="185" grpId="0"/>
      <p:bldP spid="18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CC3487D-D6D5-A04C-94F1-8FE8E59FD7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74348" y="187835"/>
            <a:ext cx="10061002" cy="914400"/>
          </a:xfrm>
        </p:spPr>
        <p:txBody>
          <a:bodyPr/>
          <a:lstStyle/>
          <a:p>
            <a:r>
              <a:rPr lang="en-US" sz="3200" dirty="0">
                <a:solidFill>
                  <a:schemeClr val="accent1"/>
                </a:solidFill>
                <a:latin typeface="Comic Sans MS" panose="030F0902030302020204" pitchFamily="66" charset="0"/>
              </a:rPr>
              <a:t>FTTP Architecture</a:t>
            </a:r>
            <a:endParaRPr lang="en-US" sz="3200" dirty="0">
              <a:solidFill>
                <a:srgbClr val="FF0000"/>
              </a:solidFill>
              <a:latin typeface="Comic Sans MS" panose="030F0902030302020204" pitchFamily="66" charset="0"/>
            </a:endParaRP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2138ACD-20AD-9E49-9CD8-656901E254A0}"/>
              </a:ext>
            </a:extLst>
          </p:cNvPr>
          <p:cNvSpPr txBox="1">
            <a:spLocks/>
          </p:cNvSpPr>
          <p:nvPr/>
        </p:nvSpPr>
        <p:spPr>
          <a:xfrm>
            <a:off x="11488848" y="6039465"/>
            <a:ext cx="703152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1pPr>
            <a:lvl2pPr marL="742950" indent="-28575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2pPr>
            <a:lvl3pPr marL="1143000" indent="-22860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3pPr>
            <a:lvl4pPr marL="1600200" indent="-22860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4pPr>
            <a:lvl5pPr marL="2057400" indent="-22860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5pPr>
            <a:lvl6pPr marL="25146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6pPr>
            <a:lvl7pPr marL="29718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7pPr>
            <a:lvl8pPr marL="34290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8pPr>
            <a:lvl9pPr marL="38862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9pPr>
          </a:lstStyle>
          <a:p>
            <a:pPr algn="r"/>
            <a:fld id="{7CBD4323-42A0-E54E-9D59-E221C7814D01}" type="slidenum">
              <a:rPr lang="en-US" altLang="x-none" sz="1600" smtClean="0">
                <a:latin typeface="Tahoma" charset="0"/>
              </a:rPr>
              <a:pPr algn="r"/>
              <a:t>8</a:t>
            </a:fld>
            <a:endParaRPr lang="en-US" altLang="x-none" sz="1600" dirty="0">
              <a:latin typeface="Tahoma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8CA9C93-9968-704B-81AB-AA69563D95FF}"/>
              </a:ext>
            </a:extLst>
          </p:cNvPr>
          <p:cNvSpPr txBox="1"/>
          <p:nvPr/>
        </p:nvSpPr>
        <p:spPr>
          <a:xfrm>
            <a:off x="740229" y="1335388"/>
            <a:ext cx="10341213" cy="48964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457200" indent="-457200">
              <a:lnSpc>
                <a:spcPct val="114000"/>
              </a:lnSpc>
              <a:buClr>
                <a:schemeClr val="accent1"/>
              </a:buClr>
              <a:buFont typeface="Wingdings" pitchFamily="2" charset="2"/>
              <a:buChar char="q"/>
            </a:pPr>
            <a:r>
              <a:rPr lang="en-US" altLang="x-none" sz="2000" dirty="0">
                <a:latin typeface="Comic Sans MS" charset="0"/>
              </a:rPr>
              <a:t>Optical Network Terminal (ONT) box outside dwelling or business</a:t>
            </a:r>
          </a:p>
          <a:p>
            <a:pPr marL="457200" indent="-457200">
              <a:lnSpc>
                <a:spcPct val="114000"/>
              </a:lnSpc>
              <a:buClr>
                <a:schemeClr val="accent1"/>
              </a:buClr>
              <a:buFont typeface="Wingdings" pitchFamily="2" charset="2"/>
              <a:buChar char="q"/>
            </a:pPr>
            <a:r>
              <a:rPr lang="en-US" altLang="x-none" sz="2000" dirty="0">
                <a:latin typeface="Comic Sans MS" charset="0"/>
              </a:rPr>
              <a:t>Fiber Distribution Terminal (FDT) in poles or pedestals</a:t>
            </a:r>
          </a:p>
          <a:p>
            <a:pPr marL="457200" indent="-457200">
              <a:lnSpc>
                <a:spcPct val="114000"/>
              </a:lnSpc>
              <a:buClr>
                <a:schemeClr val="accent1"/>
              </a:buClr>
              <a:buFont typeface="Wingdings" pitchFamily="2" charset="2"/>
              <a:buChar char="q"/>
            </a:pPr>
            <a:r>
              <a:rPr lang="en-US" altLang="x-none" sz="2000" dirty="0">
                <a:latin typeface="Comic Sans MS" charset="0"/>
              </a:rPr>
              <a:t>Fiber Distribution Hub (FDH) at street cabinet</a:t>
            </a:r>
          </a:p>
          <a:p>
            <a:pPr marL="457200" indent="-457200">
              <a:lnSpc>
                <a:spcPct val="114000"/>
              </a:lnSpc>
              <a:buClr>
                <a:schemeClr val="accent1"/>
              </a:buClr>
              <a:buFont typeface="Wingdings" pitchFamily="2" charset="2"/>
              <a:buChar char="q"/>
            </a:pPr>
            <a:r>
              <a:rPr lang="en-US" altLang="x-none" sz="2000" dirty="0">
                <a:latin typeface="Comic Sans MS" charset="0"/>
              </a:rPr>
              <a:t>Optical Line Terminal (OLT) at central office</a:t>
            </a:r>
          </a:p>
        </p:txBody>
      </p:sp>
      <p:grpSp>
        <p:nvGrpSpPr>
          <p:cNvPr id="9" name="Group 10">
            <a:extLst>
              <a:ext uri="{FF2B5EF4-FFF2-40B4-BE49-F238E27FC236}">
                <a16:creationId xmlns:a16="http://schemas.microsoft.com/office/drawing/2014/main" id="{22A6661C-1852-534A-89DB-26A5C9F962F7}"/>
              </a:ext>
            </a:extLst>
          </p:cNvPr>
          <p:cNvGrpSpPr>
            <a:grpSpLocks/>
          </p:cNvGrpSpPr>
          <p:nvPr/>
        </p:nvGrpSpPr>
        <p:grpSpPr bwMode="auto">
          <a:xfrm>
            <a:off x="2118071" y="2740731"/>
            <a:ext cx="7924800" cy="3724275"/>
            <a:chOff x="234950" y="3835400"/>
            <a:chExt cx="5638800" cy="2714625"/>
          </a:xfrm>
        </p:grpSpPr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BB62CA45-E2F5-754A-804A-7C9BE235087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4950" y="4044950"/>
              <a:ext cx="2562225" cy="25050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" name="Picture 5">
              <a:extLst>
                <a:ext uri="{FF2B5EF4-FFF2-40B4-BE49-F238E27FC236}">
                  <a16:creationId xmlns:a16="http://schemas.microsoft.com/office/drawing/2014/main" id="{FCC7DC57-20C4-594A-B94C-406F09128BF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49550" y="3835400"/>
              <a:ext cx="1743075" cy="1962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" name="Picture 6">
              <a:extLst>
                <a:ext uri="{FF2B5EF4-FFF2-40B4-BE49-F238E27FC236}">
                  <a16:creationId xmlns:a16="http://schemas.microsoft.com/office/drawing/2014/main" id="{CE46DCCB-E209-5244-BFB7-BFB2B352C2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92625" y="5026025"/>
              <a:ext cx="1381125" cy="1457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967838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CC3487D-D6D5-A04C-94F1-8FE8E59FD7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74347" y="224047"/>
            <a:ext cx="9109135" cy="1052914"/>
          </a:xfrm>
        </p:spPr>
        <p:txBody>
          <a:bodyPr/>
          <a:lstStyle/>
          <a:p>
            <a:r>
              <a:rPr lang="en-US" altLang="zh-CN" sz="3600" dirty="0">
                <a:solidFill>
                  <a:schemeClr val="accent1"/>
                </a:solidFill>
                <a:latin typeface="Comic Sans MS" panose="030F0902030302020204" pitchFamily="66" charset="0"/>
              </a:rPr>
              <a:t>Anteater Success</a:t>
            </a:r>
            <a:endParaRPr lang="en-US" sz="3600" dirty="0">
              <a:solidFill>
                <a:schemeClr val="accent1"/>
              </a:solidFill>
              <a:latin typeface="Comic Sans MS" panose="030F0902030302020204" pitchFamily="66" charset="0"/>
            </a:endParaRP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2138ACD-20AD-9E49-9CD8-656901E254A0}"/>
              </a:ext>
            </a:extLst>
          </p:cNvPr>
          <p:cNvSpPr txBox="1">
            <a:spLocks/>
          </p:cNvSpPr>
          <p:nvPr/>
        </p:nvSpPr>
        <p:spPr>
          <a:xfrm>
            <a:off x="11488848" y="6039465"/>
            <a:ext cx="703152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1pPr>
            <a:lvl2pPr marL="742950" indent="-28575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2pPr>
            <a:lvl3pPr marL="1143000" indent="-22860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3pPr>
            <a:lvl4pPr marL="1600200" indent="-22860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4pPr>
            <a:lvl5pPr marL="2057400" indent="-22860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5pPr>
            <a:lvl6pPr marL="25146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6pPr>
            <a:lvl7pPr marL="29718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7pPr>
            <a:lvl8pPr marL="34290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8pPr>
            <a:lvl9pPr marL="38862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9pPr>
          </a:lstStyle>
          <a:p>
            <a:pPr algn="r"/>
            <a:fld id="{7CBD4323-42A0-E54E-9D59-E221C7814D01}" type="slidenum">
              <a:rPr lang="en-US" altLang="x-none" sz="1600" smtClean="0">
                <a:latin typeface="Tahoma" charset="0"/>
              </a:rPr>
              <a:pPr algn="r"/>
              <a:t>80</a:t>
            </a:fld>
            <a:endParaRPr lang="en-US" altLang="x-none" sz="1600" dirty="0">
              <a:latin typeface="Tahoma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0646E9-B47A-AD4C-BD38-B39564593F6D}"/>
              </a:ext>
            </a:extLst>
          </p:cNvPr>
          <p:cNvSpPr txBox="1"/>
          <p:nvPr/>
        </p:nvSpPr>
        <p:spPr>
          <a:xfrm>
            <a:off x="5936566" y="734333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aphicFrame>
        <p:nvGraphicFramePr>
          <p:cNvPr id="49" name="object 10">
            <a:extLst>
              <a:ext uri="{FF2B5EF4-FFF2-40B4-BE49-F238E27FC236}">
                <a16:creationId xmlns:a16="http://schemas.microsoft.com/office/drawing/2014/main" id="{36301AD4-39D3-B341-BD3F-FE3E40578C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3566490"/>
              </p:ext>
            </p:extLst>
          </p:nvPr>
        </p:nvGraphicFramePr>
        <p:xfrm>
          <a:off x="1742596" y="4083882"/>
          <a:ext cx="7059551" cy="2175867"/>
        </p:xfrm>
        <a:graphic>
          <a:graphicData uri="http://schemas.openxmlformats.org/drawingml/2006/table">
            <a:tbl>
              <a:tblPr firstRow="1" bandRow="1"/>
              <a:tblGrid>
                <a:gridCol w="22235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82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0778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3999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5068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</a:defRPr>
                      </a:lvl9pPr>
                    </a:lstStyle>
                    <a:p>
                      <a:endParaRPr sz="3000">
                        <a:latin typeface="Gill Sans"/>
                        <a:cs typeface="Gill Sans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095C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</a:defRPr>
                      </a:lvl9pPr>
                    </a:lstStyle>
                    <a:p>
                      <a:pPr marL="253365">
                        <a:lnSpc>
                          <a:spcPct val="100000"/>
                        </a:lnSpc>
                      </a:pPr>
                      <a:r>
                        <a:rPr sz="2100" spc="-5" dirty="0">
                          <a:solidFill>
                            <a:srgbClr val="FFFFFF"/>
                          </a:solidFill>
                          <a:latin typeface="Gill Sans"/>
                          <a:cs typeface="Gill Sans"/>
                        </a:rPr>
                        <a:t>Loop</a:t>
                      </a:r>
                      <a:endParaRPr sz="2100">
                        <a:latin typeface="Gill Sans"/>
                        <a:cs typeface="Gill Sans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095C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</a:defRPr>
                      </a:lvl9pPr>
                    </a:lstStyle>
                    <a:p>
                      <a:pPr marL="210185">
                        <a:lnSpc>
                          <a:spcPct val="100000"/>
                        </a:lnSpc>
                      </a:pPr>
                      <a:r>
                        <a:rPr sz="2100" dirty="0">
                          <a:solidFill>
                            <a:srgbClr val="FFFFFF"/>
                          </a:solidFill>
                          <a:latin typeface="Gill Sans"/>
                          <a:cs typeface="Gill Sans"/>
                        </a:rPr>
                        <a:t>Pac</a:t>
                      </a:r>
                      <a:r>
                        <a:rPr sz="2100" spc="-90" dirty="0">
                          <a:solidFill>
                            <a:srgbClr val="FFFFFF"/>
                          </a:solidFill>
                          <a:latin typeface="Gill Sans"/>
                          <a:cs typeface="Gill Sans"/>
                        </a:rPr>
                        <a:t>k</a:t>
                      </a:r>
                      <a:r>
                        <a:rPr sz="2100" dirty="0">
                          <a:solidFill>
                            <a:srgbClr val="FFFFFF"/>
                          </a:solidFill>
                          <a:latin typeface="Gill Sans"/>
                          <a:cs typeface="Gill Sans"/>
                        </a:rPr>
                        <a:t>et</a:t>
                      </a:r>
                      <a:r>
                        <a:rPr sz="2100" spc="-5" dirty="0">
                          <a:solidFill>
                            <a:srgbClr val="FFFFFF"/>
                          </a:solidFill>
                          <a:latin typeface="Gill Sans"/>
                          <a:cs typeface="Gill Sans"/>
                        </a:rPr>
                        <a:t> l</a:t>
                      </a:r>
                      <a:r>
                        <a:rPr sz="2100" dirty="0">
                          <a:solidFill>
                            <a:srgbClr val="FFFFFF"/>
                          </a:solidFill>
                          <a:latin typeface="Gill Sans"/>
                          <a:cs typeface="Gill Sans"/>
                        </a:rPr>
                        <a:t>oss</a:t>
                      </a:r>
                      <a:endParaRPr sz="2100">
                        <a:latin typeface="Gill Sans"/>
                        <a:cs typeface="Gill Sans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095C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</a:defRPr>
                      </a:lvl9pPr>
                    </a:lstStyle>
                    <a:p>
                      <a:pPr marL="188595">
                        <a:lnSpc>
                          <a:spcPct val="100000"/>
                        </a:lnSpc>
                      </a:pPr>
                      <a:r>
                        <a:rPr sz="2100" dirty="0">
                          <a:solidFill>
                            <a:srgbClr val="FFFFFF"/>
                          </a:solidFill>
                          <a:latin typeface="Gill Sans"/>
                          <a:cs typeface="Gill Sans"/>
                        </a:rPr>
                        <a:t>Cons</a:t>
                      </a:r>
                      <a:r>
                        <a:rPr sz="2100" spc="-5" dirty="0">
                          <a:solidFill>
                            <a:srgbClr val="FFFFFF"/>
                          </a:solidFill>
                          <a:latin typeface="Gill Sans"/>
                          <a:cs typeface="Gill Sans"/>
                        </a:rPr>
                        <a:t>i</a:t>
                      </a:r>
                      <a:r>
                        <a:rPr sz="2100" dirty="0">
                          <a:solidFill>
                            <a:srgbClr val="FFFFFF"/>
                          </a:solidFill>
                          <a:latin typeface="Gill Sans"/>
                          <a:cs typeface="Gill Sans"/>
                        </a:rPr>
                        <a:t>stency</a:t>
                      </a:r>
                      <a:endParaRPr sz="2100">
                        <a:latin typeface="Gill Sans"/>
                        <a:cs typeface="Gill Sans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095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531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</a:defRPr>
                      </a:lvl9pPr>
                    </a:lstStyle>
                    <a:p>
                      <a:pPr marL="561340">
                        <a:lnSpc>
                          <a:spcPct val="100000"/>
                        </a:lnSpc>
                      </a:pPr>
                      <a:r>
                        <a:rPr sz="2100" dirty="0">
                          <a:latin typeface="Comic Sans MS" panose="030F0902030302020204" pitchFamily="66" charset="0"/>
                          <a:cs typeface="Gill Sans"/>
                        </a:rPr>
                        <a:t>Be</a:t>
                      </a:r>
                      <a:r>
                        <a:rPr sz="2100" spc="-5" dirty="0">
                          <a:latin typeface="Comic Sans MS" panose="030F0902030302020204" pitchFamily="66" charset="0"/>
                          <a:cs typeface="Gill Sans"/>
                        </a:rPr>
                        <a:t>i</a:t>
                      </a:r>
                      <a:r>
                        <a:rPr sz="2100" dirty="0">
                          <a:latin typeface="Comic Sans MS" panose="030F0902030302020204" pitchFamily="66" charset="0"/>
                          <a:cs typeface="Gill Sans"/>
                        </a:rPr>
                        <a:t>ng</a:t>
                      </a:r>
                      <a:r>
                        <a:rPr sz="2100" spc="-5" dirty="0">
                          <a:latin typeface="Comic Sans MS" panose="030F0902030302020204" pitchFamily="66" charset="0"/>
                          <a:cs typeface="Gill Sans"/>
                        </a:rPr>
                        <a:t> </a:t>
                      </a:r>
                      <a:r>
                        <a:rPr sz="2100" dirty="0">
                          <a:latin typeface="Comic Sans MS" panose="030F0902030302020204" pitchFamily="66" charset="0"/>
                          <a:cs typeface="Gill Sans"/>
                        </a:rPr>
                        <a:t>fi</a:t>
                      </a:r>
                      <a:r>
                        <a:rPr sz="2100" spc="-90" dirty="0">
                          <a:latin typeface="Comic Sans MS" panose="030F0902030302020204" pitchFamily="66" charset="0"/>
                          <a:cs typeface="Gill Sans"/>
                        </a:rPr>
                        <a:t>x</a:t>
                      </a:r>
                      <a:r>
                        <a:rPr sz="2100" dirty="0">
                          <a:latin typeface="Comic Sans MS" panose="030F0902030302020204" pitchFamily="66" charset="0"/>
                          <a:cs typeface="Gill Sans"/>
                        </a:rPr>
                        <a:t>ed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1EA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</a:defRPr>
                      </a:lvl9pPr>
                    </a:lstStyle>
                    <a:p>
                      <a:pPr marL="43180" algn="ctr">
                        <a:lnSpc>
                          <a:spcPct val="100000"/>
                        </a:lnSpc>
                      </a:pPr>
                      <a:r>
                        <a:rPr sz="2100" dirty="0">
                          <a:latin typeface="Gill Sans"/>
                          <a:cs typeface="Gill Sans"/>
                        </a:rPr>
                        <a:t>9</a:t>
                      </a:r>
                      <a:endParaRPr sz="2100">
                        <a:latin typeface="Gill Sans"/>
                        <a:cs typeface="Gill Sans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1EA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</a:defRPr>
                      </a:lvl9pPr>
                    </a:lstStyle>
                    <a:p>
                      <a:pPr marL="20955" algn="ctr">
                        <a:lnSpc>
                          <a:spcPct val="100000"/>
                        </a:lnSpc>
                      </a:pPr>
                      <a:r>
                        <a:rPr sz="2100" dirty="0">
                          <a:latin typeface="Gill Sans"/>
                          <a:cs typeface="Gill Sans"/>
                        </a:rPr>
                        <a:t>0</a:t>
                      </a:r>
                      <a:endParaRPr sz="2100">
                        <a:latin typeface="Gill Sans"/>
                        <a:cs typeface="Gill Sans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1EA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</a:defRPr>
                      </a:lvl9pPr>
                    </a:lstStyle>
                    <a:p>
                      <a:pPr marL="8890" algn="ctr">
                        <a:lnSpc>
                          <a:spcPct val="100000"/>
                        </a:lnSpc>
                      </a:pPr>
                      <a:r>
                        <a:rPr sz="2100" dirty="0">
                          <a:latin typeface="Gill Sans"/>
                          <a:cs typeface="Gill Sans"/>
                        </a:rPr>
                        <a:t>0</a:t>
                      </a:r>
                      <a:endParaRPr sz="2100">
                        <a:latin typeface="Gill Sans"/>
                        <a:cs typeface="Gill Sans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1EA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743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</a:defRPr>
                      </a:lvl9pPr>
                    </a:lstStyle>
                    <a:p>
                      <a:pPr marL="483870">
                        <a:lnSpc>
                          <a:spcPct val="100000"/>
                        </a:lnSpc>
                      </a:pPr>
                      <a:r>
                        <a:rPr sz="2100" dirty="0">
                          <a:latin typeface="Comic Sans MS" panose="030F0902030302020204" pitchFamily="66" charset="0"/>
                          <a:cs typeface="Gill Sans"/>
                        </a:rPr>
                        <a:t>Sta</a:t>
                      </a:r>
                      <a:r>
                        <a:rPr sz="2100" spc="-5" dirty="0">
                          <a:latin typeface="Comic Sans MS" panose="030F0902030302020204" pitchFamily="66" charset="0"/>
                          <a:cs typeface="Gill Sans"/>
                        </a:rPr>
                        <a:t>l</a:t>
                      </a:r>
                      <a:r>
                        <a:rPr sz="2100" dirty="0">
                          <a:latin typeface="Comic Sans MS" panose="030F0902030302020204" pitchFamily="66" charset="0"/>
                          <a:cs typeface="Gill Sans"/>
                        </a:rPr>
                        <a:t>e</a:t>
                      </a:r>
                      <a:r>
                        <a:rPr sz="2100" spc="-5" dirty="0">
                          <a:latin typeface="Comic Sans MS" panose="030F0902030302020204" pitchFamily="66" charset="0"/>
                          <a:cs typeface="Gill Sans"/>
                        </a:rPr>
                        <a:t> </a:t>
                      </a:r>
                      <a:r>
                        <a:rPr sz="2100" dirty="0">
                          <a:latin typeface="Comic Sans MS" panose="030F0902030302020204" pitchFamily="66" charset="0"/>
                          <a:cs typeface="Gill Sans"/>
                        </a:rPr>
                        <a:t>config.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F5F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</a:defRPr>
                      </a:lvl9pPr>
                    </a:lstStyle>
                    <a:p>
                      <a:pPr marL="43180" algn="ctr">
                        <a:lnSpc>
                          <a:spcPct val="100000"/>
                        </a:lnSpc>
                      </a:pPr>
                      <a:r>
                        <a:rPr sz="2100" dirty="0">
                          <a:latin typeface="Gill Sans"/>
                          <a:cs typeface="Gill Sans"/>
                        </a:rPr>
                        <a:t>0</a:t>
                      </a:r>
                      <a:endParaRPr sz="2100">
                        <a:latin typeface="Gill Sans"/>
                        <a:cs typeface="Gill Sans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F5F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</a:defRPr>
                      </a:lvl9pPr>
                    </a:lstStyle>
                    <a:p>
                      <a:pPr marL="20955" algn="ctr">
                        <a:lnSpc>
                          <a:spcPct val="100000"/>
                        </a:lnSpc>
                      </a:pPr>
                      <a:r>
                        <a:rPr sz="2100" dirty="0">
                          <a:latin typeface="Gill Sans"/>
                          <a:cs typeface="Gill Sans"/>
                        </a:rPr>
                        <a:t>13</a:t>
                      </a:r>
                      <a:endParaRPr sz="2100">
                        <a:latin typeface="Gill Sans"/>
                        <a:cs typeface="Gill Sans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F5F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</a:defRPr>
                      </a:lvl9pPr>
                    </a:lstStyle>
                    <a:p>
                      <a:pPr marL="8890" algn="ctr">
                        <a:lnSpc>
                          <a:spcPct val="100000"/>
                        </a:lnSpc>
                      </a:pPr>
                      <a:r>
                        <a:rPr sz="2100" dirty="0">
                          <a:latin typeface="Gill Sans"/>
                          <a:cs typeface="Gill Sans"/>
                        </a:rPr>
                        <a:t>1</a:t>
                      </a:r>
                      <a:endParaRPr sz="2100">
                        <a:latin typeface="Gill Sans"/>
                        <a:cs typeface="Gill Sans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F5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743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</a:defRPr>
                      </a:lvl9pPr>
                    </a:lstStyle>
                    <a:p>
                      <a:pPr marL="659130">
                        <a:lnSpc>
                          <a:spcPct val="100000"/>
                        </a:lnSpc>
                      </a:pPr>
                      <a:r>
                        <a:rPr sz="2100" spc="-5" dirty="0">
                          <a:latin typeface="Comic Sans MS" panose="030F0902030302020204" pitchFamily="66" charset="0"/>
                          <a:cs typeface="Gill Sans"/>
                        </a:rPr>
                        <a:t>Fals</a:t>
                      </a:r>
                      <a:r>
                        <a:rPr sz="2100" dirty="0">
                          <a:latin typeface="Comic Sans MS" panose="030F0902030302020204" pitchFamily="66" charset="0"/>
                          <a:cs typeface="Gill Sans"/>
                        </a:rPr>
                        <a:t>e pos.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1EA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</a:defRPr>
                      </a:lvl9pPr>
                    </a:lstStyle>
                    <a:p>
                      <a:pPr marL="43180" algn="ctr">
                        <a:lnSpc>
                          <a:spcPct val="100000"/>
                        </a:lnSpc>
                      </a:pPr>
                      <a:r>
                        <a:rPr sz="2100" dirty="0">
                          <a:latin typeface="Gill Sans"/>
                          <a:cs typeface="Gill Sans"/>
                        </a:rPr>
                        <a:t>0</a:t>
                      </a:r>
                      <a:endParaRPr sz="2100">
                        <a:latin typeface="Gill Sans"/>
                        <a:cs typeface="Gill Sans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1EA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</a:defRPr>
                      </a:lvl9pPr>
                    </a:lstStyle>
                    <a:p>
                      <a:pPr marL="20955" algn="ctr">
                        <a:lnSpc>
                          <a:spcPct val="100000"/>
                        </a:lnSpc>
                      </a:pPr>
                      <a:r>
                        <a:rPr sz="2100" dirty="0">
                          <a:latin typeface="Gill Sans"/>
                          <a:cs typeface="Gill Sans"/>
                        </a:rPr>
                        <a:t>4</a:t>
                      </a:r>
                      <a:endParaRPr sz="2100">
                        <a:latin typeface="Gill Sans"/>
                        <a:cs typeface="Gill Sans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1EA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</a:defRPr>
                      </a:lvl9pPr>
                    </a:lstStyle>
                    <a:p>
                      <a:pPr marL="8890" algn="ctr">
                        <a:lnSpc>
                          <a:spcPct val="100000"/>
                        </a:lnSpc>
                      </a:pPr>
                      <a:r>
                        <a:rPr sz="2100" dirty="0">
                          <a:latin typeface="Gill Sans"/>
                          <a:cs typeface="Gill Sans"/>
                        </a:rPr>
                        <a:t>1</a:t>
                      </a:r>
                      <a:endParaRPr sz="2100">
                        <a:latin typeface="Gill Sans"/>
                        <a:cs typeface="Gill Sans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1EA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848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</a:defRPr>
                      </a:lvl9pPr>
                    </a:lstStyle>
                    <a:p>
                      <a:pPr marL="659130">
                        <a:lnSpc>
                          <a:spcPct val="100000"/>
                        </a:lnSpc>
                      </a:pPr>
                      <a:r>
                        <a:rPr lang="en-US" sz="2100" spc="-5" dirty="0">
                          <a:latin typeface="Comic Sans MS" panose="030F0902030302020204" pitchFamily="66" charset="0"/>
                          <a:cs typeface="Gill Sans"/>
                        </a:rPr>
                        <a:t>Total alerts</a:t>
                      </a:r>
                      <a:endParaRPr lang="en-US" sz="2100" dirty="0">
                        <a:latin typeface="Comic Sans MS" panose="030F0902030302020204" pitchFamily="66" charset="0"/>
                        <a:cs typeface="Gill Sans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F5F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</a:defRPr>
                      </a:lvl9pPr>
                    </a:lstStyle>
                    <a:p>
                      <a:pPr marL="43180" algn="ctr">
                        <a:lnSpc>
                          <a:spcPct val="100000"/>
                        </a:lnSpc>
                      </a:pPr>
                      <a:r>
                        <a:rPr sz="2100" dirty="0">
                          <a:latin typeface="Gill Sans"/>
                          <a:cs typeface="Gill Sans"/>
                        </a:rPr>
                        <a:t>9</a:t>
                      </a:r>
                      <a:endParaRPr sz="2100">
                        <a:latin typeface="Gill Sans"/>
                        <a:cs typeface="Gill Sans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F5F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</a:defRPr>
                      </a:lvl9pPr>
                    </a:lstStyle>
                    <a:p>
                      <a:pPr marL="20955" algn="ctr">
                        <a:lnSpc>
                          <a:spcPct val="100000"/>
                        </a:lnSpc>
                      </a:pPr>
                      <a:r>
                        <a:rPr sz="2100" dirty="0">
                          <a:latin typeface="Gill Sans"/>
                          <a:cs typeface="Gill Sans"/>
                        </a:rPr>
                        <a:t>17</a:t>
                      </a:r>
                      <a:endParaRPr sz="2100">
                        <a:latin typeface="Gill Sans"/>
                        <a:cs typeface="Gill Sans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F5F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</a:defRPr>
                      </a:lvl9pPr>
                    </a:lstStyle>
                    <a:p>
                      <a:pPr marL="8890" algn="ctr">
                        <a:lnSpc>
                          <a:spcPct val="100000"/>
                        </a:lnSpc>
                      </a:pPr>
                      <a:r>
                        <a:rPr sz="2100" dirty="0">
                          <a:latin typeface="Gill Sans"/>
                          <a:cs typeface="Gill Sans"/>
                        </a:rPr>
                        <a:t>2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F5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0" name="Content Placeholder 11">
            <a:extLst>
              <a:ext uri="{FF2B5EF4-FFF2-40B4-BE49-F238E27FC236}">
                <a16:creationId xmlns:a16="http://schemas.microsoft.com/office/drawing/2014/main" id="{D6E6A11F-2486-CB40-9035-B75736D22547}"/>
              </a:ext>
            </a:extLst>
          </p:cNvPr>
          <p:cNvSpPr txBox="1">
            <a:spLocks/>
          </p:cNvSpPr>
          <p:nvPr/>
        </p:nvSpPr>
        <p:spPr bwMode="auto">
          <a:xfrm>
            <a:off x="2041797" y="1276961"/>
            <a:ext cx="8158999" cy="4656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557" tIns="45781" rIns="91557" bIns="45781" numCol="1" anchor="t" anchorCtr="0" compatLnSpc="1">
            <a:prstTxWarp prst="textNoShape">
              <a:avLst/>
            </a:prstTxWarp>
          </a:bodyPr>
          <a:lstStyle>
            <a:lvl1pPr marL="342900" indent="-342900" algn="l" defTabSz="915988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Wingdings" pitchFamily="2" charset="2"/>
              <a:buChar char="q"/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4538" indent="-287338" algn="l" defTabSz="915988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Courier New" panose="02070309020205020404" pitchFamily="49" charset="0"/>
              <a:buChar char="o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4588" indent="-228600" algn="l" defTabSz="915988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603375" indent="-230188" algn="l" defTabSz="915988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charset="0"/>
              </a:defRPr>
            </a:lvl4pPr>
            <a:lvl5pPr marL="2060575" indent="-228600" algn="l" defTabSz="915988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charset="0"/>
              </a:defRPr>
            </a:lvl5pPr>
            <a:lvl6pPr marL="2517775" indent="-228600" algn="l" defTabSz="915988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4975" indent="-228600" algn="l" defTabSz="915988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32175" indent="-228600" algn="l" defTabSz="915988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9375" indent="-228600" algn="l" defTabSz="915988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342900" marR="0" lvl="0" indent="-342900" algn="l" defTabSz="915988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Wingdings" pitchFamily="2" charset="2"/>
              <a:buChar char="q"/>
              <a:tabLst/>
              <a:defRPr/>
            </a:pPr>
            <a:r>
              <a:rPr kumimoji="0" lang="en-US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/>
                <a:ea typeface="ＭＳ Ｐゴシック" charset="0"/>
              </a:rPr>
              <a:t>Evaluated with UIUC campus network</a:t>
            </a:r>
          </a:p>
          <a:p>
            <a:pPr marL="744538" marR="0" lvl="1" indent="-287338" algn="l" defTabSz="915988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75000"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/>
                <a:ea typeface="ＭＳ Ｐゴシック" charset="0"/>
              </a:rPr>
              <a:t>～178 routers supporting &gt;70,000 machines</a:t>
            </a:r>
          </a:p>
          <a:p>
            <a:pPr marL="744538" marR="0" lvl="1" indent="-287338" algn="l" defTabSz="915988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75000"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/>
                <a:ea typeface="ＭＳ Ｐゴシック" charset="0"/>
              </a:rPr>
              <a:t>Predominantly OSPF, also uses BGP and static routing 1,627 FIB entries per router (mean)</a:t>
            </a:r>
          </a:p>
          <a:p>
            <a:pPr marL="744538" marR="0" lvl="1" indent="-287338" algn="l" defTabSz="915988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75000"/>
              <a:buFont typeface="Courier New" panose="02070309020205020404" pitchFamily="49" charset="0"/>
              <a:buChar char="o"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/>
              <a:ea typeface="ＭＳ Ｐゴシック" charset="0"/>
            </a:endParaRPr>
          </a:p>
          <a:p>
            <a:pPr marL="342900" marR="0" lvl="0" indent="-342900" algn="l" defTabSz="915988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Wingdings" pitchFamily="2" charset="2"/>
              <a:buChar char="q"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/>
                <a:ea typeface="ＭＳ Ｐゴシック" charset="0"/>
              </a:rPr>
              <a:t>Result: Revealed 23 bugs with 3 invariants in 2 hours</a:t>
            </a:r>
          </a:p>
          <a:p>
            <a:pPr marL="342900" marR="0" lvl="0" indent="-342900" algn="l" defTabSz="915988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Wingdings" pitchFamily="2" charset="2"/>
              <a:buChar char="q"/>
              <a:tabLst/>
              <a:defRPr/>
            </a:pP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0473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CC3487D-D6D5-A04C-94F1-8FE8E59FD7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74347" y="224047"/>
            <a:ext cx="9109135" cy="1052914"/>
          </a:xfrm>
        </p:spPr>
        <p:txBody>
          <a:bodyPr/>
          <a:lstStyle/>
          <a:p>
            <a:r>
              <a:rPr lang="en-US" altLang="zh-CN" sz="3600" dirty="0">
                <a:solidFill>
                  <a:schemeClr val="accent1"/>
                </a:solidFill>
                <a:latin typeface="Comic Sans MS" panose="030F0902030302020204" pitchFamily="66" charset="0"/>
              </a:rPr>
              <a:t>Benefits of Anteater</a:t>
            </a:r>
            <a:endParaRPr lang="en-US" sz="3600" dirty="0">
              <a:solidFill>
                <a:schemeClr val="accent1"/>
              </a:solidFill>
              <a:latin typeface="Comic Sans MS" panose="030F0902030302020204" pitchFamily="66" charset="0"/>
            </a:endParaRP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2138ACD-20AD-9E49-9CD8-656901E254A0}"/>
              </a:ext>
            </a:extLst>
          </p:cNvPr>
          <p:cNvSpPr txBox="1">
            <a:spLocks/>
          </p:cNvSpPr>
          <p:nvPr/>
        </p:nvSpPr>
        <p:spPr>
          <a:xfrm>
            <a:off x="11488848" y="6039465"/>
            <a:ext cx="703152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1pPr>
            <a:lvl2pPr marL="742950" indent="-28575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2pPr>
            <a:lvl3pPr marL="1143000" indent="-22860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3pPr>
            <a:lvl4pPr marL="1600200" indent="-22860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4pPr>
            <a:lvl5pPr marL="2057400" indent="-22860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5pPr>
            <a:lvl6pPr marL="25146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6pPr>
            <a:lvl7pPr marL="29718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7pPr>
            <a:lvl8pPr marL="34290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8pPr>
            <a:lvl9pPr marL="38862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9pPr>
          </a:lstStyle>
          <a:p>
            <a:pPr algn="r"/>
            <a:fld id="{7CBD4323-42A0-E54E-9D59-E221C7814D01}" type="slidenum">
              <a:rPr lang="en-US" altLang="x-none" sz="1600" smtClean="0">
                <a:latin typeface="Tahoma" charset="0"/>
              </a:rPr>
              <a:pPr algn="r"/>
              <a:t>81</a:t>
            </a:fld>
            <a:endParaRPr lang="en-US" altLang="x-none" sz="1600" dirty="0">
              <a:latin typeface="Tahoma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0646E9-B47A-AD4C-BD38-B39564593F6D}"/>
              </a:ext>
            </a:extLst>
          </p:cNvPr>
          <p:cNvSpPr txBox="1"/>
          <p:nvPr/>
        </p:nvSpPr>
        <p:spPr>
          <a:xfrm>
            <a:off x="5936566" y="734333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AAFD1C7-0EA9-E443-9598-802E8AB685A1}"/>
              </a:ext>
            </a:extLst>
          </p:cNvPr>
          <p:cNvSpPr txBox="1">
            <a:spLocks/>
          </p:cNvSpPr>
          <p:nvPr/>
        </p:nvSpPr>
        <p:spPr bwMode="auto">
          <a:xfrm>
            <a:off x="2229540" y="1276961"/>
            <a:ext cx="7783513" cy="4656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557" tIns="45781" rIns="91557" bIns="45781" numCol="1" anchor="t" anchorCtr="0" compatLnSpc="1">
            <a:prstTxWarp prst="textNoShape">
              <a:avLst/>
            </a:prstTxWarp>
          </a:bodyPr>
          <a:lstStyle>
            <a:lvl1pPr marL="342900" indent="-342900" algn="l" defTabSz="915988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Wingdings" pitchFamily="2" charset="2"/>
              <a:buChar char="q"/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4538" indent="-287338" algn="l" defTabSz="915988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Courier New" panose="02070309020205020404" pitchFamily="49" charset="0"/>
              <a:buChar char="o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4588" indent="-228600" algn="l" defTabSz="915988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603375" indent="-230188" algn="l" defTabSz="915988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charset="0"/>
              </a:defRPr>
            </a:lvl4pPr>
            <a:lvl5pPr marL="2060575" indent="-228600" algn="l" defTabSz="915988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charset="0"/>
              </a:defRPr>
            </a:lvl5pPr>
            <a:lvl6pPr marL="2517775" indent="-228600" algn="l" defTabSz="915988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4975" indent="-228600" algn="l" defTabSz="915988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32175" indent="-228600" algn="l" defTabSz="915988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9375" indent="-228600" algn="l" defTabSz="915988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342900" marR="0" lvl="0" indent="-342900" algn="l" defTabSz="915988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Wingdings" pitchFamily="2" charset="2"/>
              <a:buChar char="q"/>
              <a:tabLst/>
              <a:defRPr/>
            </a:pPr>
            <a:r>
              <a:rPr kumimoji="0" lang="en-US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/>
                <a:ea typeface="ＭＳ Ｐゴシック" charset="0"/>
              </a:rPr>
              <a:t>First systematic application of Boolean logic to verify some common network properties</a:t>
            </a:r>
          </a:p>
          <a:p>
            <a:pPr marL="342900" marR="0" lvl="0" indent="-342900" algn="l" defTabSz="915988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Wingdings" pitchFamily="2" charset="2"/>
              <a:buChar char="q"/>
              <a:tabLst/>
              <a:defRPr/>
            </a:pPr>
            <a:r>
              <a:rPr kumimoji="0" lang="en-US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/>
                <a:ea typeface="ＭＳ Ｐゴシック" charset="0"/>
              </a:rPr>
              <a:t>Many follow-up up applying SAT in particular and SMT (Satisfiability modulo theories) in general</a:t>
            </a:r>
          </a:p>
          <a:p>
            <a:pPr marL="744538" marR="0" lvl="1" indent="-287338" algn="l" defTabSz="915988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75000"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/>
                <a:ea typeface="ＭＳ Ｐゴシック" charset="0"/>
              </a:rPr>
              <a:t>Read SMT tutorial</a:t>
            </a:r>
          </a:p>
          <a:p>
            <a:pPr marL="744538" marR="0" lvl="1" indent="-287338" algn="l" defTabSz="915988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75000"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/>
                <a:ea typeface="ＭＳ Ｐゴシック" charset="0"/>
              </a:rPr>
              <a:t>Read Minesweeper on applying SMT to network verification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7303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CC3487D-D6D5-A04C-94F1-8FE8E59FD7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3600" dirty="0">
                <a:solidFill>
                  <a:schemeClr val="accent1"/>
                </a:solidFill>
                <a:latin typeface="Comic Sans MS" panose="030F0902030302020204" pitchFamily="66" charset="0"/>
              </a:rPr>
              <a:t>Out</a:t>
            </a:r>
            <a:r>
              <a:rPr lang="en-US" altLang="zh-CN" sz="3600" dirty="0">
                <a:solidFill>
                  <a:schemeClr val="accent1"/>
                </a:solidFill>
                <a:latin typeface="Comic Sans MS" panose="030F0902030302020204" pitchFamily="66" charset="0"/>
              </a:rPr>
              <a:t>line</a:t>
            </a:r>
            <a:endParaRPr lang="en-US" sz="3600" dirty="0">
              <a:solidFill>
                <a:schemeClr val="accent1"/>
              </a:solidFill>
              <a:latin typeface="Comic Sans MS" panose="030F0902030302020204" pitchFamily="66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61F447-33B6-554C-B073-6B688B696773}"/>
              </a:ext>
            </a:extLst>
          </p:cNvPr>
          <p:cNvSpPr txBox="1"/>
          <p:nvPr/>
        </p:nvSpPr>
        <p:spPr>
          <a:xfrm>
            <a:off x="740229" y="1371600"/>
            <a:ext cx="10929257" cy="48964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457200" indent="-457200">
              <a:lnSpc>
                <a:spcPct val="150000"/>
              </a:lnSpc>
              <a:buClr>
                <a:schemeClr val="tx1"/>
              </a:buClr>
              <a:buFont typeface="Wingdings" pitchFamily="2" charset="2"/>
              <a:buChar char="q"/>
            </a:pPr>
            <a:r>
              <a:rPr lang="en-US" altLang="zh-CN" sz="2800" dirty="0">
                <a:latin typeface="Comic Sans MS" panose="030F0902030302020204" pitchFamily="66" charset="0"/>
                <a:ea typeface="ＭＳ Ｐゴシック" charset="-128"/>
              </a:rPr>
              <a:t>Recap</a:t>
            </a:r>
            <a:endParaRPr lang="en-US" altLang="ja-JP" sz="2800" dirty="0">
              <a:latin typeface="Comic Sans MS" panose="030F0902030302020204" pitchFamily="66" charset="0"/>
              <a:ea typeface="ＭＳ Ｐゴシック" charset="-128"/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q"/>
            </a:pPr>
            <a:r>
              <a:rPr lang="en-US" altLang="zh-CN" sz="2800" dirty="0">
                <a:latin typeface="Comic Sans MS" panose="030F0902030302020204" pitchFamily="66" charset="0"/>
                <a:ea typeface="ＭＳ Ｐゴシック" charset="-128"/>
              </a:rPr>
              <a:t>Layered</a:t>
            </a:r>
            <a:r>
              <a:rPr lang="zh-CN" altLang="en-US" sz="2800" dirty="0">
                <a:latin typeface="Comic Sans MS" panose="030F0902030302020204" pitchFamily="66" charset="0"/>
                <a:ea typeface="ＭＳ Ｐゴシック" charset="-128"/>
              </a:rPr>
              <a:t> </a:t>
            </a:r>
            <a:r>
              <a:rPr lang="en-US" altLang="zh-CN" sz="2800" dirty="0">
                <a:latin typeface="Comic Sans MS" panose="030F0902030302020204" pitchFamily="66" charset="0"/>
                <a:ea typeface="ＭＳ Ｐゴシック" charset="-128"/>
              </a:rPr>
              <a:t>architecture</a:t>
            </a:r>
            <a:endParaRPr lang="en-US" altLang="x-none" sz="2800" dirty="0">
              <a:latin typeface="Comic Sans MS" panose="030F0902030302020204" pitchFamily="66" charset="0"/>
              <a:ea typeface="ＭＳ Ｐゴシック" charset="-128"/>
            </a:endParaRPr>
          </a:p>
          <a:p>
            <a:pPr marL="914400" lvl="1" indent="-457200">
              <a:buClr>
                <a:schemeClr val="tx1"/>
              </a:buClr>
              <a:buSzPct val="85000"/>
              <a:buFont typeface="Wingdings" pitchFamily="2" charset="2"/>
              <a:buChar char="q"/>
            </a:pPr>
            <a:r>
              <a:rPr lang="en-US" altLang="x-none" sz="2800" dirty="0">
                <a:latin typeface="Comic Sans MS" panose="030F0902030302020204" pitchFamily="66" charset="0"/>
                <a:ea typeface="ＭＳ Ｐゴシック" charset="-128"/>
              </a:rPr>
              <a:t>what is layering?</a:t>
            </a:r>
          </a:p>
          <a:p>
            <a:pPr marL="914400" lvl="1" indent="-457200">
              <a:buSzPct val="85000"/>
              <a:buFont typeface="Wingdings" pitchFamily="2" charset="2"/>
              <a:buChar char="q"/>
            </a:pPr>
            <a:r>
              <a:rPr lang="en-US" altLang="x-none" sz="2800" dirty="0">
                <a:latin typeface="Comic Sans MS" panose="030F0902030302020204" pitchFamily="66" charset="0"/>
                <a:ea typeface="ＭＳ Ｐゴシック" charset="-128"/>
              </a:rPr>
              <a:t>why </a:t>
            </a:r>
            <a:r>
              <a:rPr lang="en-US" altLang="zh-CN" sz="2800" dirty="0">
                <a:latin typeface="Comic Sans MS" panose="030F0902030302020204" pitchFamily="66" charset="0"/>
                <a:ea typeface="ＭＳ Ｐゴシック" charset="-128"/>
              </a:rPr>
              <a:t>l</a:t>
            </a:r>
            <a:r>
              <a:rPr lang="en-US" altLang="x-none" sz="2800" dirty="0">
                <a:latin typeface="Comic Sans MS" panose="030F0902030302020204" pitchFamily="66" charset="0"/>
                <a:ea typeface="ＭＳ Ｐゴシック" charset="-128"/>
              </a:rPr>
              <a:t>ayering?</a:t>
            </a:r>
          </a:p>
          <a:p>
            <a:pPr marL="914400" lvl="1" indent="-457200">
              <a:buClr>
                <a:schemeClr val="tx1"/>
              </a:buClr>
              <a:buSzPct val="85000"/>
              <a:buFont typeface="Wingdings" pitchFamily="2" charset="2"/>
              <a:buChar char="q"/>
            </a:pPr>
            <a:r>
              <a:rPr lang="en-US" altLang="x-none" sz="2800" dirty="0">
                <a:latin typeface="Comic Sans MS" panose="030F0902030302020204" pitchFamily="66" charset="0"/>
                <a:ea typeface="ＭＳ Ｐゴシック" charset="-128"/>
              </a:rPr>
              <a:t>ISO/OSI layering and Internet layering</a:t>
            </a:r>
          </a:p>
          <a:p>
            <a:pPr marL="457200" indent="-457200">
              <a:buClr>
                <a:schemeClr val="tx1"/>
              </a:buClr>
              <a:buSzPct val="85000"/>
              <a:buFont typeface="Wingdings" pitchFamily="2" charset="2"/>
              <a:buChar char="q"/>
            </a:pPr>
            <a:r>
              <a:rPr lang="en-US" altLang="zh-CN" sz="2800" dirty="0">
                <a:latin typeface="Comic Sans MS" panose="030F0902030302020204" pitchFamily="66" charset="0"/>
                <a:ea typeface="ＭＳ Ｐゴシック" charset="-128"/>
              </a:rPr>
              <a:t>Network</a:t>
            </a:r>
            <a:r>
              <a:rPr lang="zh-CN" altLang="en-US" sz="2800" dirty="0">
                <a:latin typeface="Comic Sans MS" panose="030F0902030302020204" pitchFamily="66" charset="0"/>
                <a:ea typeface="ＭＳ Ｐゴシック" charset="-128"/>
              </a:rPr>
              <a:t> </a:t>
            </a:r>
            <a:r>
              <a:rPr lang="en-US" altLang="zh-CN" sz="2800" dirty="0">
                <a:latin typeface="Comic Sans MS" panose="030F0902030302020204" pitchFamily="66" charset="0"/>
                <a:ea typeface="ＭＳ Ｐゴシック" charset="-128"/>
              </a:rPr>
              <a:t>Verification</a:t>
            </a:r>
          </a:p>
          <a:p>
            <a:pPr marL="914400" lvl="1" indent="-457200">
              <a:buClr>
                <a:schemeClr val="tx1"/>
              </a:buClr>
              <a:buSzPct val="85000"/>
              <a:buFont typeface="Courier New" panose="02070309020205020404" pitchFamily="49" charset="0"/>
              <a:buChar char="o"/>
            </a:pPr>
            <a:r>
              <a:rPr lang="en-US" altLang="x-none" sz="2800" dirty="0">
                <a:latin typeface="Comic Sans MS" panose="030F0902030302020204" pitchFamily="66" charset="0"/>
                <a:ea typeface="ＭＳ Ｐゴシック" charset="-128"/>
              </a:rPr>
              <a:t>Dat</a:t>
            </a:r>
            <a:r>
              <a:rPr lang="en-US" altLang="zh-CN" sz="2800" dirty="0">
                <a:latin typeface="Comic Sans MS" panose="030F0902030302020204" pitchFamily="66" charset="0"/>
                <a:ea typeface="ＭＳ Ｐゴシック" charset="-128"/>
              </a:rPr>
              <a:t>a</a:t>
            </a:r>
            <a:r>
              <a:rPr lang="zh-CN" altLang="en-US" sz="2800" dirty="0">
                <a:latin typeface="Comic Sans MS" panose="030F0902030302020204" pitchFamily="66" charset="0"/>
                <a:ea typeface="ＭＳ Ｐゴシック" charset="-128"/>
              </a:rPr>
              <a:t> </a:t>
            </a:r>
            <a:r>
              <a:rPr lang="en-US" altLang="zh-CN" sz="2800" dirty="0">
                <a:latin typeface="Comic Sans MS" panose="030F0902030302020204" pitchFamily="66" charset="0"/>
                <a:ea typeface="ＭＳ Ｐゴシック" charset="-128"/>
              </a:rPr>
              <a:t>plane</a:t>
            </a:r>
            <a:r>
              <a:rPr lang="zh-CN" altLang="en-US" sz="2800" dirty="0">
                <a:latin typeface="Comic Sans MS" panose="030F0902030302020204" pitchFamily="66" charset="0"/>
                <a:ea typeface="ＭＳ Ｐゴシック" charset="-128"/>
              </a:rPr>
              <a:t> </a:t>
            </a:r>
            <a:r>
              <a:rPr lang="en-US" altLang="zh-CN" sz="2800" dirty="0">
                <a:latin typeface="Comic Sans MS" panose="030F0902030302020204" pitchFamily="66" charset="0"/>
                <a:ea typeface="ＭＳ Ｐゴシック" charset="-128"/>
              </a:rPr>
              <a:t>verification</a:t>
            </a:r>
            <a:r>
              <a:rPr lang="zh-CN" altLang="en-US" sz="2800" dirty="0">
                <a:latin typeface="Comic Sans MS" panose="030F0902030302020204" pitchFamily="66" charset="0"/>
                <a:ea typeface="ＭＳ Ｐゴシック" charset="-128"/>
              </a:rPr>
              <a:t> </a:t>
            </a:r>
            <a:r>
              <a:rPr lang="en-US" altLang="zh-CN" sz="2800" dirty="0">
                <a:latin typeface="Comic Sans MS" panose="030F0902030302020204" pitchFamily="66" charset="0"/>
                <a:ea typeface="ＭＳ Ｐゴシック" charset="-128"/>
              </a:rPr>
              <a:t>–</a:t>
            </a:r>
            <a:r>
              <a:rPr lang="zh-CN" altLang="en-US" sz="2800" dirty="0">
                <a:latin typeface="Comic Sans MS" panose="030F0902030302020204" pitchFamily="66" charset="0"/>
                <a:ea typeface="ＭＳ Ｐゴシック" charset="-128"/>
              </a:rPr>
              <a:t> </a:t>
            </a:r>
            <a:r>
              <a:rPr lang="en-US" altLang="zh-CN" sz="2800" dirty="0">
                <a:latin typeface="Comic Sans MS" panose="030F0902030302020204" pitchFamily="66" charset="0"/>
                <a:ea typeface="ＭＳ Ｐゴシック" charset="-128"/>
              </a:rPr>
              <a:t>Anteater</a:t>
            </a:r>
          </a:p>
          <a:p>
            <a:pPr marL="914400" lvl="1" indent="-457200">
              <a:buClr>
                <a:srgbClr val="C00000"/>
              </a:buClr>
              <a:buSzPct val="85000"/>
              <a:buFont typeface="Courier New" panose="02070309020205020404" pitchFamily="49" charset="0"/>
              <a:buChar char="o"/>
            </a:pPr>
            <a:r>
              <a:rPr lang="en-US" altLang="x-none" sz="2800" i="1" dirty="0">
                <a:solidFill>
                  <a:srgbClr val="C00000"/>
                </a:solidFill>
                <a:latin typeface="Comic Sans MS" panose="030F0902030302020204" pitchFamily="66" charset="0"/>
                <a:ea typeface="ＭＳ Ｐゴシック" charset="-128"/>
              </a:rPr>
              <a:t>Cont</a:t>
            </a:r>
            <a:r>
              <a:rPr lang="en-US" altLang="zh-CN" sz="2800" i="1" dirty="0">
                <a:solidFill>
                  <a:srgbClr val="C00000"/>
                </a:solidFill>
                <a:latin typeface="Comic Sans MS" panose="030F0902030302020204" pitchFamily="66" charset="0"/>
                <a:ea typeface="ＭＳ Ｐゴシック" charset="-128"/>
              </a:rPr>
              <a:t>rol</a:t>
            </a:r>
            <a:r>
              <a:rPr lang="zh-CN" altLang="en-US" sz="2800" i="1" dirty="0">
                <a:solidFill>
                  <a:srgbClr val="C00000"/>
                </a:solidFill>
                <a:latin typeface="Comic Sans MS" panose="030F0902030302020204" pitchFamily="66" charset="0"/>
                <a:ea typeface="ＭＳ Ｐゴシック" charset="-128"/>
              </a:rPr>
              <a:t> </a:t>
            </a:r>
            <a:r>
              <a:rPr lang="en-US" altLang="zh-CN" sz="2800" i="1" dirty="0">
                <a:solidFill>
                  <a:srgbClr val="C00000"/>
                </a:solidFill>
                <a:latin typeface="Comic Sans MS" panose="030F0902030302020204" pitchFamily="66" charset="0"/>
                <a:ea typeface="ＭＳ Ｐゴシック" charset="-128"/>
              </a:rPr>
              <a:t>plane</a:t>
            </a:r>
            <a:r>
              <a:rPr lang="zh-CN" altLang="en-US" sz="2800" i="1" dirty="0">
                <a:solidFill>
                  <a:srgbClr val="C00000"/>
                </a:solidFill>
                <a:latin typeface="Comic Sans MS" panose="030F0902030302020204" pitchFamily="66" charset="0"/>
                <a:ea typeface="ＭＳ Ｐゴシック" charset="-128"/>
              </a:rPr>
              <a:t> </a:t>
            </a:r>
            <a:r>
              <a:rPr lang="en-US" altLang="zh-CN" sz="2800" i="1" dirty="0">
                <a:solidFill>
                  <a:srgbClr val="C00000"/>
                </a:solidFill>
                <a:latin typeface="Comic Sans MS" panose="030F0902030302020204" pitchFamily="66" charset="0"/>
                <a:ea typeface="ＭＳ Ｐゴシック" charset="-128"/>
              </a:rPr>
              <a:t>verification</a:t>
            </a:r>
            <a:r>
              <a:rPr lang="zh-CN" altLang="en-US" sz="2800" i="1" dirty="0">
                <a:solidFill>
                  <a:srgbClr val="C00000"/>
                </a:solidFill>
                <a:latin typeface="Comic Sans MS" panose="030F0902030302020204" pitchFamily="66" charset="0"/>
                <a:ea typeface="ＭＳ Ｐゴシック" charset="-128"/>
              </a:rPr>
              <a:t> </a:t>
            </a:r>
            <a:r>
              <a:rPr lang="en-US" altLang="zh-CN" sz="2800" i="1" dirty="0">
                <a:solidFill>
                  <a:srgbClr val="C00000"/>
                </a:solidFill>
                <a:latin typeface="Comic Sans MS" panose="030F0902030302020204" pitchFamily="66" charset="0"/>
                <a:ea typeface="ＭＳ Ｐゴシック" charset="-128"/>
              </a:rPr>
              <a:t>-</a:t>
            </a:r>
            <a:r>
              <a:rPr lang="zh-CN" altLang="en-US" sz="2800" i="1" dirty="0">
                <a:solidFill>
                  <a:srgbClr val="C00000"/>
                </a:solidFill>
                <a:latin typeface="Comic Sans MS" panose="030F0902030302020204" pitchFamily="66" charset="0"/>
                <a:ea typeface="ＭＳ Ｐゴシック" charset="-128"/>
              </a:rPr>
              <a:t> </a:t>
            </a:r>
            <a:r>
              <a:rPr lang="en-US" altLang="zh-CN" sz="2800" i="1" dirty="0">
                <a:solidFill>
                  <a:srgbClr val="C00000"/>
                </a:solidFill>
                <a:latin typeface="Comic Sans MS" panose="030F0902030302020204" pitchFamily="66" charset="0"/>
                <a:ea typeface="ＭＳ Ｐゴシック" charset="-128"/>
              </a:rPr>
              <a:t>Minesweeper</a:t>
            </a:r>
            <a:endParaRPr lang="en-US" altLang="x-none" sz="2800" i="1" dirty="0">
              <a:solidFill>
                <a:srgbClr val="C00000"/>
              </a:solidFill>
              <a:latin typeface="Comic Sans MS" panose="030F0902030302020204" pitchFamily="66" charset="0"/>
              <a:ea typeface="ＭＳ Ｐゴシック" charset="-128"/>
            </a:endParaRPr>
          </a:p>
          <a:p>
            <a:pPr lvl="1">
              <a:buClr>
                <a:schemeClr val="tx1"/>
              </a:buClr>
              <a:buSzPct val="85000"/>
            </a:pPr>
            <a:endParaRPr lang="en-US" altLang="x-none" sz="2800" dirty="0">
              <a:latin typeface="Comic Sans MS" panose="030F0902030302020204" pitchFamily="66" charset="0"/>
              <a:ea typeface="ＭＳ Ｐゴシック" charset="-128"/>
            </a:endParaRPr>
          </a:p>
          <a:p>
            <a:endParaRPr lang="en-US" dirty="0">
              <a:latin typeface="Comic Sans MS" panose="030F0902030302020204" pitchFamily="66" charset="0"/>
            </a:endParaRP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2138ACD-20AD-9E49-9CD8-656901E254A0}"/>
              </a:ext>
            </a:extLst>
          </p:cNvPr>
          <p:cNvSpPr txBox="1">
            <a:spLocks/>
          </p:cNvSpPr>
          <p:nvPr/>
        </p:nvSpPr>
        <p:spPr>
          <a:xfrm>
            <a:off x="11488848" y="6039465"/>
            <a:ext cx="703152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1pPr>
            <a:lvl2pPr marL="742950" indent="-28575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2pPr>
            <a:lvl3pPr marL="1143000" indent="-22860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3pPr>
            <a:lvl4pPr marL="1600200" indent="-22860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4pPr>
            <a:lvl5pPr marL="2057400" indent="-22860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5pPr>
            <a:lvl6pPr marL="25146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6pPr>
            <a:lvl7pPr marL="29718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7pPr>
            <a:lvl8pPr marL="34290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8pPr>
            <a:lvl9pPr marL="38862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9pPr>
          </a:lstStyle>
          <a:p>
            <a:pPr algn="r"/>
            <a:fld id="{7CBD4323-42A0-E54E-9D59-E221C7814D01}" type="slidenum">
              <a:rPr lang="en-US" altLang="x-none" sz="1600" smtClean="0">
                <a:latin typeface="Tahoma" charset="0"/>
              </a:rPr>
              <a:pPr algn="r"/>
              <a:t>82</a:t>
            </a:fld>
            <a:endParaRPr lang="en-US" altLang="x-none" sz="1600" dirty="0">
              <a:latin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088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CC3487D-D6D5-A04C-94F1-8FE8E59FD7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74347" y="224047"/>
            <a:ext cx="9109135" cy="1052914"/>
          </a:xfrm>
        </p:spPr>
        <p:txBody>
          <a:bodyPr/>
          <a:lstStyle/>
          <a:p>
            <a:r>
              <a:rPr lang="en-US" altLang="zh-CN" sz="3600" dirty="0">
                <a:solidFill>
                  <a:schemeClr val="accent1"/>
                </a:solidFill>
                <a:latin typeface="Comic Sans MS" panose="030F0902030302020204" pitchFamily="66" charset="0"/>
              </a:rPr>
              <a:t>Control Plane Verification: Setting</a:t>
            </a:r>
            <a:endParaRPr lang="en-US" sz="3600" dirty="0">
              <a:solidFill>
                <a:schemeClr val="accent1"/>
              </a:solidFill>
              <a:latin typeface="Comic Sans MS" panose="030F0902030302020204" pitchFamily="66" charset="0"/>
            </a:endParaRP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2138ACD-20AD-9E49-9CD8-656901E254A0}"/>
              </a:ext>
            </a:extLst>
          </p:cNvPr>
          <p:cNvSpPr txBox="1">
            <a:spLocks/>
          </p:cNvSpPr>
          <p:nvPr/>
        </p:nvSpPr>
        <p:spPr>
          <a:xfrm>
            <a:off x="11488848" y="6039465"/>
            <a:ext cx="703152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1pPr>
            <a:lvl2pPr marL="742950" indent="-28575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2pPr>
            <a:lvl3pPr marL="1143000" indent="-22860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3pPr>
            <a:lvl4pPr marL="1600200" indent="-22860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4pPr>
            <a:lvl5pPr marL="2057400" indent="-22860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5pPr>
            <a:lvl6pPr marL="25146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6pPr>
            <a:lvl7pPr marL="29718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7pPr>
            <a:lvl8pPr marL="34290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8pPr>
            <a:lvl9pPr marL="38862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9pPr>
          </a:lstStyle>
          <a:p>
            <a:pPr algn="r"/>
            <a:fld id="{7CBD4323-42A0-E54E-9D59-E221C7814D01}" type="slidenum">
              <a:rPr lang="en-US" altLang="x-none" sz="1600" smtClean="0">
                <a:latin typeface="Tahoma" charset="0"/>
              </a:rPr>
              <a:pPr algn="r"/>
              <a:t>83</a:t>
            </a:fld>
            <a:endParaRPr lang="en-US" altLang="x-none" sz="1600" dirty="0">
              <a:latin typeface="Tahoma" charset="0"/>
            </a:endParaRPr>
          </a:p>
        </p:txBody>
      </p:sp>
      <p:sp>
        <p:nvSpPr>
          <p:cNvPr id="28" name="Content Placeholder 6">
            <a:extLst>
              <a:ext uri="{FF2B5EF4-FFF2-40B4-BE49-F238E27FC236}">
                <a16:creationId xmlns:a16="http://schemas.microsoft.com/office/drawing/2014/main" id="{808858CF-D4B3-974D-BE27-4CDE19D35E2D}"/>
              </a:ext>
            </a:extLst>
          </p:cNvPr>
          <p:cNvSpPr txBox="1">
            <a:spLocks/>
          </p:cNvSpPr>
          <p:nvPr/>
        </p:nvSpPr>
        <p:spPr bwMode="auto">
          <a:xfrm>
            <a:off x="784163" y="1317404"/>
            <a:ext cx="4352469" cy="374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557" tIns="45781" rIns="91557" bIns="45781" numCol="1" anchor="t" anchorCtr="0" compatLnSpc="1">
            <a:prstTxWarp prst="textNoShape">
              <a:avLst/>
            </a:prstTxWarp>
          </a:bodyPr>
          <a:lstStyle>
            <a:lvl1pPr marL="342900" indent="-342900" algn="l" defTabSz="915988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Wingdings" pitchFamily="2" charset="2"/>
              <a:buChar char="q"/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4538" indent="-287338" algn="l" defTabSz="915988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Courier New" panose="02070309020205020404" pitchFamily="49" charset="0"/>
              <a:buChar char="o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4588" indent="-228600" algn="l" defTabSz="915988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603375" indent="-230188" algn="l" defTabSz="915988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charset="0"/>
              </a:defRPr>
            </a:lvl4pPr>
            <a:lvl5pPr marL="2060575" indent="-228600" algn="l" defTabSz="915988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charset="0"/>
              </a:defRPr>
            </a:lvl5pPr>
            <a:lvl6pPr marL="2517775" indent="-228600" algn="l" defTabSz="915988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4975" indent="-228600" algn="l" defTabSz="915988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32175" indent="-228600" algn="l" defTabSz="915988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9375" indent="-228600" algn="l" defTabSz="915988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342900" marR="0" lvl="0" indent="-342900" algn="l" defTabSz="915988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Wingdings" pitchFamily="2" charset="2"/>
              <a:buChar char="q"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/>
                <a:ea typeface="ＭＳ Ｐゴシック" charset="0"/>
              </a:rPr>
              <a:t>Input: Each device has </a:t>
            </a: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/>
                <a:ea typeface="ＭＳ Ｐゴシック" charset="0"/>
              </a:rPr>
              <a:t>its</a:t>
            </a:r>
            <a:r>
              <a: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/>
                <a:ea typeface="ＭＳ Ｐゴシック" charset="0"/>
              </a:rPr>
              <a:t> </a:t>
            </a: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/>
                <a:ea typeface="ＭＳ Ｐゴシック" charset="0"/>
              </a:rPr>
              <a:t>configuration</a:t>
            </a:r>
            <a:r>
              <a: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/>
                <a:ea typeface="ＭＳ Ｐゴシック" charset="0"/>
              </a:rPr>
              <a:t> </a:t>
            </a: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/>
                <a:ea typeface="ＭＳ Ｐゴシック" charset="0"/>
              </a:rPr>
              <a:t>files</a:t>
            </a:r>
            <a:r>
              <a: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/>
                <a:ea typeface="ＭＳ Ｐゴシック" charset="0"/>
              </a:rPr>
              <a:t> </a:t>
            </a: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/>
                <a:ea typeface="ＭＳ Ｐゴシック" charset="0"/>
              </a:rPr>
              <a:t>(no</a:t>
            </a:r>
            <a:r>
              <a: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/>
                <a:ea typeface="ＭＳ Ｐゴシック" charset="0"/>
              </a:rPr>
              <a:t> </a:t>
            </a: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/>
                <a:ea typeface="ＭＳ Ｐゴシック" charset="0"/>
              </a:rPr>
              <a:t>data</a:t>
            </a:r>
            <a:r>
              <a: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/>
                <a:ea typeface="ＭＳ Ｐゴシック" charset="0"/>
              </a:rPr>
              <a:t> </a:t>
            </a: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/>
                <a:ea typeface="ＭＳ Ｐゴシック" charset="0"/>
              </a:rPr>
              <a:t>plane</a:t>
            </a:r>
            <a:r>
              <a: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/>
                <a:ea typeface="ＭＳ Ｐゴシック" charset="0"/>
              </a:rPr>
              <a:t> </a:t>
            </a: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/>
                <a:ea typeface="ＭＳ Ｐゴシック" charset="0"/>
              </a:rPr>
              <a:t>computed</a:t>
            </a:r>
            <a:r>
              <a: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/>
                <a:ea typeface="ＭＳ Ｐゴシック" charset="0"/>
              </a:rPr>
              <a:t> </a:t>
            </a: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/>
                <a:ea typeface="ＭＳ Ｐゴシック" charset="0"/>
              </a:rPr>
              <a:t>yet)</a:t>
            </a: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/>
              <a:ea typeface="ＭＳ Ｐゴシック" charset="0"/>
            </a:endParaRPr>
          </a:p>
          <a:p>
            <a:pPr marL="342900" marR="0" lvl="0" indent="-342900" algn="l" defTabSz="915988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Wingdings" pitchFamily="2" charset="2"/>
              <a:buChar char="q"/>
              <a:tabLst/>
              <a:defRPr/>
            </a:pP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/>
              <a:ea typeface="ＭＳ Ｐゴシック" charset="0"/>
            </a:endParaRPr>
          </a:p>
          <a:p>
            <a:pPr marL="342900" marR="0" lvl="0" indent="-342900" algn="l" defTabSz="915988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Wingdings" pitchFamily="2" charset="2"/>
              <a:buChar char="q"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/>
                <a:ea typeface="ＭＳ Ｐゴシック" charset="0"/>
              </a:rPr>
              <a:t>Output: Verify that</a:t>
            </a:r>
            <a:r>
              <a: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/>
                <a:ea typeface="ＭＳ Ｐゴシック" charset="0"/>
              </a:rPr>
              <a:t> </a:t>
            </a: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/>
                <a:ea typeface="ＭＳ Ｐゴシック" charset="0"/>
              </a:rPr>
              <a:t>the</a:t>
            </a:r>
            <a:r>
              <a: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/>
                <a:ea typeface="ＭＳ Ｐゴシック" charset="0"/>
              </a:rPr>
              <a:t> </a:t>
            </a: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/>
                <a:ea typeface="ＭＳ Ｐゴシック" charset="0"/>
              </a:rPr>
              <a:t>configurations</a:t>
            </a:r>
            <a:r>
              <a: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/>
                <a:ea typeface="ＭＳ Ｐゴシック" charset="0"/>
              </a:rPr>
              <a:t> </a:t>
            </a: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/>
                <a:ea typeface="ＭＳ Ｐゴシック" charset="0"/>
              </a:rPr>
              <a:t>will</a:t>
            </a:r>
            <a:r>
              <a: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/>
                <a:ea typeface="ＭＳ Ｐゴシック" charset="0"/>
              </a:rPr>
              <a:t> </a:t>
            </a: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/>
                <a:ea typeface="ＭＳ Ｐゴシック" charset="0"/>
              </a:rPr>
              <a:t>yield</a:t>
            </a:r>
            <a:r>
              <a: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/>
                <a:ea typeface="ＭＳ Ｐゴシック" charset="0"/>
              </a:rPr>
              <a:t> </a:t>
            </a: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/>
                <a:ea typeface="ＭＳ Ｐゴシック" charset="0"/>
              </a:rPr>
              <a:t>the</a:t>
            </a:r>
            <a:r>
              <a: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/>
                <a:ea typeface="ＭＳ Ｐゴシック" charset="0"/>
              </a:rPr>
              <a:t> </a:t>
            </a: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/>
                <a:ea typeface="ＭＳ Ｐゴシック" charset="0"/>
              </a:rPr>
              <a:t>a</a:t>
            </a:r>
            <a:r>
              <a: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/>
                <a:ea typeface="ＭＳ Ｐゴシック" charset="0"/>
              </a:rPr>
              <a:t> </a:t>
            </a: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/>
                <a:ea typeface="ＭＳ Ｐゴシック" charset="0"/>
              </a:rPr>
              <a:t>data</a:t>
            </a:r>
            <a:r>
              <a: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/>
                <a:ea typeface="ＭＳ Ｐゴシック" charset="0"/>
              </a:rPr>
              <a:t> </a:t>
            </a: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/>
                <a:ea typeface="ＭＳ Ｐゴシック" charset="0"/>
              </a:rPr>
              <a:t>plane</a:t>
            </a:r>
            <a:r>
              <a: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/>
                <a:ea typeface="ＭＳ Ｐゴシック" charset="0"/>
              </a:rPr>
              <a:t> </a:t>
            </a: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/>
                <a:ea typeface="ＭＳ Ｐゴシック" charset="0"/>
              </a:rPr>
              <a:t>that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/>
                <a:ea typeface="ＭＳ Ｐゴシック" charset="0"/>
              </a:rPr>
              <a:t> satisf</a:t>
            </a: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/>
                <a:ea typeface="ＭＳ Ｐゴシック" charset="0"/>
              </a:rPr>
              <a:t>ies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/>
                <a:ea typeface="ＭＳ Ｐゴシック" charset="0"/>
              </a:rPr>
              <a:t> given correctness properties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561085-EDF6-2647-9D87-9A62448C95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0424" y="2329875"/>
            <a:ext cx="6350000" cy="22987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6D68D2D-C332-6746-8054-45B015CEFA3B}"/>
              </a:ext>
            </a:extLst>
          </p:cNvPr>
          <p:cNvSpPr/>
          <p:nvPr/>
        </p:nvSpPr>
        <p:spPr>
          <a:xfrm>
            <a:off x="8364682" y="2483427"/>
            <a:ext cx="1918800" cy="24938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499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roup"/>
          <p:cNvSpPr/>
          <p:nvPr/>
        </p:nvSpPr>
        <p:spPr>
          <a:xfrm>
            <a:off x="4912329" y="241508"/>
            <a:ext cx="2370522" cy="76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2860" rIns="22860">
            <a:spAutoFit/>
          </a:bodyPr>
          <a:lstStyle>
            <a:lvl1pPr algn="ctr">
              <a:defRPr sz="8800" b="1"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pPr defTabSz="914217" hangingPunct="0"/>
            <a:r>
              <a:rPr lang="en-US" sz="4400" kern="0" dirty="0">
                <a:solidFill>
                  <a:srgbClr val="445469"/>
                </a:solidFill>
              </a:rPr>
              <a:t>Workflow</a:t>
            </a:r>
            <a:endParaRPr sz="4400" kern="0" dirty="0">
              <a:solidFill>
                <a:srgbClr val="445469"/>
              </a:solidFill>
            </a:endParaRPr>
          </a:p>
        </p:txBody>
      </p:sp>
      <p:sp>
        <p:nvSpPr>
          <p:cNvPr id="258" name="TextBox 257"/>
          <p:cNvSpPr txBox="1"/>
          <p:nvPr/>
        </p:nvSpPr>
        <p:spPr>
          <a:xfrm>
            <a:off x="7064857" y="1215126"/>
            <a:ext cx="3596818" cy="3847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22860" tIns="22860" rIns="22860" bIns="22860" numCol="1" spcCol="38100" rtlCol="0" anchor="t">
            <a:spAutoFit/>
          </a:bodyPr>
          <a:lstStyle/>
          <a:p>
            <a:pPr defTabSz="914217" hangingPunct="0"/>
            <a:r>
              <a:rPr lang="en-US" sz="2200" kern="0" dirty="0">
                <a:solidFill>
                  <a:srgbClr val="262F3B">
                    <a:lumMod val="90000"/>
                    <a:lumOff val="10000"/>
                  </a:srgbClr>
                </a:solidFill>
                <a:latin typeface="Helvetica"/>
                <a:sym typeface="Helvetica"/>
              </a:rPr>
              <a:t>Vendor-Independent Format</a:t>
            </a:r>
          </a:p>
        </p:txBody>
      </p:sp>
      <p:sp>
        <p:nvSpPr>
          <p:cNvPr id="279" name="Group"/>
          <p:cNvSpPr/>
          <p:nvPr/>
        </p:nvSpPr>
        <p:spPr>
          <a:xfrm>
            <a:off x="778031" y="1103013"/>
            <a:ext cx="403637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2860" rIns="22860">
            <a:spAutoFit/>
          </a:bodyPr>
          <a:lstStyle>
            <a:lvl1pPr algn="ctr">
              <a:defRPr sz="8800" b="1"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pPr defTabSz="914217" hangingPunct="0"/>
            <a:r>
              <a:rPr lang="en-US" sz="3600" kern="0">
                <a:solidFill>
                  <a:srgbClr val="445469"/>
                </a:solidFill>
              </a:rPr>
              <a:t>1.</a:t>
            </a:r>
            <a:endParaRPr sz="3600" kern="0" dirty="0">
              <a:solidFill>
                <a:srgbClr val="445469"/>
              </a:solidFill>
            </a:endParaRPr>
          </a:p>
        </p:txBody>
      </p:sp>
      <p:sp>
        <p:nvSpPr>
          <p:cNvPr id="262" name="TextBox 261"/>
          <p:cNvSpPr txBox="1"/>
          <p:nvPr/>
        </p:nvSpPr>
        <p:spPr>
          <a:xfrm>
            <a:off x="1359487" y="4921179"/>
            <a:ext cx="2820096" cy="115416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2860" tIns="22860" rIns="22860" bIns="22860" numCol="1" spcCol="38100" rtlCol="0" anchor="t">
            <a:spAutoFit/>
          </a:bodyPr>
          <a:lstStyle/>
          <a:p>
            <a:pPr defTabSz="914217" hangingPunct="0"/>
            <a:r>
              <a:rPr lang="en-US" kern="0" dirty="0">
                <a:solidFill>
                  <a:srgbClr val="262F3B"/>
                </a:solidFill>
                <a:latin typeface="Helvetica"/>
                <a:sym typeface="Helvetica"/>
              </a:rPr>
              <a:t>192.0.0.0 ≤ out.prefix </a:t>
            </a:r>
          </a:p>
          <a:p>
            <a:pPr defTabSz="914217" hangingPunct="0"/>
            <a:r>
              <a:rPr lang="en-US" kern="0" dirty="0">
                <a:solidFill>
                  <a:srgbClr val="262F3B"/>
                </a:solidFill>
                <a:latin typeface="Helvetica"/>
                <a:sym typeface="Helvetica"/>
              </a:rPr>
              <a:t>out.prefix ≤ 192.1.0.0</a:t>
            </a:r>
          </a:p>
          <a:p>
            <a:pPr defTabSz="914217" hangingPunct="0"/>
            <a:r>
              <a:rPr lang="en-US" kern="0" dirty="0">
                <a:solidFill>
                  <a:srgbClr val="262F3B"/>
                </a:solidFill>
                <a:latin typeface="Helvetica"/>
                <a:sym typeface="Helvetica"/>
              </a:rPr>
              <a:t>best.valid </a:t>
            </a:r>
            <a:r>
              <a:rPr lang="en-US" kern="0" dirty="0">
                <a:solidFill>
                  <a:srgbClr val="445469"/>
                </a:solidFill>
                <a:latin typeface="Helvetica"/>
                <a:sym typeface="Helvetica"/>
              </a:rPr>
              <a:t>⇒</a:t>
            </a:r>
            <a:r>
              <a:rPr lang="en-US" kern="0" dirty="0">
                <a:solidFill>
                  <a:srgbClr val="262F3B"/>
                </a:solidFill>
                <a:latin typeface="Helvetica"/>
                <a:sym typeface="Helvetica"/>
              </a:rPr>
              <a:t> out.lp = 120</a:t>
            </a:r>
          </a:p>
          <a:p>
            <a:pPr defTabSz="914217" hangingPunct="0"/>
            <a:r>
              <a:rPr lang="en-US" kern="0" dirty="0">
                <a:solidFill>
                  <a:srgbClr val="262F3B"/>
                </a:solidFill>
                <a:latin typeface="Helvetica"/>
                <a:sym typeface="Helvetica"/>
              </a:rPr>
              <a:t>best.valid </a:t>
            </a:r>
            <a:r>
              <a:rPr lang="en-US" kern="0" dirty="0">
                <a:solidFill>
                  <a:srgbClr val="445469"/>
                </a:solidFill>
                <a:latin typeface="Helvetica"/>
                <a:sym typeface="Helvetica"/>
              </a:rPr>
              <a:t>⇒ </a:t>
            </a:r>
            <a:r>
              <a:rPr lang="en-US" kern="0" dirty="0" err="1">
                <a:solidFill>
                  <a:srgbClr val="445469"/>
                </a:solidFill>
                <a:latin typeface="Helvetica"/>
                <a:sym typeface="Helvetica"/>
              </a:rPr>
              <a:t>out.ad</a:t>
            </a:r>
            <a:r>
              <a:rPr lang="en-US" kern="0" dirty="0">
                <a:solidFill>
                  <a:srgbClr val="445469"/>
                </a:solidFill>
                <a:latin typeface="Helvetica"/>
                <a:sym typeface="Helvetica"/>
              </a:rPr>
              <a:t> = 20</a:t>
            </a:r>
            <a:endParaRPr lang="en-US" kern="0" dirty="0">
              <a:solidFill>
                <a:srgbClr val="262F3B"/>
              </a:solidFill>
              <a:latin typeface="Helvetica"/>
              <a:sym typeface="Helvetica"/>
            </a:endParaRPr>
          </a:p>
        </p:txBody>
      </p:sp>
      <p:sp>
        <p:nvSpPr>
          <p:cNvPr id="283" name="Group"/>
          <p:cNvSpPr/>
          <p:nvPr/>
        </p:nvSpPr>
        <p:spPr>
          <a:xfrm>
            <a:off x="6426014" y="1119883"/>
            <a:ext cx="403637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2860" rIns="22860">
            <a:spAutoFit/>
          </a:bodyPr>
          <a:lstStyle>
            <a:lvl1pPr algn="ctr">
              <a:defRPr sz="8800" b="1"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pPr defTabSz="914217" hangingPunct="0"/>
            <a:r>
              <a:rPr lang="en-US" sz="3600" kern="0" dirty="0">
                <a:solidFill>
                  <a:srgbClr val="445469"/>
                </a:solidFill>
              </a:rPr>
              <a:t>2.</a:t>
            </a:r>
            <a:endParaRPr sz="3600" kern="0" dirty="0">
              <a:solidFill>
                <a:srgbClr val="445469"/>
              </a:solidFill>
            </a:endParaRPr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511224" y="1733794"/>
            <a:ext cx="2634875" cy="1645920"/>
            <a:chOff x="2426471" y="3540456"/>
            <a:chExt cx="6496452" cy="4058120"/>
          </a:xfrm>
        </p:grpSpPr>
        <p:grpSp>
          <p:nvGrpSpPr>
            <p:cNvPr id="6" name="Group 5"/>
            <p:cNvGrpSpPr/>
            <p:nvPr/>
          </p:nvGrpSpPr>
          <p:grpSpPr>
            <a:xfrm>
              <a:off x="2997215" y="3857882"/>
              <a:ext cx="930013" cy="1794943"/>
              <a:chOff x="3044828" y="2987030"/>
              <a:chExt cx="1435732" cy="2702475"/>
            </a:xfrm>
          </p:grpSpPr>
          <p:sp>
            <p:nvSpPr>
              <p:cNvPr id="112" name="Rounded Rectangle"/>
              <p:cNvSpPr/>
              <p:nvPr/>
            </p:nvSpPr>
            <p:spPr>
              <a:xfrm>
                <a:off x="3044828" y="3517393"/>
                <a:ext cx="1435732" cy="1812593"/>
              </a:xfrm>
              <a:prstGeom prst="roundRect">
                <a:avLst>
                  <a:gd name="adj" fmla="val 14758"/>
                </a:avLst>
              </a:prstGeom>
              <a:solidFill>
                <a:schemeClr val="tx2">
                  <a:lumMod val="20000"/>
                  <a:lumOff val="80000"/>
                </a:schemeClr>
              </a:solidFill>
              <a:ln w="12700" cap="flat">
                <a:solidFill>
                  <a:schemeClr val="accent1"/>
                </a:solidFill>
                <a:prstDash val="solid"/>
                <a:miter lim="800000"/>
              </a:ln>
              <a:effectLst/>
            </p:spPr>
            <p:txBody>
              <a:bodyPr wrap="square" lIns="22860" tIns="22860" rIns="22860" bIns="22860" numCol="1" anchor="ctr">
                <a:noAutofit/>
              </a:bodyPr>
              <a:lstStyle/>
              <a:p>
                <a:pPr defTabSz="914217" hangingPunct="0"/>
                <a:endParaRPr kern="0">
                  <a:solidFill>
                    <a:srgbClr val="445469"/>
                  </a:solidFill>
                  <a:latin typeface="Helvetica"/>
                  <a:sym typeface="Helvetica"/>
                </a:endParaRPr>
              </a:p>
            </p:txBody>
          </p:sp>
          <p:sp>
            <p:nvSpPr>
              <p:cNvPr id="3" name="Rounded Rectangle 2"/>
              <p:cNvSpPr/>
              <p:nvPr/>
            </p:nvSpPr>
            <p:spPr>
              <a:xfrm>
                <a:off x="3156257" y="3201671"/>
                <a:ext cx="684730" cy="1257651"/>
              </a:xfrm>
              <a:prstGeom prst="roundRect">
                <a:avLst/>
              </a:prstGeom>
              <a:solidFill>
                <a:srgbClr val="445369"/>
              </a:solidFill>
              <a:ln w="12700" cap="flat">
                <a:noFill/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22860" tIns="22860" rIns="22860" bIns="22860" numCol="1" spcCol="38100" rtlCol="0" anchor="ctr">
                <a:spAutoFit/>
              </a:bodyPr>
              <a:lstStyle/>
              <a:p>
                <a:pPr defTabSz="914217" hangingPunct="0"/>
                <a:endParaRPr lang="en-US" kern="0">
                  <a:solidFill>
                    <a:srgbClr val="445469"/>
                  </a:solidFill>
                  <a:latin typeface="Helvetica"/>
                  <a:sym typeface="Helvetica"/>
                </a:endParaRPr>
              </a:p>
            </p:txBody>
          </p:sp>
          <p:sp>
            <p:nvSpPr>
              <p:cNvPr id="4" name="Oval 3"/>
              <p:cNvSpPr/>
              <p:nvPr/>
            </p:nvSpPr>
            <p:spPr>
              <a:xfrm>
                <a:off x="3946623" y="2987030"/>
                <a:ext cx="94594" cy="1686926"/>
              </a:xfrm>
              <a:prstGeom prst="ellipse">
                <a:avLst/>
              </a:prstGeom>
              <a:solidFill>
                <a:srgbClr val="445369"/>
              </a:solidFill>
              <a:ln w="12700" cap="flat">
                <a:noFill/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22860" tIns="22860" rIns="22860" bIns="22860" numCol="1" spcCol="38100" rtlCol="0" anchor="ctr">
                <a:spAutoFit/>
              </a:bodyPr>
              <a:lstStyle/>
              <a:p>
                <a:pPr defTabSz="914217" hangingPunct="0"/>
                <a:endParaRPr lang="en-US" kern="0">
                  <a:solidFill>
                    <a:srgbClr val="445469"/>
                  </a:solidFill>
                  <a:latin typeface="Helvetica"/>
                  <a:sym typeface="Helvetica"/>
                </a:endParaRPr>
              </a:p>
            </p:txBody>
          </p:sp>
          <p:sp>
            <p:nvSpPr>
              <p:cNvPr id="113" name="Rounded Rectangle 112"/>
              <p:cNvSpPr/>
              <p:nvPr/>
            </p:nvSpPr>
            <p:spPr>
              <a:xfrm>
                <a:off x="4109547" y="3219074"/>
                <a:ext cx="265381" cy="1222846"/>
              </a:xfrm>
              <a:prstGeom prst="roundRect">
                <a:avLst/>
              </a:prstGeom>
              <a:solidFill>
                <a:srgbClr val="445369"/>
              </a:solidFill>
              <a:ln w="12700" cap="flat">
                <a:noFill/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22860" tIns="22860" rIns="22860" bIns="22860" numCol="1" spcCol="38100" rtlCol="0" anchor="ctr">
                <a:spAutoFit/>
              </a:bodyPr>
              <a:lstStyle/>
              <a:p>
                <a:pPr defTabSz="914217" hangingPunct="0"/>
                <a:endParaRPr lang="en-US" kern="0">
                  <a:solidFill>
                    <a:srgbClr val="445469"/>
                  </a:solidFill>
                  <a:latin typeface="Helvetica"/>
                  <a:sym typeface="Helvetica"/>
                </a:endParaRPr>
              </a:p>
            </p:txBody>
          </p:sp>
          <p:sp>
            <p:nvSpPr>
              <p:cNvPr id="114" name="Rounded Rectangle 113"/>
              <p:cNvSpPr/>
              <p:nvPr/>
            </p:nvSpPr>
            <p:spPr>
              <a:xfrm>
                <a:off x="3156257" y="3432564"/>
                <a:ext cx="1226554" cy="1315661"/>
              </a:xfrm>
              <a:prstGeom prst="roundRect">
                <a:avLst/>
              </a:prstGeom>
              <a:solidFill>
                <a:srgbClr val="445369"/>
              </a:solidFill>
              <a:ln w="12700" cap="flat">
                <a:noFill/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22860" tIns="22860" rIns="22860" bIns="22860" numCol="1" spcCol="38100" rtlCol="0" anchor="ctr">
                <a:spAutoFit/>
              </a:bodyPr>
              <a:lstStyle/>
              <a:p>
                <a:pPr defTabSz="914217" hangingPunct="0"/>
                <a:endParaRPr lang="en-US" kern="0">
                  <a:solidFill>
                    <a:srgbClr val="445469"/>
                  </a:solidFill>
                  <a:latin typeface="Helvetica"/>
                  <a:sym typeface="Helvetica"/>
                </a:endParaRPr>
              </a:p>
            </p:txBody>
          </p:sp>
          <p:sp>
            <p:nvSpPr>
              <p:cNvPr id="117" name="Rounded Rectangle 116"/>
              <p:cNvSpPr/>
              <p:nvPr/>
            </p:nvSpPr>
            <p:spPr>
              <a:xfrm>
                <a:off x="3156261" y="3696799"/>
                <a:ext cx="469813" cy="1234450"/>
              </a:xfrm>
              <a:prstGeom prst="roundRect">
                <a:avLst/>
              </a:prstGeom>
              <a:solidFill>
                <a:srgbClr val="445369"/>
              </a:solidFill>
              <a:ln w="12700" cap="flat">
                <a:noFill/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22860" tIns="22860" rIns="22860" bIns="22860" numCol="1" spcCol="38100" rtlCol="0" anchor="ctr">
                <a:spAutoFit/>
              </a:bodyPr>
              <a:lstStyle/>
              <a:p>
                <a:pPr defTabSz="914217" hangingPunct="0"/>
                <a:endParaRPr lang="en-US" kern="0">
                  <a:solidFill>
                    <a:srgbClr val="445469"/>
                  </a:solidFill>
                  <a:latin typeface="Helvetica"/>
                  <a:sym typeface="Helvetica"/>
                </a:endParaRPr>
              </a:p>
            </p:txBody>
          </p:sp>
          <p:sp>
            <p:nvSpPr>
              <p:cNvPr id="118" name="Oval 117"/>
              <p:cNvSpPr/>
              <p:nvPr/>
            </p:nvSpPr>
            <p:spPr>
              <a:xfrm>
                <a:off x="3694373" y="3470562"/>
                <a:ext cx="94594" cy="1686926"/>
              </a:xfrm>
              <a:prstGeom prst="ellipse">
                <a:avLst/>
              </a:prstGeom>
              <a:solidFill>
                <a:srgbClr val="445369"/>
              </a:solidFill>
              <a:ln w="12700" cap="flat">
                <a:noFill/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22860" tIns="22860" rIns="22860" bIns="22860" numCol="1" spcCol="38100" rtlCol="0" anchor="ctr">
                <a:spAutoFit/>
              </a:bodyPr>
              <a:lstStyle/>
              <a:p>
                <a:pPr defTabSz="914217" hangingPunct="0"/>
                <a:endParaRPr lang="en-US" kern="0">
                  <a:solidFill>
                    <a:srgbClr val="445469"/>
                  </a:solidFill>
                  <a:latin typeface="Helvetica"/>
                  <a:sym typeface="Helvetica"/>
                </a:endParaRPr>
              </a:p>
            </p:txBody>
          </p:sp>
          <p:sp>
            <p:nvSpPr>
              <p:cNvPr id="119" name="Rounded Rectangle 118"/>
              <p:cNvSpPr/>
              <p:nvPr/>
            </p:nvSpPr>
            <p:spPr>
              <a:xfrm>
                <a:off x="3840987" y="3691005"/>
                <a:ext cx="533937" cy="1246051"/>
              </a:xfrm>
              <a:prstGeom prst="roundRect">
                <a:avLst/>
              </a:prstGeom>
              <a:solidFill>
                <a:srgbClr val="445369"/>
              </a:solidFill>
              <a:ln w="12700" cap="flat">
                <a:noFill/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22860" tIns="22860" rIns="22860" bIns="22860" numCol="1" spcCol="38100" rtlCol="0" anchor="ctr">
                <a:spAutoFit/>
              </a:bodyPr>
              <a:lstStyle/>
              <a:p>
                <a:pPr defTabSz="914217" hangingPunct="0"/>
                <a:endParaRPr lang="en-US" kern="0">
                  <a:solidFill>
                    <a:srgbClr val="445469"/>
                  </a:solidFill>
                  <a:latin typeface="Helvetica"/>
                  <a:sym typeface="Helvetica"/>
                </a:endParaRPr>
              </a:p>
            </p:txBody>
          </p:sp>
          <p:sp>
            <p:nvSpPr>
              <p:cNvPr id="120" name="Rounded Rectangle 119"/>
              <p:cNvSpPr/>
              <p:nvPr/>
            </p:nvSpPr>
            <p:spPr>
              <a:xfrm>
                <a:off x="3148366" y="3883451"/>
                <a:ext cx="1226554" cy="1315661"/>
              </a:xfrm>
              <a:prstGeom prst="roundRect">
                <a:avLst/>
              </a:prstGeom>
              <a:solidFill>
                <a:srgbClr val="445369"/>
              </a:solidFill>
              <a:ln w="12700" cap="flat">
                <a:noFill/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22860" tIns="22860" rIns="22860" bIns="22860" numCol="1" spcCol="38100" rtlCol="0" anchor="ctr">
                <a:spAutoFit/>
              </a:bodyPr>
              <a:lstStyle/>
              <a:p>
                <a:pPr defTabSz="914217" hangingPunct="0"/>
                <a:endParaRPr lang="en-US" kern="0">
                  <a:solidFill>
                    <a:srgbClr val="445469"/>
                  </a:solidFill>
                  <a:latin typeface="Helvetica"/>
                  <a:sym typeface="Helvetica"/>
                </a:endParaRPr>
              </a:p>
            </p:txBody>
          </p:sp>
          <p:sp>
            <p:nvSpPr>
              <p:cNvPr id="122" name="Rounded Rectangle 121"/>
              <p:cNvSpPr/>
              <p:nvPr/>
            </p:nvSpPr>
            <p:spPr>
              <a:xfrm>
                <a:off x="3132589" y="4153945"/>
                <a:ext cx="684730" cy="1257651"/>
              </a:xfrm>
              <a:prstGeom prst="roundRect">
                <a:avLst/>
              </a:prstGeom>
              <a:solidFill>
                <a:srgbClr val="445369"/>
              </a:solidFill>
              <a:ln w="12700" cap="flat">
                <a:noFill/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22860" tIns="22860" rIns="22860" bIns="22860" numCol="1" spcCol="38100" rtlCol="0" anchor="ctr">
                <a:spAutoFit/>
              </a:bodyPr>
              <a:lstStyle/>
              <a:p>
                <a:pPr defTabSz="914217" hangingPunct="0"/>
                <a:endParaRPr lang="en-US" kern="0">
                  <a:solidFill>
                    <a:srgbClr val="445469"/>
                  </a:solidFill>
                  <a:latin typeface="Helvetica"/>
                  <a:sym typeface="Helvetica"/>
                </a:endParaRPr>
              </a:p>
            </p:txBody>
          </p:sp>
          <p:sp>
            <p:nvSpPr>
              <p:cNvPr id="123" name="Oval 122"/>
              <p:cNvSpPr/>
              <p:nvPr/>
            </p:nvSpPr>
            <p:spPr>
              <a:xfrm>
                <a:off x="3922955" y="3939308"/>
                <a:ext cx="94594" cy="1686926"/>
              </a:xfrm>
              <a:prstGeom prst="ellipse">
                <a:avLst/>
              </a:prstGeom>
              <a:solidFill>
                <a:srgbClr val="445369"/>
              </a:solidFill>
              <a:ln w="12700" cap="flat">
                <a:noFill/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22860" tIns="22860" rIns="22860" bIns="22860" numCol="1" spcCol="38100" rtlCol="0" anchor="ctr">
                <a:spAutoFit/>
              </a:bodyPr>
              <a:lstStyle/>
              <a:p>
                <a:pPr defTabSz="914217" hangingPunct="0"/>
                <a:endParaRPr lang="en-US" kern="0">
                  <a:solidFill>
                    <a:srgbClr val="445469"/>
                  </a:solidFill>
                  <a:latin typeface="Helvetica"/>
                  <a:sym typeface="Helvetica"/>
                </a:endParaRPr>
              </a:p>
            </p:txBody>
          </p:sp>
          <p:sp>
            <p:nvSpPr>
              <p:cNvPr id="124" name="Rounded Rectangle 123"/>
              <p:cNvSpPr/>
              <p:nvPr/>
            </p:nvSpPr>
            <p:spPr>
              <a:xfrm>
                <a:off x="4085879" y="4171351"/>
                <a:ext cx="265381" cy="1222846"/>
              </a:xfrm>
              <a:prstGeom prst="roundRect">
                <a:avLst/>
              </a:prstGeom>
              <a:solidFill>
                <a:srgbClr val="445369"/>
              </a:solidFill>
              <a:ln w="12700" cap="flat">
                <a:noFill/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22860" tIns="22860" rIns="22860" bIns="22860" numCol="1" spcCol="38100" rtlCol="0" anchor="ctr">
                <a:spAutoFit/>
              </a:bodyPr>
              <a:lstStyle/>
              <a:p>
                <a:pPr defTabSz="914217" hangingPunct="0"/>
                <a:endParaRPr lang="en-US" kern="0">
                  <a:solidFill>
                    <a:srgbClr val="445469"/>
                  </a:solidFill>
                  <a:latin typeface="Helvetica"/>
                  <a:sym typeface="Helvetica"/>
                </a:endParaRPr>
              </a:p>
            </p:txBody>
          </p:sp>
          <p:sp>
            <p:nvSpPr>
              <p:cNvPr id="125" name="Rounded Rectangle 124"/>
              <p:cNvSpPr/>
              <p:nvPr/>
            </p:nvSpPr>
            <p:spPr>
              <a:xfrm>
                <a:off x="3128395" y="4373843"/>
                <a:ext cx="1226554" cy="1315662"/>
              </a:xfrm>
              <a:prstGeom prst="roundRect">
                <a:avLst/>
              </a:prstGeom>
              <a:solidFill>
                <a:srgbClr val="445369"/>
              </a:solidFill>
              <a:ln w="12700" cap="flat">
                <a:noFill/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22860" tIns="22860" rIns="22860" bIns="22860" numCol="1" spcCol="38100" rtlCol="0" anchor="ctr">
                <a:spAutoFit/>
              </a:bodyPr>
              <a:lstStyle/>
              <a:p>
                <a:pPr defTabSz="914217" hangingPunct="0"/>
                <a:endParaRPr lang="en-US" kern="0">
                  <a:solidFill>
                    <a:srgbClr val="445469"/>
                  </a:solidFill>
                  <a:latin typeface="Helvetica"/>
                  <a:sym typeface="Helvetica"/>
                </a:endParaRPr>
              </a:p>
            </p:txBody>
          </p:sp>
        </p:grpSp>
        <p:grpSp>
          <p:nvGrpSpPr>
            <p:cNvPr id="157" name="Group 156"/>
            <p:cNvGrpSpPr/>
            <p:nvPr/>
          </p:nvGrpSpPr>
          <p:grpSpPr>
            <a:xfrm>
              <a:off x="7397292" y="3927411"/>
              <a:ext cx="930013" cy="1794943"/>
              <a:chOff x="3044828" y="2987030"/>
              <a:chExt cx="1435732" cy="2702475"/>
            </a:xfrm>
          </p:grpSpPr>
          <p:sp>
            <p:nvSpPr>
              <p:cNvPr id="158" name="Rounded Rectangle"/>
              <p:cNvSpPr/>
              <p:nvPr/>
            </p:nvSpPr>
            <p:spPr>
              <a:xfrm>
                <a:off x="3044828" y="3517393"/>
                <a:ext cx="1435732" cy="1812593"/>
              </a:xfrm>
              <a:prstGeom prst="roundRect">
                <a:avLst>
                  <a:gd name="adj" fmla="val 14758"/>
                </a:avLst>
              </a:prstGeom>
              <a:solidFill>
                <a:schemeClr val="tx2">
                  <a:lumMod val="20000"/>
                  <a:lumOff val="80000"/>
                </a:schemeClr>
              </a:solidFill>
              <a:ln w="12700" cap="flat">
                <a:solidFill>
                  <a:schemeClr val="accent1"/>
                </a:solidFill>
                <a:prstDash val="solid"/>
                <a:miter lim="800000"/>
              </a:ln>
              <a:effectLst/>
            </p:spPr>
            <p:txBody>
              <a:bodyPr wrap="square" lIns="22860" tIns="22860" rIns="22860" bIns="22860" numCol="1" anchor="ctr">
                <a:noAutofit/>
              </a:bodyPr>
              <a:lstStyle/>
              <a:p>
                <a:pPr defTabSz="914217" hangingPunct="0"/>
                <a:endParaRPr kern="0">
                  <a:solidFill>
                    <a:srgbClr val="445469"/>
                  </a:solidFill>
                  <a:latin typeface="Helvetica"/>
                  <a:sym typeface="Helvetica"/>
                </a:endParaRPr>
              </a:p>
            </p:txBody>
          </p:sp>
          <p:sp>
            <p:nvSpPr>
              <p:cNvPr id="159" name="Rounded Rectangle 158"/>
              <p:cNvSpPr/>
              <p:nvPr/>
            </p:nvSpPr>
            <p:spPr>
              <a:xfrm>
                <a:off x="3156257" y="3201671"/>
                <a:ext cx="684730" cy="1257651"/>
              </a:xfrm>
              <a:prstGeom prst="roundRect">
                <a:avLst/>
              </a:prstGeom>
              <a:solidFill>
                <a:srgbClr val="445369"/>
              </a:solidFill>
              <a:ln w="12700" cap="flat">
                <a:noFill/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22860" tIns="22860" rIns="22860" bIns="22860" numCol="1" spcCol="38100" rtlCol="0" anchor="ctr">
                <a:spAutoFit/>
              </a:bodyPr>
              <a:lstStyle/>
              <a:p>
                <a:pPr defTabSz="914217" hangingPunct="0"/>
                <a:endParaRPr lang="en-US" kern="0">
                  <a:solidFill>
                    <a:srgbClr val="445469"/>
                  </a:solidFill>
                  <a:latin typeface="Helvetica"/>
                  <a:sym typeface="Helvetica"/>
                </a:endParaRPr>
              </a:p>
            </p:txBody>
          </p:sp>
          <p:sp>
            <p:nvSpPr>
              <p:cNvPr id="160" name="Oval 159"/>
              <p:cNvSpPr/>
              <p:nvPr/>
            </p:nvSpPr>
            <p:spPr>
              <a:xfrm>
                <a:off x="3946623" y="2987030"/>
                <a:ext cx="94594" cy="1686926"/>
              </a:xfrm>
              <a:prstGeom prst="ellipse">
                <a:avLst/>
              </a:prstGeom>
              <a:solidFill>
                <a:srgbClr val="445369"/>
              </a:solidFill>
              <a:ln w="12700" cap="flat">
                <a:noFill/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22860" tIns="22860" rIns="22860" bIns="22860" numCol="1" spcCol="38100" rtlCol="0" anchor="ctr">
                <a:spAutoFit/>
              </a:bodyPr>
              <a:lstStyle/>
              <a:p>
                <a:pPr defTabSz="914217" hangingPunct="0"/>
                <a:endParaRPr lang="en-US" kern="0">
                  <a:solidFill>
                    <a:srgbClr val="445469"/>
                  </a:solidFill>
                  <a:latin typeface="Helvetica"/>
                  <a:sym typeface="Helvetica"/>
                </a:endParaRPr>
              </a:p>
            </p:txBody>
          </p:sp>
          <p:sp>
            <p:nvSpPr>
              <p:cNvPr id="161" name="Rounded Rectangle 160"/>
              <p:cNvSpPr/>
              <p:nvPr/>
            </p:nvSpPr>
            <p:spPr>
              <a:xfrm>
                <a:off x="4109547" y="3219074"/>
                <a:ext cx="265381" cy="1222846"/>
              </a:xfrm>
              <a:prstGeom prst="roundRect">
                <a:avLst/>
              </a:prstGeom>
              <a:solidFill>
                <a:srgbClr val="445369"/>
              </a:solidFill>
              <a:ln w="12700" cap="flat">
                <a:noFill/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22860" tIns="22860" rIns="22860" bIns="22860" numCol="1" spcCol="38100" rtlCol="0" anchor="ctr">
                <a:spAutoFit/>
              </a:bodyPr>
              <a:lstStyle/>
              <a:p>
                <a:pPr defTabSz="914217" hangingPunct="0"/>
                <a:endParaRPr lang="en-US" kern="0">
                  <a:solidFill>
                    <a:srgbClr val="445469"/>
                  </a:solidFill>
                  <a:latin typeface="Helvetica"/>
                  <a:sym typeface="Helvetica"/>
                </a:endParaRPr>
              </a:p>
            </p:txBody>
          </p:sp>
          <p:sp>
            <p:nvSpPr>
              <p:cNvPr id="162" name="Rounded Rectangle 161"/>
              <p:cNvSpPr/>
              <p:nvPr/>
            </p:nvSpPr>
            <p:spPr>
              <a:xfrm>
                <a:off x="3156257" y="3432564"/>
                <a:ext cx="1226554" cy="1315661"/>
              </a:xfrm>
              <a:prstGeom prst="roundRect">
                <a:avLst/>
              </a:prstGeom>
              <a:solidFill>
                <a:srgbClr val="445369"/>
              </a:solidFill>
              <a:ln w="12700" cap="flat">
                <a:noFill/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22860" tIns="22860" rIns="22860" bIns="22860" numCol="1" spcCol="38100" rtlCol="0" anchor="ctr">
                <a:spAutoFit/>
              </a:bodyPr>
              <a:lstStyle/>
              <a:p>
                <a:pPr defTabSz="914217" hangingPunct="0"/>
                <a:endParaRPr lang="en-US" kern="0">
                  <a:solidFill>
                    <a:srgbClr val="445469"/>
                  </a:solidFill>
                  <a:latin typeface="Helvetica"/>
                  <a:sym typeface="Helvetica"/>
                </a:endParaRPr>
              </a:p>
            </p:txBody>
          </p:sp>
          <p:sp>
            <p:nvSpPr>
              <p:cNvPr id="163" name="Rounded Rectangle 162"/>
              <p:cNvSpPr/>
              <p:nvPr/>
            </p:nvSpPr>
            <p:spPr>
              <a:xfrm>
                <a:off x="3156261" y="3696799"/>
                <a:ext cx="469813" cy="1234450"/>
              </a:xfrm>
              <a:prstGeom prst="roundRect">
                <a:avLst/>
              </a:prstGeom>
              <a:solidFill>
                <a:srgbClr val="445369"/>
              </a:solidFill>
              <a:ln w="12700" cap="flat">
                <a:noFill/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22860" tIns="22860" rIns="22860" bIns="22860" numCol="1" spcCol="38100" rtlCol="0" anchor="ctr">
                <a:spAutoFit/>
              </a:bodyPr>
              <a:lstStyle/>
              <a:p>
                <a:pPr defTabSz="914217" hangingPunct="0"/>
                <a:endParaRPr lang="en-US" kern="0">
                  <a:solidFill>
                    <a:srgbClr val="445469"/>
                  </a:solidFill>
                  <a:latin typeface="Helvetica"/>
                  <a:sym typeface="Helvetica"/>
                </a:endParaRPr>
              </a:p>
            </p:txBody>
          </p:sp>
          <p:sp>
            <p:nvSpPr>
              <p:cNvPr id="164" name="Oval 163"/>
              <p:cNvSpPr/>
              <p:nvPr/>
            </p:nvSpPr>
            <p:spPr>
              <a:xfrm>
                <a:off x="3694373" y="3470562"/>
                <a:ext cx="94594" cy="1686926"/>
              </a:xfrm>
              <a:prstGeom prst="ellipse">
                <a:avLst/>
              </a:prstGeom>
              <a:solidFill>
                <a:srgbClr val="445369"/>
              </a:solidFill>
              <a:ln w="12700" cap="flat">
                <a:noFill/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22860" tIns="22860" rIns="22860" bIns="22860" numCol="1" spcCol="38100" rtlCol="0" anchor="ctr">
                <a:spAutoFit/>
              </a:bodyPr>
              <a:lstStyle/>
              <a:p>
                <a:pPr defTabSz="914217" hangingPunct="0"/>
                <a:endParaRPr lang="en-US" kern="0">
                  <a:solidFill>
                    <a:srgbClr val="445469"/>
                  </a:solidFill>
                  <a:latin typeface="Helvetica"/>
                  <a:sym typeface="Helvetica"/>
                </a:endParaRPr>
              </a:p>
            </p:txBody>
          </p:sp>
          <p:sp>
            <p:nvSpPr>
              <p:cNvPr id="165" name="Rounded Rectangle 164"/>
              <p:cNvSpPr/>
              <p:nvPr/>
            </p:nvSpPr>
            <p:spPr>
              <a:xfrm>
                <a:off x="3840987" y="3691005"/>
                <a:ext cx="533937" cy="1246051"/>
              </a:xfrm>
              <a:prstGeom prst="roundRect">
                <a:avLst/>
              </a:prstGeom>
              <a:solidFill>
                <a:srgbClr val="445369"/>
              </a:solidFill>
              <a:ln w="12700" cap="flat">
                <a:noFill/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22860" tIns="22860" rIns="22860" bIns="22860" numCol="1" spcCol="38100" rtlCol="0" anchor="ctr">
                <a:spAutoFit/>
              </a:bodyPr>
              <a:lstStyle/>
              <a:p>
                <a:pPr defTabSz="914217" hangingPunct="0"/>
                <a:endParaRPr lang="en-US" kern="0">
                  <a:solidFill>
                    <a:srgbClr val="445469"/>
                  </a:solidFill>
                  <a:latin typeface="Helvetica"/>
                  <a:sym typeface="Helvetica"/>
                </a:endParaRPr>
              </a:p>
            </p:txBody>
          </p:sp>
          <p:sp>
            <p:nvSpPr>
              <p:cNvPr id="166" name="Rounded Rectangle 165"/>
              <p:cNvSpPr/>
              <p:nvPr/>
            </p:nvSpPr>
            <p:spPr>
              <a:xfrm>
                <a:off x="3148366" y="3883451"/>
                <a:ext cx="1226554" cy="1315661"/>
              </a:xfrm>
              <a:prstGeom prst="roundRect">
                <a:avLst/>
              </a:prstGeom>
              <a:solidFill>
                <a:srgbClr val="445369"/>
              </a:solidFill>
              <a:ln w="12700" cap="flat">
                <a:noFill/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22860" tIns="22860" rIns="22860" bIns="22860" numCol="1" spcCol="38100" rtlCol="0" anchor="ctr">
                <a:spAutoFit/>
              </a:bodyPr>
              <a:lstStyle/>
              <a:p>
                <a:pPr defTabSz="914217" hangingPunct="0"/>
                <a:endParaRPr lang="en-US" kern="0">
                  <a:solidFill>
                    <a:srgbClr val="445469"/>
                  </a:solidFill>
                  <a:latin typeface="Helvetica"/>
                  <a:sym typeface="Helvetica"/>
                </a:endParaRPr>
              </a:p>
            </p:txBody>
          </p:sp>
          <p:sp>
            <p:nvSpPr>
              <p:cNvPr id="167" name="Rounded Rectangle 166"/>
              <p:cNvSpPr/>
              <p:nvPr/>
            </p:nvSpPr>
            <p:spPr>
              <a:xfrm>
                <a:off x="3132589" y="4153945"/>
                <a:ext cx="684730" cy="1257651"/>
              </a:xfrm>
              <a:prstGeom prst="roundRect">
                <a:avLst/>
              </a:prstGeom>
              <a:solidFill>
                <a:srgbClr val="445369"/>
              </a:solidFill>
              <a:ln w="12700" cap="flat">
                <a:noFill/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22860" tIns="22860" rIns="22860" bIns="22860" numCol="1" spcCol="38100" rtlCol="0" anchor="ctr">
                <a:spAutoFit/>
              </a:bodyPr>
              <a:lstStyle/>
              <a:p>
                <a:pPr defTabSz="914217" hangingPunct="0"/>
                <a:endParaRPr lang="en-US" kern="0">
                  <a:solidFill>
                    <a:srgbClr val="445469"/>
                  </a:solidFill>
                  <a:latin typeface="Helvetica"/>
                  <a:sym typeface="Helvetica"/>
                </a:endParaRPr>
              </a:p>
            </p:txBody>
          </p:sp>
          <p:sp>
            <p:nvSpPr>
              <p:cNvPr id="168" name="Oval 167"/>
              <p:cNvSpPr/>
              <p:nvPr/>
            </p:nvSpPr>
            <p:spPr>
              <a:xfrm>
                <a:off x="3922955" y="3939308"/>
                <a:ext cx="94594" cy="1686926"/>
              </a:xfrm>
              <a:prstGeom prst="ellipse">
                <a:avLst/>
              </a:prstGeom>
              <a:solidFill>
                <a:srgbClr val="445369"/>
              </a:solidFill>
              <a:ln w="12700" cap="flat">
                <a:noFill/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22860" tIns="22860" rIns="22860" bIns="22860" numCol="1" spcCol="38100" rtlCol="0" anchor="ctr">
                <a:spAutoFit/>
              </a:bodyPr>
              <a:lstStyle/>
              <a:p>
                <a:pPr defTabSz="914217" hangingPunct="0"/>
                <a:endParaRPr lang="en-US" kern="0">
                  <a:solidFill>
                    <a:srgbClr val="445469"/>
                  </a:solidFill>
                  <a:latin typeface="Helvetica"/>
                  <a:sym typeface="Helvetica"/>
                </a:endParaRPr>
              </a:p>
            </p:txBody>
          </p:sp>
          <p:sp>
            <p:nvSpPr>
              <p:cNvPr id="169" name="Rounded Rectangle 168"/>
              <p:cNvSpPr/>
              <p:nvPr/>
            </p:nvSpPr>
            <p:spPr>
              <a:xfrm>
                <a:off x="4085879" y="4171351"/>
                <a:ext cx="265381" cy="1222846"/>
              </a:xfrm>
              <a:prstGeom prst="roundRect">
                <a:avLst/>
              </a:prstGeom>
              <a:solidFill>
                <a:srgbClr val="445369"/>
              </a:solidFill>
              <a:ln w="12700" cap="flat">
                <a:noFill/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22860" tIns="22860" rIns="22860" bIns="22860" numCol="1" spcCol="38100" rtlCol="0" anchor="ctr">
                <a:spAutoFit/>
              </a:bodyPr>
              <a:lstStyle/>
              <a:p>
                <a:pPr defTabSz="914217" hangingPunct="0"/>
                <a:endParaRPr lang="en-US" kern="0">
                  <a:solidFill>
                    <a:srgbClr val="445469"/>
                  </a:solidFill>
                  <a:latin typeface="Helvetica"/>
                  <a:sym typeface="Helvetica"/>
                </a:endParaRPr>
              </a:p>
            </p:txBody>
          </p:sp>
          <p:sp>
            <p:nvSpPr>
              <p:cNvPr id="170" name="Rounded Rectangle 169"/>
              <p:cNvSpPr/>
              <p:nvPr/>
            </p:nvSpPr>
            <p:spPr>
              <a:xfrm>
                <a:off x="3128395" y="4373843"/>
                <a:ext cx="1226554" cy="1315662"/>
              </a:xfrm>
              <a:prstGeom prst="roundRect">
                <a:avLst/>
              </a:prstGeom>
              <a:solidFill>
                <a:srgbClr val="445369"/>
              </a:solidFill>
              <a:ln w="12700" cap="flat">
                <a:noFill/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22860" tIns="22860" rIns="22860" bIns="22860" numCol="1" spcCol="38100" rtlCol="0" anchor="ctr">
                <a:spAutoFit/>
              </a:bodyPr>
              <a:lstStyle/>
              <a:p>
                <a:pPr defTabSz="914217" hangingPunct="0"/>
                <a:endParaRPr lang="en-US" kern="0">
                  <a:solidFill>
                    <a:srgbClr val="445469"/>
                  </a:solidFill>
                  <a:latin typeface="Helvetica"/>
                  <a:sym typeface="Helvetica"/>
                </a:endParaRPr>
              </a:p>
            </p:txBody>
          </p:sp>
        </p:grpSp>
        <p:grpSp>
          <p:nvGrpSpPr>
            <p:cNvPr id="171" name="Group 170"/>
            <p:cNvGrpSpPr/>
            <p:nvPr/>
          </p:nvGrpSpPr>
          <p:grpSpPr>
            <a:xfrm>
              <a:off x="5089023" y="4801403"/>
              <a:ext cx="930013" cy="1794943"/>
              <a:chOff x="3044828" y="2987030"/>
              <a:chExt cx="1435732" cy="2702475"/>
            </a:xfrm>
          </p:grpSpPr>
          <p:sp>
            <p:nvSpPr>
              <p:cNvPr id="172" name="Rounded Rectangle"/>
              <p:cNvSpPr/>
              <p:nvPr/>
            </p:nvSpPr>
            <p:spPr>
              <a:xfrm>
                <a:off x="3044828" y="3517393"/>
                <a:ext cx="1435732" cy="1812593"/>
              </a:xfrm>
              <a:prstGeom prst="roundRect">
                <a:avLst>
                  <a:gd name="adj" fmla="val 14758"/>
                </a:avLst>
              </a:prstGeom>
              <a:solidFill>
                <a:schemeClr val="tx2">
                  <a:lumMod val="20000"/>
                  <a:lumOff val="80000"/>
                </a:schemeClr>
              </a:solidFill>
              <a:ln w="12700" cap="flat">
                <a:solidFill>
                  <a:schemeClr val="accent1"/>
                </a:solidFill>
                <a:prstDash val="solid"/>
                <a:miter lim="800000"/>
              </a:ln>
              <a:effectLst/>
            </p:spPr>
            <p:txBody>
              <a:bodyPr wrap="square" lIns="22860" tIns="22860" rIns="22860" bIns="22860" numCol="1" anchor="ctr">
                <a:noAutofit/>
              </a:bodyPr>
              <a:lstStyle/>
              <a:p>
                <a:pPr defTabSz="914217" hangingPunct="0"/>
                <a:endParaRPr kern="0">
                  <a:solidFill>
                    <a:srgbClr val="445469"/>
                  </a:solidFill>
                  <a:latin typeface="Helvetica"/>
                  <a:sym typeface="Helvetica"/>
                </a:endParaRPr>
              </a:p>
            </p:txBody>
          </p:sp>
          <p:sp>
            <p:nvSpPr>
              <p:cNvPr id="173" name="Rounded Rectangle 172"/>
              <p:cNvSpPr/>
              <p:nvPr/>
            </p:nvSpPr>
            <p:spPr>
              <a:xfrm>
                <a:off x="3156257" y="3201671"/>
                <a:ext cx="684730" cy="1257651"/>
              </a:xfrm>
              <a:prstGeom prst="roundRect">
                <a:avLst/>
              </a:prstGeom>
              <a:solidFill>
                <a:srgbClr val="445369"/>
              </a:solidFill>
              <a:ln w="12700" cap="flat">
                <a:noFill/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22860" tIns="22860" rIns="22860" bIns="22860" numCol="1" spcCol="38100" rtlCol="0" anchor="ctr">
                <a:spAutoFit/>
              </a:bodyPr>
              <a:lstStyle/>
              <a:p>
                <a:pPr defTabSz="914217" hangingPunct="0"/>
                <a:endParaRPr lang="en-US" kern="0">
                  <a:solidFill>
                    <a:srgbClr val="445469"/>
                  </a:solidFill>
                  <a:latin typeface="Helvetica"/>
                  <a:sym typeface="Helvetica"/>
                </a:endParaRPr>
              </a:p>
            </p:txBody>
          </p:sp>
          <p:sp>
            <p:nvSpPr>
              <p:cNvPr id="174" name="Oval 173"/>
              <p:cNvSpPr/>
              <p:nvPr/>
            </p:nvSpPr>
            <p:spPr>
              <a:xfrm>
                <a:off x="3946623" y="2987030"/>
                <a:ext cx="94594" cy="1686926"/>
              </a:xfrm>
              <a:prstGeom prst="ellipse">
                <a:avLst/>
              </a:prstGeom>
              <a:solidFill>
                <a:srgbClr val="445369"/>
              </a:solidFill>
              <a:ln w="12700" cap="flat">
                <a:noFill/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22860" tIns="22860" rIns="22860" bIns="22860" numCol="1" spcCol="38100" rtlCol="0" anchor="ctr">
                <a:spAutoFit/>
              </a:bodyPr>
              <a:lstStyle/>
              <a:p>
                <a:pPr defTabSz="914217" hangingPunct="0"/>
                <a:endParaRPr lang="en-US" kern="0">
                  <a:solidFill>
                    <a:srgbClr val="445469"/>
                  </a:solidFill>
                  <a:latin typeface="Helvetica"/>
                  <a:sym typeface="Helvetica"/>
                </a:endParaRPr>
              </a:p>
            </p:txBody>
          </p:sp>
          <p:sp>
            <p:nvSpPr>
              <p:cNvPr id="175" name="Rounded Rectangle 174"/>
              <p:cNvSpPr/>
              <p:nvPr/>
            </p:nvSpPr>
            <p:spPr>
              <a:xfrm>
                <a:off x="4109547" y="3219074"/>
                <a:ext cx="265381" cy="1222846"/>
              </a:xfrm>
              <a:prstGeom prst="roundRect">
                <a:avLst/>
              </a:prstGeom>
              <a:solidFill>
                <a:srgbClr val="445369"/>
              </a:solidFill>
              <a:ln w="12700" cap="flat">
                <a:noFill/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22860" tIns="22860" rIns="22860" bIns="22860" numCol="1" spcCol="38100" rtlCol="0" anchor="ctr">
                <a:spAutoFit/>
              </a:bodyPr>
              <a:lstStyle/>
              <a:p>
                <a:pPr defTabSz="914217" hangingPunct="0"/>
                <a:endParaRPr lang="en-US" kern="0">
                  <a:solidFill>
                    <a:srgbClr val="445469"/>
                  </a:solidFill>
                  <a:latin typeface="Helvetica"/>
                  <a:sym typeface="Helvetica"/>
                </a:endParaRPr>
              </a:p>
            </p:txBody>
          </p:sp>
          <p:sp>
            <p:nvSpPr>
              <p:cNvPr id="176" name="Rounded Rectangle 175"/>
              <p:cNvSpPr/>
              <p:nvPr/>
            </p:nvSpPr>
            <p:spPr>
              <a:xfrm>
                <a:off x="3156257" y="3432564"/>
                <a:ext cx="1226554" cy="1315661"/>
              </a:xfrm>
              <a:prstGeom prst="roundRect">
                <a:avLst/>
              </a:prstGeom>
              <a:solidFill>
                <a:srgbClr val="445369"/>
              </a:solidFill>
              <a:ln w="12700" cap="flat">
                <a:noFill/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22860" tIns="22860" rIns="22860" bIns="22860" numCol="1" spcCol="38100" rtlCol="0" anchor="ctr">
                <a:spAutoFit/>
              </a:bodyPr>
              <a:lstStyle/>
              <a:p>
                <a:pPr defTabSz="914217" hangingPunct="0"/>
                <a:endParaRPr lang="en-US" kern="0">
                  <a:solidFill>
                    <a:srgbClr val="445469"/>
                  </a:solidFill>
                  <a:latin typeface="Helvetica"/>
                  <a:sym typeface="Helvetica"/>
                </a:endParaRPr>
              </a:p>
            </p:txBody>
          </p:sp>
          <p:sp>
            <p:nvSpPr>
              <p:cNvPr id="177" name="Rounded Rectangle 176"/>
              <p:cNvSpPr/>
              <p:nvPr/>
            </p:nvSpPr>
            <p:spPr>
              <a:xfrm>
                <a:off x="3156261" y="3696799"/>
                <a:ext cx="469813" cy="1234450"/>
              </a:xfrm>
              <a:prstGeom prst="roundRect">
                <a:avLst/>
              </a:prstGeom>
              <a:solidFill>
                <a:srgbClr val="445369"/>
              </a:solidFill>
              <a:ln w="12700" cap="flat">
                <a:noFill/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22860" tIns="22860" rIns="22860" bIns="22860" numCol="1" spcCol="38100" rtlCol="0" anchor="ctr">
                <a:spAutoFit/>
              </a:bodyPr>
              <a:lstStyle/>
              <a:p>
                <a:pPr defTabSz="914217" hangingPunct="0"/>
                <a:endParaRPr lang="en-US" kern="0">
                  <a:solidFill>
                    <a:srgbClr val="445469"/>
                  </a:solidFill>
                  <a:latin typeface="Helvetica"/>
                  <a:sym typeface="Helvetica"/>
                </a:endParaRPr>
              </a:p>
            </p:txBody>
          </p:sp>
          <p:sp>
            <p:nvSpPr>
              <p:cNvPr id="178" name="Oval 177"/>
              <p:cNvSpPr/>
              <p:nvPr/>
            </p:nvSpPr>
            <p:spPr>
              <a:xfrm>
                <a:off x="3694373" y="3470562"/>
                <a:ext cx="94594" cy="1686926"/>
              </a:xfrm>
              <a:prstGeom prst="ellipse">
                <a:avLst/>
              </a:prstGeom>
              <a:solidFill>
                <a:srgbClr val="445369"/>
              </a:solidFill>
              <a:ln w="12700" cap="flat">
                <a:noFill/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22860" tIns="22860" rIns="22860" bIns="22860" numCol="1" spcCol="38100" rtlCol="0" anchor="ctr">
                <a:spAutoFit/>
              </a:bodyPr>
              <a:lstStyle/>
              <a:p>
                <a:pPr defTabSz="914217" hangingPunct="0"/>
                <a:endParaRPr lang="en-US" kern="0">
                  <a:solidFill>
                    <a:srgbClr val="445469"/>
                  </a:solidFill>
                  <a:latin typeface="Helvetica"/>
                  <a:sym typeface="Helvetica"/>
                </a:endParaRPr>
              </a:p>
            </p:txBody>
          </p:sp>
          <p:sp>
            <p:nvSpPr>
              <p:cNvPr id="179" name="Rounded Rectangle 178"/>
              <p:cNvSpPr/>
              <p:nvPr/>
            </p:nvSpPr>
            <p:spPr>
              <a:xfrm>
                <a:off x="3840987" y="3691005"/>
                <a:ext cx="533937" cy="1246051"/>
              </a:xfrm>
              <a:prstGeom prst="roundRect">
                <a:avLst/>
              </a:prstGeom>
              <a:solidFill>
                <a:srgbClr val="445369"/>
              </a:solidFill>
              <a:ln w="12700" cap="flat">
                <a:noFill/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22860" tIns="22860" rIns="22860" bIns="22860" numCol="1" spcCol="38100" rtlCol="0" anchor="ctr">
                <a:spAutoFit/>
              </a:bodyPr>
              <a:lstStyle/>
              <a:p>
                <a:pPr defTabSz="914217" hangingPunct="0"/>
                <a:endParaRPr lang="en-US" kern="0">
                  <a:solidFill>
                    <a:srgbClr val="445469"/>
                  </a:solidFill>
                  <a:latin typeface="Helvetica"/>
                  <a:sym typeface="Helvetica"/>
                </a:endParaRPr>
              </a:p>
            </p:txBody>
          </p:sp>
          <p:sp>
            <p:nvSpPr>
              <p:cNvPr id="180" name="Rounded Rectangle 179"/>
              <p:cNvSpPr/>
              <p:nvPr/>
            </p:nvSpPr>
            <p:spPr>
              <a:xfrm>
                <a:off x="3148366" y="3883451"/>
                <a:ext cx="1226554" cy="1315661"/>
              </a:xfrm>
              <a:prstGeom prst="roundRect">
                <a:avLst/>
              </a:prstGeom>
              <a:solidFill>
                <a:srgbClr val="445369"/>
              </a:solidFill>
              <a:ln w="12700" cap="flat">
                <a:noFill/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22860" tIns="22860" rIns="22860" bIns="22860" numCol="1" spcCol="38100" rtlCol="0" anchor="ctr">
                <a:spAutoFit/>
              </a:bodyPr>
              <a:lstStyle/>
              <a:p>
                <a:pPr defTabSz="914217" hangingPunct="0"/>
                <a:endParaRPr lang="en-US" kern="0">
                  <a:solidFill>
                    <a:srgbClr val="445469"/>
                  </a:solidFill>
                  <a:latin typeface="Helvetica"/>
                  <a:sym typeface="Helvetica"/>
                </a:endParaRPr>
              </a:p>
            </p:txBody>
          </p:sp>
          <p:sp>
            <p:nvSpPr>
              <p:cNvPr id="181" name="Rounded Rectangle 180"/>
              <p:cNvSpPr/>
              <p:nvPr/>
            </p:nvSpPr>
            <p:spPr>
              <a:xfrm>
                <a:off x="3132589" y="4153945"/>
                <a:ext cx="684730" cy="1257651"/>
              </a:xfrm>
              <a:prstGeom prst="roundRect">
                <a:avLst/>
              </a:prstGeom>
              <a:solidFill>
                <a:srgbClr val="445369"/>
              </a:solidFill>
              <a:ln w="12700" cap="flat">
                <a:noFill/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22860" tIns="22860" rIns="22860" bIns="22860" numCol="1" spcCol="38100" rtlCol="0" anchor="ctr">
                <a:spAutoFit/>
              </a:bodyPr>
              <a:lstStyle/>
              <a:p>
                <a:pPr defTabSz="914217" hangingPunct="0"/>
                <a:endParaRPr lang="en-US" kern="0">
                  <a:solidFill>
                    <a:srgbClr val="445469"/>
                  </a:solidFill>
                  <a:latin typeface="Helvetica"/>
                  <a:sym typeface="Helvetica"/>
                </a:endParaRPr>
              </a:p>
            </p:txBody>
          </p:sp>
          <p:sp>
            <p:nvSpPr>
              <p:cNvPr id="182" name="Oval 181"/>
              <p:cNvSpPr/>
              <p:nvPr/>
            </p:nvSpPr>
            <p:spPr>
              <a:xfrm>
                <a:off x="3922955" y="3939308"/>
                <a:ext cx="94594" cy="1686926"/>
              </a:xfrm>
              <a:prstGeom prst="ellipse">
                <a:avLst/>
              </a:prstGeom>
              <a:solidFill>
                <a:srgbClr val="445369"/>
              </a:solidFill>
              <a:ln w="12700" cap="flat">
                <a:noFill/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22860" tIns="22860" rIns="22860" bIns="22860" numCol="1" spcCol="38100" rtlCol="0" anchor="ctr">
                <a:spAutoFit/>
              </a:bodyPr>
              <a:lstStyle/>
              <a:p>
                <a:pPr defTabSz="914217" hangingPunct="0"/>
                <a:endParaRPr lang="en-US" kern="0">
                  <a:solidFill>
                    <a:srgbClr val="445469"/>
                  </a:solidFill>
                  <a:latin typeface="Helvetica"/>
                  <a:sym typeface="Helvetica"/>
                </a:endParaRPr>
              </a:p>
            </p:txBody>
          </p:sp>
          <p:sp>
            <p:nvSpPr>
              <p:cNvPr id="183" name="Rounded Rectangle 182"/>
              <p:cNvSpPr/>
              <p:nvPr/>
            </p:nvSpPr>
            <p:spPr>
              <a:xfrm>
                <a:off x="4085879" y="4171351"/>
                <a:ext cx="265381" cy="1222846"/>
              </a:xfrm>
              <a:prstGeom prst="roundRect">
                <a:avLst/>
              </a:prstGeom>
              <a:solidFill>
                <a:srgbClr val="445369"/>
              </a:solidFill>
              <a:ln w="12700" cap="flat">
                <a:noFill/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22860" tIns="22860" rIns="22860" bIns="22860" numCol="1" spcCol="38100" rtlCol="0" anchor="ctr">
                <a:spAutoFit/>
              </a:bodyPr>
              <a:lstStyle/>
              <a:p>
                <a:pPr defTabSz="914217" hangingPunct="0"/>
                <a:endParaRPr lang="en-US" kern="0">
                  <a:solidFill>
                    <a:srgbClr val="445469"/>
                  </a:solidFill>
                  <a:latin typeface="Helvetica"/>
                  <a:sym typeface="Helvetica"/>
                </a:endParaRPr>
              </a:p>
            </p:txBody>
          </p:sp>
          <p:sp>
            <p:nvSpPr>
              <p:cNvPr id="184" name="Rounded Rectangle 183"/>
              <p:cNvSpPr/>
              <p:nvPr/>
            </p:nvSpPr>
            <p:spPr>
              <a:xfrm>
                <a:off x="3128395" y="4373843"/>
                <a:ext cx="1226554" cy="1315662"/>
              </a:xfrm>
              <a:prstGeom prst="roundRect">
                <a:avLst/>
              </a:prstGeom>
              <a:solidFill>
                <a:srgbClr val="445369"/>
              </a:solidFill>
              <a:ln w="12700" cap="flat">
                <a:noFill/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22860" tIns="22860" rIns="22860" bIns="22860" numCol="1" spcCol="38100" rtlCol="0" anchor="ctr">
                <a:spAutoFit/>
              </a:bodyPr>
              <a:lstStyle/>
              <a:p>
                <a:pPr defTabSz="914217" hangingPunct="0"/>
                <a:endParaRPr lang="en-US" kern="0">
                  <a:solidFill>
                    <a:srgbClr val="445469"/>
                  </a:solidFill>
                  <a:latin typeface="Helvetica"/>
                  <a:sym typeface="Helvetica"/>
                </a:endParaRPr>
              </a:p>
            </p:txBody>
          </p:sp>
        </p:grpSp>
        <p:sp>
          <p:nvSpPr>
            <p:cNvPr id="264" name="TextBox 263"/>
            <p:cNvSpPr txBox="1"/>
            <p:nvPr/>
          </p:nvSpPr>
          <p:spPr>
            <a:xfrm>
              <a:off x="2855997" y="3540456"/>
              <a:ext cx="1536658" cy="7967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22860" tIns="22860" rIns="22860" bIns="22860" numCol="1" spcCol="38100" rtlCol="0" anchor="t">
              <a:spAutoFit/>
            </a:bodyPr>
            <a:lstStyle/>
            <a:p>
              <a:pPr defTabSz="914217" hangingPunct="0"/>
              <a:r>
                <a:rPr lang="en-US" kern="0" dirty="0">
                  <a:solidFill>
                    <a:srgbClr val="445469"/>
                  </a:solidFill>
                  <a:latin typeface="Helvetica"/>
                  <a:sym typeface="Helvetica"/>
                </a:rPr>
                <a:t>Cisco</a:t>
              </a:r>
            </a:p>
          </p:txBody>
        </p:sp>
        <p:sp>
          <p:nvSpPr>
            <p:cNvPr id="265" name="TextBox 264"/>
            <p:cNvSpPr txBox="1"/>
            <p:nvPr/>
          </p:nvSpPr>
          <p:spPr>
            <a:xfrm>
              <a:off x="7274440" y="3620964"/>
              <a:ext cx="1568276" cy="7967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22860" tIns="22860" rIns="22860" bIns="22860" numCol="1" spcCol="38100" rtlCol="0" anchor="t">
              <a:spAutoFit/>
            </a:bodyPr>
            <a:lstStyle/>
            <a:p>
              <a:pPr defTabSz="914217" hangingPunct="0"/>
              <a:r>
                <a:rPr lang="en-US" kern="0" dirty="0">
                  <a:solidFill>
                    <a:srgbClr val="445469"/>
                  </a:solidFill>
                  <a:latin typeface="Helvetica"/>
                  <a:sym typeface="Helvetica"/>
                </a:rPr>
                <a:t>Arista</a:t>
              </a:r>
            </a:p>
          </p:txBody>
        </p:sp>
        <p:sp>
          <p:nvSpPr>
            <p:cNvPr id="266" name="TextBox 265"/>
            <p:cNvSpPr txBox="1"/>
            <p:nvPr/>
          </p:nvSpPr>
          <p:spPr>
            <a:xfrm>
              <a:off x="4831426" y="4475836"/>
              <a:ext cx="1979315" cy="7967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22860" tIns="22860" rIns="22860" bIns="22860" numCol="1" spcCol="38100" rtlCol="0" anchor="t">
              <a:spAutoFit/>
            </a:bodyPr>
            <a:lstStyle/>
            <a:p>
              <a:pPr defTabSz="914217" hangingPunct="0"/>
              <a:r>
                <a:rPr lang="en-US" kern="0" dirty="0">
                  <a:solidFill>
                    <a:srgbClr val="445469"/>
                  </a:solidFill>
                  <a:latin typeface="Helvetica"/>
                  <a:sym typeface="Helvetica"/>
                </a:rPr>
                <a:t>Juniper</a:t>
              </a:r>
            </a:p>
          </p:txBody>
        </p:sp>
        <p:grpSp>
          <p:nvGrpSpPr>
            <p:cNvPr id="293" name="Group"/>
            <p:cNvGrpSpPr/>
            <p:nvPr/>
          </p:nvGrpSpPr>
          <p:grpSpPr>
            <a:xfrm>
              <a:off x="6800314" y="5614222"/>
              <a:ext cx="2122609" cy="1171757"/>
              <a:chOff x="0" y="0"/>
              <a:chExt cx="5539894" cy="2605675"/>
            </a:xfrm>
          </p:grpSpPr>
          <p:sp>
            <p:nvSpPr>
              <p:cNvPr id="294" name="Shape"/>
              <p:cNvSpPr/>
              <p:nvPr/>
            </p:nvSpPr>
            <p:spPr>
              <a:xfrm>
                <a:off x="-1" y="778466"/>
                <a:ext cx="5539896" cy="18272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cubicBezTo>
                      <a:pt x="21600" y="12414"/>
                      <a:pt x="21600" y="12414"/>
                      <a:pt x="21600" y="12414"/>
                    </a:cubicBezTo>
                    <a:cubicBezTo>
                      <a:pt x="21600" y="17462"/>
                      <a:pt x="16760" y="21600"/>
                      <a:pt x="10800" y="21600"/>
                    </a:cubicBezTo>
                    <a:cubicBezTo>
                      <a:pt x="4840" y="21600"/>
                      <a:pt x="0" y="17462"/>
                      <a:pt x="0" y="12414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6573" y="3820"/>
                      <a:pt x="10800" y="3820"/>
                    </a:cubicBezTo>
                    <a:cubicBezTo>
                      <a:pt x="14445" y="3820"/>
                      <a:pt x="21600" y="0"/>
                      <a:pt x="21600" y="0"/>
                    </a:cubicBezTo>
                  </a:path>
                </a:pathLst>
              </a:custGeom>
              <a:solidFill>
                <a:srgbClr val="16796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2860" tIns="22860" rIns="22860" bIns="22860" numCol="1" anchor="t">
                <a:noAutofit/>
              </a:bodyPr>
              <a:lstStyle/>
              <a:p>
                <a:pPr algn="ctr" defTabSz="914217" hangingPunct="0">
                  <a:defRPr sz="1300"/>
                </a:pPr>
                <a:endParaRPr sz="650" kern="0">
                  <a:solidFill>
                    <a:srgbClr val="445469"/>
                  </a:solidFill>
                  <a:latin typeface="Helvetica"/>
                  <a:sym typeface="Helvetica"/>
                </a:endParaRPr>
              </a:p>
            </p:txBody>
          </p:sp>
          <p:sp>
            <p:nvSpPr>
              <p:cNvPr id="295" name="Oval"/>
              <p:cNvSpPr/>
              <p:nvPr/>
            </p:nvSpPr>
            <p:spPr>
              <a:xfrm>
                <a:off x="-1" y="-1"/>
                <a:ext cx="5539896" cy="1556931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2860" tIns="22860" rIns="22860" bIns="22860" numCol="1" anchor="t">
                <a:noAutofit/>
              </a:bodyPr>
              <a:lstStyle/>
              <a:p>
                <a:pPr algn="ctr" defTabSz="914217" hangingPunct="0">
                  <a:defRPr sz="1300"/>
                </a:pPr>
                <a:endParaRPr sz="650" kern="0">
                  <a:solidFill>
                    <a:srgbClr val="445469"/>
                  </a:solidFill>
                  <a:latin typeface="Helvetica"/>
                  <a:sym typeface="Helvetica"/>
                </a:endParaRPr>
              </a:p>
            </p:txBody>
          </p:sp>
        </p:grpSp>
        <p:grpSp>
          <p:nvGrpSpPr>
            <p:cNvPr id="296" name="Group"/>
            <p:cNvGrpSpPr/>
            <p:nvPr/>
          </p:nvGrpSpPr>
          <p:grpSpPr>
            <a:xfrm>
              <a:off x="4499536" y="6426819"/>
              <a:ext cx="2122609" cy="1171757"/>
              <a:chOff x="0" y="0"/>
              <a:chExt cx="5539894" cy="2605675"/>
            </a:xfrm>
          </p:grpSpPr>
          <p:sp>
            <p:nvSpPr>
              <p:cNvPr id="297" name="Shape"/>
              <p:cNvSpPr/>
              <p:nvPr/>
            </p:nvSpPr>
            <p:spPr>
              <a:xfrm>
                <a:off x="-1" y="778466"/>
                <a:ext cx="5539896" cy="18272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cubicBezTo>
                      <a:pt x="21600" y="12414"/>
                      <a:pt x="21600" y="12414"/>
                      <a:pt x="21600" y="12414"/>
                    </a:cubicBezTo>
                    <a:cubicBezTo>
                      <a:pt x="21600" y="17462"/>
                      <a:pt x="16760" y="21600"/>
                      <a:pt x="10800" y="21600"/>
                    </a:cubicBezTo>
                    <a:cubicBezTo>
                      <a:pt x="4840" y="21600"/>
                      <a:pt x="0" y="17462"/>
                      <a:pt x="0" y="12414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6573" y="3820"/>
                      <a:pt x="10800" y="3820"/>
                    </a:cubicBezTo>
                    <a:cubicBezTo>
                      <a:pt x="14445" y="3820"/>
                      <a:pt x="21600" y="0"/>
                      <a:pt x="21600" y="0"/>
                    </a:cubicBezTo>
                  </a:path>
                </a:pathLst>
              </a:custGeom>
              <a:solidFill>
                <a:srgbClr val="16796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2860" tIns="22860" rIns="22860" bIns="22860" numCol="1" anchor="t">
                <a:noAutofit/>
              </a:bodyPr>
              <a:lstStyle/>
              <a:p>
                <a:pPr algn="ctr" defTabSz="914217" hangingPunct="0">
                  <a:defRPr sz="1300"/>
                </a:pPr>
                <a:endParaRPr sz="650" kern="0">
                  <a:solidFill>
                    <a:srgbClr val="445469"/>
                  </a:solidFill>
                  <a:latin typeface="Helvetica"/>
                  <a:sym typeface="Helvetica"/>
                </a:endParaRPr>
              </a:p>
            </p:txBody>
          </p:sp>
          <p:sp>
            <p:nvSpPr>
              <p:cNvPr id="298" name="Oval"/>
              <p:cNvSpPr/>
              <p:nvPr/>
            </p:nvSpPr>
            <p:spPr>
              <a:xfrm>
                <a:off x="-1" y="-1"/>
                <a:ext cx="5539896" cy="1556931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2860" tIns="22860" rIns="22860" bIns="22860" numCol="1" anchor="t">
                <a:noAutofit/>
              </a:bodyPr>
              <a:lstStyle/>
              <a:p>
                <a:pPr algn="ctr" defTabSz="914217" hangingPunct="0">
                  <a:defRPr sz="1300"/>
                </a:pPr>
                <a:endParaRPr sz="650" kern="0">
                  <a:solidFill>
                    <a:srgbClr val="445469"/>
                  </a:solidFill>
                  <a:latin typeface="Helvetica"/>
                  <a:sym typeface="Helvetica"/>
                </a:endParaRPr>
              </a:p>
            </p:txBody>
          </p:sp>
        </p:grpSp>
        <p:grpSp>
          <p:nvGrpSpPr>
            <p:cNvPr id="299" name="Group"/>
            <p:cNvGrpSpPr/>
            <p:nvPr/>
          </p:nvGrpSpPr>
          <p:grpSpPr>
            <a:xfrm>
              <a:off x="2426471" y="5494546"/>
              <a:ext cx="2122609" cy="1171757"/>
              <a:chOff x="0" y="0"/>
              <a:chExt cx="5539894" cy="2605675"/>
            </a:xfrm>
          </p:grpSpPr>
          <p:sp>
            <p:nvSpPr>
              <p:cNvPr id="300" name="Shape"/>
              <p:cNvSpPr/>
              <p:nvPr/>
            </p:nvSpPr>
            <p:spPr>
              <a:xfrm>
                <a:off x="-1" y="778466"/>
                <a:ext cx="5539896" cy="18272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cubicBezTo>
                      <a:pt x="21600" y="12414"/>
                      <a:pt x="21600" y="12414"/>
                      <a:pt x="21600" y="12414"/>
                    </a:cubicBezTo>
                    <a:cubicBezTo>
                      <a:pt x="21600" y="17462"/>
                      <a:pt x="16760" y="21600"/>
                      <a:pt x="10800" y="21600"/>
                    </a:cubicBezTo>
                    <a:cubicBezTo>
                      <a:pt x="4840" y="21600"/>
                      <a:pt x="0" y="17462"/>
                      <a:pt x="0" y="12414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6573" y="3820"/>
                      <a:pt x="10800" y="3820"/>
                    </a:cubicBezTo>
                    <a:cubicBezTo>
                      <a:pt x="14445" y="3820"/>
                      <a:pt x="21600" y="0"/>
                      <a:pt x="21600" y="0"/>
                    </a:cubicBezTo>
                  </a:path>
                </a:pathLst>
              </a:custGeom>
              <a:solidFill>
                <a:srgbClr val="16796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2860" tIns="22860" rIns="22860" bIns="22860" numCol="1" anchor="t">
                <a:noAutofit/>
              </a:bodyPr>
              <a:lstStyle/>
              <a:p>
                <a:pPr algn="ctr" defTabSz="914217" hangingPunct="0">
                  <a:defRPr sz="1300"/>
                </a:pPr>
                <a:endParaRPr sz="650" kern="0">
                  <a:solidFill>
                    <a:srgbClr val="445469"/>
                  </a:solidFill>
                  <a:latin typeface="Helvetica"/>
                  <a:sym typeface="Helvetica"/>
                </a:endParaRPr>
              </a:p>
            </p:txBody>
          </p:sp>
          <p:sp>
            <p:nvSpPr>
              <p:cNvPr id="301" name="Oval"/>
              <p:cNvSpPr/>
              <p:nvPr/>
            </p:nvSpPr>
            <p:spPr>
              <a:xfrm>
                <a:off x="-1" y="-1"/>
                <a:ext cx="5539896" cy="1556931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2860" tIns="22860" rIns="22860" bIns="22860" numCol="1" anchor="t">
                <a:noAutofit/>
              </a:bodyPr>
              <a:lstStyle/>
              <a:p>
                <a:pPr algn="ctr" defTabSz="914217" hangingPunct="0">
                  <a:defRPr sz="1300"/>
                </a:pPr>
                <a:endParaRPr sz="650" kern="0">
                  <a:solidFill>
                    <a:srgbClr val="445469"/>
                  </a:solidFill>
                  <a:latin typeface="Helvetica"/>
                  <a:sym typeface="Helvetica"/>
                </a:endParaRPr>
              </a:p>
            </p:txBody>
          </p:sp>
        </p:grpSp>
      </p:grpSp>
      <p:sp>
        <p:nvSpPr>
          <p:cNvPr id="302" name="Shape"/>
          <p:cNvSpPr/>
          <p:nvPr/>
        </p:nvSpPr>
        <p:spPr>
          <a:xfrm flipH="1">
            <a:off x="4983866" y="2166481"/>
            <a:ext cx="1101418" cy="7476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424" extrusionOk="0">
                <a:moveTo>
                  <a:pt x="8738" y="200"/>
                </a:moveTo>
                <a:cubicBezTo>
                  <a:pt x="8935" y="-14"/>
                  <a:pt x="9238" y="-85"/>
                  <a:pt x="9484" y="129"/>
                </a:cubicBezTo>
                <a:cubicBezTo>
                  <a:pt x="9730" y="271"/>
                  <a:pt x="9886" y="628"/>
                  <a:pt x="9886" y="996"/>
                </a:cubicBezTo>
                <a:cubicBezTo>
                  <a:pt x="9886" y="996"/>
                  <a:pt x="9886" y="996"/>
                  <a:pt x="9886" y="4442"/>
                </a:cubicBezTo>
                <a:cubicBezTo>
                  <a:pt x="9886" y="4442"/>
                  <a:pt x="9886" y="4442"/>
                  <a:pt x="21600" y="4442"/>
                </a:cubicBezTo>
                <a:cubicBezTo>
                  <a:pt x="21600" y="4442"/>
                  <a:pt x="21600" y="4442"/>
                  <a:pt x="21600" y="16976"/>
                </a:cubicBezTo>
                <a:cubicBezTo>
                  <a:pt x="21600" y="16976"/>
                  <a:pt x="21600" y="16976"/>
                  <a:pt x="9886" y="16976"/>
                </a:cubicBezTo>
                <a:cubicBezTo>
                  <a:pt x="9886" y="16976"/>
                  <a:pt x="9886" y="16976"/>
                  <a:pt x="9886" y="20434"/>
                </a:cubicBezTo>
                <a:cubicBezTo>
                  <a:pt x="9886" y="20790"/>
                  <a:pt x="9730" y="21147"/>
                  <a:pt x="9484" y="21289"/>
                </a:cubicBezTo>
                <a:cubicBezTo>
                  <a:pt x="9238" y="21515"/>
                  <a:pt x="8935" y="21432"/>
                  <a:pt x="8738" y="21218"/>
                </a:cubicBezTo>
                <a:cubicBezTo>
                  <a:pt x="8738" y="21218"/>
                  <a:pt x="8738" y="21218"/>
                  <a:pt x="295" y="11499"/>
                </a:cubicBezTo>
                <a:cubicBezTo>
                  <a:pt x="98" y="11285"/>
                  <a:pt x="0" y="11000"/>
                  <a:pt x="0" y="10715"/>
                </a:cubicBezTo>
                <a:cubicBezTo>
                  <a:pt x="0" y="10418"/>
                  <a:pt x="98" y="10133"/>
                  <a:pt x="295" y="9919"/>
                </a:cubicBezTo>
                <a:cubicBezTo>
                  <a:pt x="295" y="9919"/>
                  <a:pt x="295" y="9919"/>
                  <a:pt x="8738" y="200"/>
                </a:cubicBezTo>
              </a:path>
            </a:pathLst>
          </a:custGeom>
          <a:solidFill>
            <a:schemeClr val="accent3"/>
          </a:solidFill>
          <a:ln w="19050">
            <a:solidFill>
              <a:srgbClr val="FFFFFF"/>
            </a:solidFill>
            <a:miter/>
          </a:ln>
        </p:spPr>
        <p:txBody>
          <a:bodyPr lIns="22860" rIns="22860" anchor="ctr"/>
          <a:lstStyle/>
          <a:p>
            <a:pPr algn="ctr" defTabSz="914217" hangingPunct="0">
              <a:defRPr>
                <a:solidFill>
                  <a:srgbClr val="FFFFFF"/>
                </a:solidFill>
              </a:defRPr>
            </a:pPr>
            <a:endParaRPr kern="0" dirty="0">
              <a:solidFill>
                <a:srgbClr val="FFFFFF"/>
              </a:solidFill>
              <a:latin typeface="Helvetica"/>
              <a:sym typeface="Helvetica"/>
            </a:endParaRPr>
          </a:p>
        </p:txBody>
      </p:sp>
      <p:sp>
        <p:nvSpPr>
          <p:cNvPr id="303" name="TextBox 302"/>
          <p:cNvSpPr txBox="1"/>
          <p:nvPr/>
        </p:nvSpPr>
        <p:spPr>
          <a:xfrm>
            <a:off x="1390255" y="1219803"/>
            <a:ext cx="3074240" cy="3847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22860" tIns="22860" rIns="22860" bIns="22860" numCol="1" spcCol="38100" rtlCol="0" anchor="t">
            <a:spAutoFit/>
          </a:bodyPr>
          <a:lstStyle/>
          <a:p>
            <a:pPr defTabSz="914217" hangingPunct="0"/>
            <a:r>
              <a:rPr lang="en-US" sz="2200" kern="0" dirty="0">
                <a:solidFill>
                  <a:srgbClr val="262F3B">
                    <a:lumMod val="90000"/>
                    <a:lumOff val="10000"/>
                  </a:srgbClr>
                </a:solidFill>
                <a:latin typeface="Helvetica"/>
                <a:sym typeface="Helvetica"/>
              </a:rPr>
              <a:t>Vendor-Specific Configs</a:t>
            </a:r>
          </a:p>
        </p:txBody>
      </p:sp>
      <p:sp>
        <p:nvSpPr>
          <p:cNvPr id="355" name="Shape"/>
          <p:cNvSpPr/>
          <p:nvPr/>
        </p:nvSpPr>
        <p:spPr>
          <a:xfrm rot="9482849" flipH="1">
            <a:off x="4971841" y="3567216"/>
            <a:ext cx="1101418" cy="7476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424" extrusionOk="0">
                <a:moveTo>
                  <a:pt x="8738" y="200"/>
                </a:moveTo>
                <a:cubicBezTo>
                  <a:pt x="8935" y="-14"/>
                  <a:pt x="9238" y="-85"/>
                  <a:pt x="9484" y="129"/>
                </a:cubicBezTo>
                <a:cubicBezTo>
                  <a:pt x="9730" y="271"/>
                  <a:pt x="9886" y="628"/>
                  <a:pt x="9886" y="996"/>
                </a:cubicBezTo>
                <a:cubicBezTo>
                  <a:pt x="9886" y="996"/>
                  <a:pt x="9886" y="996"/>
                  <a:pt x="9886" y="4442"/>
                </a:cubicBezTo>
                <a:cubicBezTo>
                  <a:pt x="9886" y="4442"/>
                  <a:pt x="9886" y="4442"/>
                  <a:pt x="21600" y="4442"/>
                </a:cubicBezTo>
                <a:cubicBezTo>
                  <a:pt x="21600" y="4442"/>
                  <a:pt x="21600" y="4442"/>
                  <a:pt x="21600" y="16976"/>
                </a:cubicBezTo>
                <a:cubicBezTo>
                  <a:pt x="21600" y="16976"/>
                  <a:pt x="21600" y="16976"/>
                  <a:pt x="9886" y="16976"/>
                </a:cubicBezTo>
                <a:cubicBezTo>
                  <a:pt x="9886" y="16976"/>
                  <a:pt x="9886" y="16976"/>
                  <a:pt x="9886" y="20434"/>
                </a:cubicBezTo>
                <a:cubicBezTo>
                  <a:pt x="9886" y="20790"/>
                  <a:pt x="9730" y="21147"/>
                  <a:pt x="9484" y="21289"/>
                </a:cubicBezTo>
                <a:cubicBezTo>
                  <a:pt x="9238" y="21515"/>
                  <a:pt x="8935" y="21432"/>
                  <a:pt x="8738" y="21218"/>
                </a:cubicBezTo>
                <a:cubicBezTo>
                  <a:pt x="8738" y="21218"/>
                  <a:pt x="8738" y="21218"/>
                  <a:pt x="295" y="11499"/>
                </a:cubicBezTo>
                <a:cubicBezTo>
                  <a:pt x="98" y="11285"/>
                  <a:pt x="0" y="11000"/>
                  <a:pt x="0" y="10715"/>
                </a:cubicBezTo>
                <a:cubicBezTo>
                  <a:pt x="0" y="10418"/>
                  <a:pt x="98" y="10133"/>
                  <a:pt x="295" y="9919"/>
                </a:cubicBezTo>
                <a:cubicBezTo>
                  <a:pt x="295" y="9919"/>
                  <a:pt x="295" y="9919"/>
                  <a:pt x="8738" y="200"/>
                </a:cubicBezTo>
              </a:path>
            </a:pathLst>
          </a:custGeom>
          <a:solidFill>
            <a:schemeClr val="accent3"/>
          </a:solidFill>
          <a:ln w="19050">
            <a:solidFill>
              <a:srgbClr val="FFFFFF"/>
            </a:solidFill>
            <a:miter/>
          </a:ln>
        </p:spPr>
        <p:txBody>
          <a:bodyPr lIns="22860" rIns="22860" anchor="ctr"/>
          <a:lstStyle/>
          <a:p>
            <a:pPr algn="ctr" defTabSz="914217" hangingPunct="0">
              <a:defRPr>
                <a:solidFill>
                  <a:srgbClr val="FFFFFF"/>
                </a:solidFill>
              </a:defRPr>
            </a:pPr>
            <a:endParaRPr kern="0" dirty="0">
              <a:solidFill>
                <a:srgbClr val="FFFFFF"/>
              </a:solidFill>
              <a:latin typeface="Helvetica"/>
              <a:sym typeface="Helvetica"/>
            </a:endParaRPr>
          </a:p>
        </p:txBody>
      </p:sp>
      <p:sp>
        <p:nvSpPr>
          <p:cNvPr id="356" name="Group"/>
          <p:cNvSpPr/>
          <p:nvPr/>
        </p:nvSpPr>
        <p:spPr>
          <a:xfrm>
            <a:off x="778031" y="4004143"/>
            <a:ext cx="403637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2860" rIns="22860">
            <a:spAutoFit/>
          </a:bodyPr>
          <a:lstStyle>
            <a:lvl1pPr algn="ctr">
              <a:defRPr sz="8800" b="1"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pPr defTabSz="914217" hangingPunct="0"/>
            <a:r>
              <a:rPr lang="en-US" sz="3600" kern="0" dirty="0">
                <a:solidFill>
                  <a:srgbClr val="445469"/>
                </a:solidFill>
              </a:rPr>
              <a:t>3.</a:t>
            </a:r>
            <a:endParaRPr sz="3600" kern="0" dirty="0">
              <a:solidFill>
                <a:srgbClr val="445469"/>
              </a:solidFill>
            </a:endParaRPr>
          </a:p>
        </p:txBody>
      </p:sp>
      <p:sp>
        <p:nvSpPr>
          <p:cNvPr id="357" name="TextBox 356"/>
          <p:cNvSpPr txBox="1"/>
          <p:nvPr/>
        </p:nvSpPr>
        <p:spPr>
          <a:xfrm>
            <a:off x="1390255" y="4120934"/>
            <a:ext cx="2101216" cy="3847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22860" tIns="22860" rIns="22860" bIns="22860" numCol="1" spcCol="38100" rtlCol="0" anchor="t">
            <a:spAutoFit/>
          </a:bodyPr>
          <a:lstStyle/>
          <a:p>
            <a:pPr defTabSz="914217" hangingPunct="0"/>
            <a:r>
              <a:rPr lang="en-US" sz="2200" kern="0" dirty="0">
                <a:solidFill>
                  <a:srgbClr val="262F3B">
                    <a:lumMod val="90000"/>
                    <a:lumOff val="10000"/>
                  </a:srgbClr>
                </a:solidFill>
                <a:latin typeface="Helvetica"/>
                <a:sym typeface="Helvetica"/>
              </a:rPr>
              <a:t>Circuit Encoding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081743" y="2370041"/>
            <a:ext cx="781231" cy="3231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2860" tIns="22860" rIns="22860" bIns="22860" numCol="1" spcCol="38100" rtlCol="0" anchor="t">
            <a:spAutoFit/>
          </a:bodyPr>
          <a:lstStyle/>
          <a:p>
            <a:pPr defTabSz="914217" hangingPunct="0"/>
            <a:r>
              <a:rPr lang="en-US" b="1" kern="0" dirty="0">
                <a:solidFill>
                  <a:srgbClr val="FFFFFF"/>
                </a:solidFill>
                <a:latin typeface="Helvetica"/>
                <a:sym typeface="Helvetica"/>
              </a:rPr>
              <a:t>Parse</a:t>
            </a:r>
          </a:p>
        </p:txBody>
      </p:sp>
      <p:sp>
        <p:nvSpPr>
          <p:cNvPr id="359" name="TextBox 358"/>
          <p:cNvSpPr txBox="1"/>
          <p:nvPr/>
        </p:nvSpPr>
        <p:spPr>
          <a:xfrm rot="20351424">
            <a:off x="5140028" y="3722320"/>
            <a:ext cx="986716" cy="3231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2860" tIns="22860" rIns="22860" bIns="22860" numCol="1" spcCol="38100" rtlCol="0" anchor="t">
            <a:spAutoFit/>
          </a:bodyPr>
          <a:lstStyle/>
          <a:p>
            <a:pPr defTabSz="914217" hangingPunct="0"/>
            <a:r>
              <a:rPr lang="en-US" b="1" kern="0">
                <a:solidFill>
                  <a:srgbClr val="FFFFFF"/>
                </a:solidFill>
                <a:latin typeface="Helvetica"/>
                <a:sym typeface="Helvetica"/>
              </a:rPr>
              <a:t>Encode</a:t>
            </a:r>
            <a:endParaRPr lang="en-US" b="1" kern="0" dirty="0">
              <a:solidFill>
                <a:srgbClr val="FFFFFF"/>
              </a:solidFill>
              <a:latin typeface="Helvetica"/>
              <a:sym typeface="Helvetica"/>
            </a:endParaRPr>
          </a:p>
        </p:txBody>
      </p:sp>
      <p:sp>
        <p:nvSpPr>
          <p:cNvPr id="361" name="Group"/>
          <p:cNvSpPr/>
          <p:nvPr/>
        </p:nvSpPr>
        <p:spPr>
          <a:xfrm>
            <a:off x="7319139" y="3891551"/>
            <a:ext cx="403637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2860" rIns="22860">
            <a:spAutoFit/>
          </a:bodyPr>
          <a:lstStyle>
            <a:lvl1pPr algn="ctr">
              <a:defRPr sz="8800" b="1"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pPr defTabSz="914217" hangingPunct="0"/>
            <a:r>
              <a:rPr lang="en-US" sz="3600" kern="0" dirty="0">
                <a:solidFill>
                  <a:srgbClr val="445469"/>
                </a:solidFill>
              </a:rPr>
              <a:t>4.</a:t>
            </a:r>
            <a:endParaRPr sz="3600" kern="0" dirty="0">
              <a:solidFill>
                <a:srgbClr val="445469"/>
              </a:solidFill>
            </a:endParaRPr>
          </a:p>
        </p:txBody>
      </p:sp>
      <p:sp>
        <p:nvSpPr>
          <p:cNvPr id="362" name="TextBox 361"/>
          <p:cNvSpPr txBox="1"/>
          <p:nvPr/>
        </p:nvSpPr>
        <p:spPr>
          <a:xfrm>
            <a:off x="7931363" y="4008342"/>
            <a:ext cx="894156" cy="3847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22860" tIns="22860" rIns="22860" bIns="22860" numCol="1" spcCol="38100" rtlCol="0" anchor="t">
            <a:spAutoFit/>
          </a:bodyPr>
          <a:lstStyle/>
          <a:p>
            <a:pPr defTabSz="914217" hangingPunct="0"/>
            <a:r>
              <a:rPr lang="en-US" sz="2200" kern="0" dirty="0">
                <a:solidFill>
                  <a:srgbClr val="262F3B">
                    <a:lumMod val="90000"/>
                    <a:lumOff val="10000"/>
                  </a:srgbClr>
                </a:solidFill>
                <a:latin typeface="Helvetica"/>
                <a:sym typeface="Helvetica"/>
              </a:rPr>
              <a:t>Output</a:t>
            </a:r>
          </a:p>
        </p:txBody>
      </p:sp>
      <p:sp>
        <p:nvSpPr>
          <p:cNvPr id="363" name="Shape"/>
          <p:cNvSpPr/>
          <p:nvPr/>
        </p:nvSpPr>
        <p:spPr>
          <a:xfrm flipH="1">
            <a:off x="7047869" y="5037472"/>
            <a:ext cx="1101418" cy="7476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424" extrusionOk="0">
                <a:moveTo>
                  <a:pt x="8738" y="200"/>
                </a:moveTo>
                <a:cubicBezTo>
                  <a:pt x="8935" y="-14"/>
                  <a:pt x="9238" y="-85"/>
                  <a:pt x="9484" y="129"/>
                </a:cubicBezTo>
                <a:cubicBezTo>
                  <a:pt x="9730" y="271"/>
                  <a:pt x="9886" y="628"/>
                  <a:pt x="9886" y="996"/>
                </a:cubicBezTo>
                <a:cubicBezTo>
                  <a:pt x="9886" y="996"/>
                  <a:pt x="9886" y="996"/>
                  <a:pt x="9886" y="4442"/>
                </a:cubicBezTo>
                <a:cubicBezTo>
                  <a:pt x="9886" y="4442"/>
                  <a:pt x="9886" y="4442"/>
                  <a:pt x="21600" y="4442"/>
                </a:cubicBezTo>
                <a:cubicBezTo>
                  <a:pt x="21600" y="4442"/>
                  <a:pt x="21600" y="4442"/>
                  <a:pt x="21600" y="16976"/>
                </a:cubicBezTo>
                <a:cubicBezTo>
                  <a:pt x="21600" y="16976"/>
                  <a:pt x="21600" y="16976"/>
                  <a:pt x="9886" y="16976"/>
                </a:cubicBezTo>
                <a:cubicBezTo>
                  <a:pt x="9886" y="16976"/>
                  <a:pt x="9886" y="16976"/>
                  <a:pt x="9886" y="20434"/>
                </a:cubicBezTo>
                <a:cubicBezTo>
                  <a:pt x="9886" y="20790"/>
                  <a:pt x="9730" y="21147"/>
                  <a:pt x="9484" y="21289"/>
                </a:cubicBezTo>
                <a:cubicBezTo>
                  <a:pt x="9238" y="21515"/>
                  <a:pt x="8935" y="21432"/>
                  <a:pt x="8738" y="21218"/>
                </a:cubicBezTo>
                <a:cubicBezTo>
                  <a:pt x="8738" y="21218"/>
                  <a:pt x="8738" y="21218"/>
                  <a:pt x="295" y="11499"/>
                </a:cubicBezTo>
                <a:cubicBezTo>
                  <a:pt x="98" y="11285"/>
                  <a:pt x="0" y="11000"/>
                  <a:pt x="0" y="10715"/>
                </a:cubicBezTo>
                <a:cubicBezTo>
                  <a:pt x="0" y="10418"/>
                  <a:pt x="98" y="10133"/>
                  <a:pt x="295" y="9919"/>
                </a:cubicBezTo>
                <a:cubicBezTo>
                  <a:pt x="295" y="9919"/>
                  <a:pt x="295" y="9919"/>
                  <a:pt x="8738" y="200"/>
                </a:cubicBezTo>
              </a:path>
            </a:pathLst>
          </a:custGeom>
          <a:solidFill>
            <a:schemeClr val="accent3"/>
          </a:solidFill>
          <a:ln w="19050">
            <a:solidFill>
              <a:srgbClr val="FFFFFF"/>
            </a:solidFill>
            <a:miter/>
          </a:ln>
        </p:spPr>
        <p:txBody>
          <a:bodyPr lIns="22860" rIns="22860" anchor="ctr"/>
          <a:lstStyle/>
          <a:p>
            <a:pPr algn="ctr" defTabSz="914217" hangingPunct="0">
              <a:defRPr>
                <a:solidFill>
                  <a:srgbClr val="FFFFFF"/>
                </a:solidFill>
              </a:defRPr>
            </a:pPr>
            <a:endParaRPr kern="0" dirty="0">
              <a:solidFill>
                <a:srgbClr val="FFFFFF"/>
              </a:solidFill>
              <a:latin typeface="Helvetica"/>
              <a:sym typeface="Helvetica"/>
            </a:endParaRPr>
          </a:p>
        </p:txBody>
      </p:sp>
      <p:sp>
        <p:nvSpPr>
          <p:cNvPr id="364" name="TextBox 363"/>
          <p:cNvSpPr txBox="1"/>
          <p:nvPr/>
        </p:nvSpPr>
        <p:spPr>
          <a:xfrm>
            <a:off x="7181045" y="5254966"/>
            <a:ext cx="781231" cy="3231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2860" tIns="22860" rIns="22860" bIns="22860" numCol="1" spcCol="38100" rtlCol="0" anchor="t">
            <a:spAutoFit/>
          </a:bodyPr>
          <a:lstStyle/>
          <a:p>
            <a:pPr defTabSz="914217" hangingPunct="0"/>
            <a:r>
              <a:rPr lang="en-US" b="1" kern="0" dirty="0">
                <a:solidFill>
                  <a:srgbClr val="FFFFFF"/>
                </a:solidFill>
                <a:latin typeface="Helvetica"/>
                <a:sym typeface="Helvetica"/>
              </a:rPr>
              <a:t>Solve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463" y="4706019"/>
            <a:ext cx="2880360" cy="1913135"/>
          </a:xfrm>
          <a:prstGeom prst="rect">
            <a:avLst/>
          </a:prstGeom>
          <a:ln>
            <a:solidFill>
              <a:schemeClr val="accent6"/>
            </a:solidFill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83" name="Group"/>
          <p:cNvSpPr/>
          <p:nvPr/>
        </p:nvSpPr>
        <p:spPr>
          <a:xfrm>
            <a:off x="4606417" y="5113672"/>
            <a:ext cx="2163734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2860" rIns="22860">
            <a:spAutoFit/>
          </a:bodyPr>
          <a:lstStyle>
            <a:lvl1pPr algn="ctr">
              <a:defRPr sz="8800" b="1"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pPr defTabSz="914217" hangingPunct="0"/>
            <a:r>
              <a:rPr lang="en-US" sz="3600" kern="0" dirty="0">
                <a:solidFill>
                  <a:srgbClr val="445469"/>
                </a:solidFill>
              </a:rPr>
              <a:t>+  Property</a:t>
            </a:r>
            <a:endParaRPr sz="3600" kern="0" dirty="0">
              <a:solidFill>
                <a:srgbClr val="445469"/>
              </a:solidFill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7294941" y="1847837"/>
            <a:ext cx="2407390" cy="155427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22860" tIns="22860" rIns="22860" bIns="22860" numCol="1" spcCol="38100" rtlCol="0" anchor="t">
            <a:spAutoFit/>
          </a:bodyPr>
          <a:lstStyle/>
          <a:p>
            <a:pPr defTabSz="914217" hangingPunct="0"/>
            <a:r>
              <a:rPr lang="en-US" sz="1400" kern="0" dirty="0">
                <a:solidFill>
                  <a:srgbClr val="262F3B"/>
                </a:solidFill>
                <a:latin typeface="Helvetica"/>
                <a:sym typeface="Helvetica"/>
              </a:rPr>
              <a:t>Interfaces: {</a:t>
            </a:r>
          </a:p>
          <a:p>
            <a:pPr defTabSz="914217" hangingPunct="0"/>
            <a:r>
              <a:rPr lang="en-US" sz="1400" kern="0" dirty="0">
                <a:solidFill>
                  <a:srgbClr val="262F3B"/>
                </a:solidFill>
                <a:latin typeface="Helvetica"/>
                <a:sym typeface="Helvetica"/>
              </a:rPr>
              <a:t>   Ethernet0/0: {</a:t>
            </a:r>
          </a:p>
          <a:p>
            <a:pPr defTabSz="914217" hangingPunct="0"/>
            <a:r>
              <a:rPr lang="en-US" sz="1400" kern="0" dirty="0">
                <a:solidFill>
                  <a:srgbClr val="262F3B"/>
                </a:solidFill>
                <a:latin typeface="Helvetica"/>
                <a:sym typeface="Helvetica"/>
              </a:rPr>
              <a:t>       InterfaceCost: 1,  </a:t>
            </a:r>
          </a:p>
          <a:p>
            <a:pPr defTabSz="914217" hangingPunct="0"/>
            <a:r>
              <a:rPr lang="en-US" sz="1400" kern="0" dirty="0">
                <a:solidFill>
                  <a:srgbClr val="262F3B"/>
                </a:solidFill>
                <a:latin typeface="Helvetica"/>
                <a:sym typeface="Helvetica"/>
              </a:rPr>
              <a:t>       importPolicy: “PEER_IN”,</a:t>
            </a:r>
          </a:p>
          <a:p>
            <a:pPr defTabSz="914217" hangingPunct="0"/>
            <a:r>
              <a:rPr lang="en-US" sz="1400" kern="0" dirty="0">
                <a:solidFill>
                  <a:srgbClr val="262F3B"/>
                </a:solidFill>
                <a:latin typeface="Helvetica"/>
                <a:sym typeface="Helvetica"/>
              </a:rPr>
              <a:t>       </a:t>
            </a:r>
            <a:r>
              <a:rPr lang="mr-IN" sz="1400" kern="0" dirty="0">
                <a:solidFill>
                  <a:srgbClr val="262F3B"/>
                </a:solidFill>
                <a:latin typeface="Helvetica"/>
                <a:sym typeface="Helvetica"/>
              </a:rPr>
              <a:t>…</a:t>
            </a:r>
            <a:endParaRPr lang="en-US" sz="1400" kern="0" dirty="0">
              <a:solidFill>
                <a:srgbClr val="262F3B"/>
              </a:solidFill>
              <a:latin typeface="Helvetica"/>
              <a:sym typeface="Helvetica"/>
            </a:endParaRPr>
          </a:p>
          <a:p>
            <a:pPr defTabSz="914217" hangingPunct="0"/>
            <a:r>
              <a:rPr lang="en-US" sz="1400" kern="0" dirty="0">
                <a:solidFill>
                  <a:srgbClr val="262F3B"/>
                </a:solidFill>
                <a:latin typeface="Helvetica"/>
                <a:sym typeface="Helvetica"/>
              </a:rPr>
              <a:t>   }</a:t>
            </a:r>
          </a:p>
          <a:p>
            <a:pPr defTabSz="914217" hangingPunct="0"/>
            <a:r>
              <a:rPr lang="en-US" sz="1400" kern="0" dirty="0">
                <a:solidFill>
                  <a:srgbClr val="262F3B"/>
                </a:solidFill>
                <a:latin typeface="Helvetica"/>
                <a:sym typeface="Helvetica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966210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8" grpId="0"/>
      <p:bldP spid="283" grpId="0" animBg="1"/>
      <p:bldP spid="302" grpId="0" animBg="1"/>
      <p:bldP spid="355" grpId="0" animBg="1"/>
      <p:bldP spid="356" grpId="0" animBg="1"/>
      <p:bldP spid="357" grpId="0"/>
      <p:bldP spid="19" grpId="0"/>
      <p:bldP spid="359" grpId="0"/>
      <p:bldP spid="361" grpId="0" animBg="1"/>
      <p:bldP spid="362" grpId="0"/>
      <p:bldP spid="363" grpId="0" animBg="1"/>
      <p:bldP spid="364" grpId="0"/>
      <p:bldP spid="83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7" name="Group"/>
          <p:cNvSpPr/>
          <p:nvPr/>
        </p:nvSpPr>
        <p:spPr>
          <a:xfrm>
            <a:off x="3824701" y="241508"/>
            <a:ext cx="4545796" cy="76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2860" rIns="22860">
            <a:spAutoFit/>
          </a:bodyPr>
          <a:lstStyle>
            <a:lvl1pPr algn="ctr">
              <a:defRPr sz="8800" b="1"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pPr defTabSz="914217" hangingPunct="0"/>
            <a:r>
              <a:rPr lang="en-US" sz="4400" kern="0" dirty="0">
                <a:solidFill>
                  <a:srgbClr val="445469"/>
                </a:solidFill>
              </a:rPr>
              <a:t>Encoding Overview</a:t>
            </a:r>
            <a:endParaRPr sz="4400" kern="0" dirty="0">
              <a:solidFill>
                <a:srgbClr val="445469"/>
              </a:solidFill>
            </a:endParaRPr>
          </a:p>
        </p:txBody>
      </p:sp>
      <p:grpSp>
        <p:nvGrpSpPr>
          <p:cNvPr id="1524" name="Group"/>
          <p:cNvGrpSpPr/>
          <p:nvPr/>
        </p:nvGrpSpPr>
        <p:grpSpPr>
          <a:xfrm>
            <a:off x="528610" y="2036133"/>
            <a:ext cx="3784284" cy="3939431"/>
            <a:chOff x="0" y="0"/>
            <a:chExt cx="7568565" cy="7878860"/>
          </a:xfrm>
        </p:grpSpPr>
        <p:sp>
          <p:nvSpPr>
            <p:cNvPr id="1498" name="Line"/>
            <p:cNvSpPr/>
            <p:nvPr/>
          </p:nvSpPr>
          <p:spPr>
            <a:xfrm flipV="1">
              <a:off x="2369146" y="2849778"/>
              <a:ext cx="1" cy="2552736"/>
            </a:xfrm>
            <a:prstGeom prst="line">
              <a:avLst/>
            </a:prstGeom>
            <a:noFill/>
            <a:ln w="76200" cap="flat">
              <a:solidFill>
                <a:schemeClr val="accent6">
                  <a:satOff val="-13623"/>
                  <a:lumOff val="20250"/>
                </a:schemeClr>
              </a:solidFill>
              <a:prstDash val="solid"/>
              <a:miter lim="800000"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1499" name="Line"/>
            <p:cNvSpPr/>
            <p:nvPr/>
          </p:nvSpPr>
          <p:spPr>
            <a:xfrm flipH="1" flipV="1">
              <a:off x="2431465" y="2995513"/>
              <a:ext cx="2243445" cy="1"/>
            </a:xfrm>
            <a:prstGeom prst="line">
              <a:avLst/>
            </a:prstGeom>
            <a:noFill/>
            <a:ln w="76200" cap="flat">
              <a:solidFill>
                <a:schemeClr val="accent6">
                  <a:satOff val="-13623"/>
                  <a:lumOff val="20250"/>
                </a:schemeClr>
              </a:solidFill>
              <a:prstDash val="solid"/>
              <a:miter lim="800000"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1500" name="Line"/>
            <p:cNvSpPr/>
            <p:nvPr/>
          </p:nvSpPr>
          <p:spPr>
            <a:xfrm flipH="1" flipV="1">
              <a:off x="451234" y="3030013"/>
              <a:ext cx="1652394" cy="1"/>
            </a:xfrm>
            <a:prstGeom prst="line">
              <a:avLst/>
            </a:prstGeom>
            <a:noFill/>
            <a:ln w="76200" cap="flat">
              <a:solidFill>
                <a:schemeClr val="accent6">
                  <a:satOff val="-13623"/>
                  <a:lumOff val="20250"/>
                </a:schemeClr>
              </a:solidFill>
              <a:prstDash val="solid"/>
              <a:miter lim="800000"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1501" name="Rounded Rectangle"/>
            <p:cNvSpPr/>
            <p:nvPr/>
          </p:nvSpPr>
          <p:spPr>
            <a:xfrm>
              <a:off x="0" y="2608409"/>
              <a:ext cx="819772" cy="843209"/>
            </a:xfrm>
            <a:prstGeom prst="roundRect">
              <a:avLst>
                <a:gd name="adj" fmla="val 19139"/>
              </a:avLst>
            </a:prstGeom>
            <a:solidFill>
              <a:schemeClr val="accent1">
                <a:satOff val="-27520"/>
                <a:lumOff val="15637"/>
              </a:schemeClr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22860" tIns="22860" rIns="22860" bIns="22860" numCol="1" anchor="ctr">
              <a:noAutofit/>
            </a:bodyPr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1502" name="Line"/>
            <p:cNvSpPr/>
            <p:nvPr/>
          </p:nvSpPr>
          <p:spPr>
            <a:xfrm flipV="1">
              <a:off x="2407246" y="6059431"/>
              <a:ext cx="1" cy="1058686"/>
            </a:xfrm>
            <a:prstGeom prst="line">
              <a:avLst/>
            </a:prstGeom>
            <a:noFill/>
            <a:ln w="76200" cap="flat">
              <a:solidFill>
                <a:schemeClr val="accent6">
                  <a:satOff val="-13623"/>
                  <a:lumOff val="20250"/>
                </a:schemeClr>
              </a:solidFill>
              <a:prstDash val="solid"/>
              <a:miter lim="800000"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1503" name="Line"/>
            <p:cNvSpPr/>
            <p:nvPr/>
          </p:nvSpPr>
          <p:spPr>
            <a:xfrm flipH="1" flipV="1">
              <a:off x="5673182" y="2979213"/>
              <a:ext cx="1652395" cy="1"/>
            </a:xfrm>
            <a:prstGeom prst="line">
              <a:avLst/>
            </a:prstGeom>
            <a:noFill/>
            <a:ln w="76200" cap="flat">
              <a:solidFill>
                <a:schemeClr val="accent6">
                  <a:satOff val="-13623"/>
                  <a:lumOff val="20250"/>
                </a:schemeClr>
              </a:solidFill>
              <a:prstDash val="solid"/>
              <a:miter lim="800000"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1504" name="Rounded Rectangle"/>
            <p:cNvSpPr/>
            <p:nvPr/>
          </p:nvSpPr>
          <p:spPr>
            <a:xfrm>
              <a:off x="1997360" y="7035651"/>
              <a:ext cx="819773" cy="843209"/>
            </a:xfrm>
            <a:prstGeom prst="roundRect">
              <a:avLst>
                <a:gd name="adj" fmla="val 19139"/>
              </a:avLst>
            </a:prstGeom>
            <a:solidFill>
              <a:schemeClr val="accent1">
                <a:satOff val="-27520"/>
                <a:lumOff val="15637"/>
              </a:schemeClr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22860" tIns="22860" rIns="22860" bIns="22860" numCol="1" anchor="ctr">
              <a:noAutofit/>
            </a:bodyPr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1505" name="Rounded Rectangle"/>
            <p:cNvSpPr/>
            <p:nvPr/>
          </p:nvSpPr>
          <p:spPr>
            <a:xfrm>
              <a:off x="6748792" y="2557609"/>
              <a:ext cx="819773" cy="843209"/>
            </a:xfrm>
            <a:prstGeom prst="roundRect">
              <a:avLst>
                <a:gd name="adj" fmla="val 19139"/>
              </a:avLst>
            </a:prstGeom>
            <a:solidFill>
              <a:schemeClr val="accent1">
                <a:satOff val="-27520"/>
                <a:lumOff val="15637"/>
              </a:schemeClr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22860" tIns="22860" rIns="22860" bIns="22860" numCol="1" anchor="ctr">
              <a:noAutofit/>
            </a:bodyPr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1506" name="Line"/>
            <p:cNvSpPr/>
            <p:nvPr/>
          </p:nvSpPr>
          <p:spPr>
            <a:xfrm flipV="1">
              <a:off x="2394546" y="399716"/>
              <a:ext cx="1" cy="2552736"/>
            </a:xfrm>
            <a:prstGeom prst="line">
              <a:avLst/>
            </a:prstGeom>
            <a:noFill/>
            <a:ln w="76200" cap="flat">
              <a:solidFill>
                <a:schemeClr val="accent6">
                  <a:satOff val="-13623"/>
                  <a:lumOff val="20250"/>
                </a:schemeClr>
              </a:solidFill>
              <a:prstDash val="solid"/>
              <a:miter lim="800000"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1507" name="Line"/>
            <p:cNvSpPr/>
            <p:nvPr/>
          </p:nvSpPr>
          <p:spPr>
            <a:xfrm flipH="1" flipV="1">
              <a:off x="4689788" y="324878"/>
              <a:ext cx="605397" cy="2475904"/>
            </a:xfrm>
            <a:prstGeom prst="line">
              <a:avLst/>
            </a:prstGeom>
            <a:noFill/>
            <a:ln w="76200" cap="flat">
              <a:solidFill>
                <a:schemeClr val="accent6">
                  <a:satOff val="-13623"/>
                  <a:lumOff val="20250"/>
                </a:schemeClr>
              </a:solidFill>
              <a:prstDash val="solid"/>
              <a:miter lim="800000"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1508" name="Line"/>
            <p:cNvSpPr/>
            <p:nvPr/>
          </p:nvSpPr>
          <p:spPr>
            <a:xfrm flipV="1">
              <a:off x="5422184" y="375857"/>
              <a:ext cx="694609" cy="2474747"/>
            </a:xfrm>
            <a:prstGeom prst="line">
              <a:avLst/>
            </a:prstGeom>
            <a:noFill/>
            <a:ln w="76200" cap="flat">
              <a:solidFill>
                <a:schemeClr val="accent6">
                  <a:satOff val="-13623"/>
                  <a:lumOff val="20250"/>
                </a:schemeClr>
              </a:solidFill>
              <a:prstDash val="solid"/>
              <a:miter lim="800000"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1509" name="Rounded Rectangle"/>
            <p:cNvSpPr/>
            <p:nvPr/>
          </p:nvSpPr>
          <p:spPr>
            <a:xfrm>
              <a:off x="4164076" y="24182"/>
              <a:ext cx="1051425" cy="1035341"/>
            </a:xfrm>
            <a:prstGeom prst="roundRect">
              <a:avLst>
                <a:gd name="adj" fmla="val 15154"/>
              </a:avLst>
            </a:prstGeom>
            <a:solidFill>
              <a:schemeClr val="accent3">
                <a:lumOff val="11274"/>
              </a:schemeClr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22860" tIns="22860" rIns="22860" bIns="22860" numCol="1" anchor="ctr">
              <a:noAutofit/>
            </a:bodyPr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1510" name="Rounded Rectangle"/>
            <p:cNvSpPr/>
            <p:nvPr/>
          </p:nvSpPr>
          <p:spPr>
            <a:xfrm>
              <a:off x="1447699" y="2070694"/>
              <a:ext cx="1940574" cy="1849639"/>
            </a:xfrm>
            <a:prstGeom prst="roundRect">
              <a:avLst>
                <a:gd name="adj" fmla="val 14758"/>
              </a:avLst>
            </a:prstGeom>
            <a:solidFill>
              <a:schemeClr val="accent5">
                <a:satOff val="-10408"/>
                <a:lumOff val="16519"/>
              </a:schemeClr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22860" tIns="22860" rIns="22860" bIns="22860" numCol="1" anchor="ctr">
              <a:noAutofit/>
            </a:bodyPr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1511" name="Rounded Rectangle"/>
            <p:cNvSpPr/>
            <p:nvPr/>
          </p:nvSpPr>
          <p:spPr>
            <a:xfrm>
              <a:off x="5529340" y="24182"/>
              <a:ext cx="1051425" cy="1035341"/>
            </a:xfrm>
            <a:prstGeom prst="roundRect">
              <a:avLst>
                <a:gd name="adj" fmla="val 15154"/>
              </a:avLst>
            </a:prstGeom>
            <a:solidFill>
              <a:schemeClr val="accent3">
                <a:lumOff val="11274"/>
              </a:schemeClr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22860" tIns="22860" rIns="22860" bIns="22860" numCol="1" anchor="ctr">
              <a:noAutofit/>
            </a:bodyPr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1512" name="Rounded Rectangle"/>
            <p:cNvSpPr/>
            <p:nvPr/>
          </p:nvSpPr>
          <p:spPr>
            <a:xfrm>
              <a:off x="1868834" y="0"/>
              <a:ext cx="1051425" cy="1035340"/>
            </a:xfrm>
            <a:prstGeom prst="roundRect">
              <a:avLst>
                <a:gd name="adj" fmla="val 15154"/>
              </a:avLst>
            </a:prstGeom>
            <a:solidFill>
              <a:schemeClr val="accent3">
                <a:lumOff val="11274"/>
              </a:schemeClr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22860" tIns="22860" rIns="22860" bIns="22860" numCol="1" anchor="ctr">
              <a:noAutofit/>
            </a:bodyPr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1513" name="R1"/>
            <p:cNvSpPr/>
            <p:nvPr/>
          </p:nvSpPr>
          <p:spPr>
            <a:xfrm>
              <a:off x="1965913" y="2565193"/>
              <a:ext cx="881010" cy="8309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22860" tIns="22860" rIns="22860" bIns="22860" numCol="1" anchor="t">
              <a:spAutoFit/>
            </a:bodyPr>
            <a:lstStyle>
              <a:lvl1pPr>
                <a:defRPr sz="4800">
                  <a:solidFill>
                    <a:srgbClr val="FFFFFF"/>
                  </a:solidFill>
                </a:defRPr>
              </a:lvl1pPr>
            </a:lstStyle>
            <a:p>
              <a:pPr defTabSz="914217" hangingPunct="0"/>
              <a:r>
                <a:rPr sz="2400" kern="0">
                  <a:latin typeface="Helvetica"/>
                  <a:sym typeface="Helvetica"/>
                </a:rPr>
                <a:t>R1</a:t>
              </a:r>
            </a:p>
          </p:txBody>
        </p:sp>
        <p:sp>
          <p:nvSpPr>
            <p:cNvPr id="1514" name="S1"/>
            <p:cNvSpPr/>
            <p:nvPr/>
          </p:nvSpPr>
          <p:spPr>
            <a:xfrm>
              <a:off x="78204" y="2711243"/>
              <a:ext cx="656590" cy="646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22860" tIns="22860" rIns="22860" bIns="22860" numCol="1" anchor="t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pPr defTabSz="914217" hangingPunct="0"/>
              <a:r>
                <a:rPr kern="0">
                  <a:latin typeface="Helvetica"/>
                  <a:sym typeface="Helvetica"/>
                </a:rPr>
                <a:t>S1</a:t>
              </a:r>
            </a:p>
          </p:txBody>
        </p:sp>
        <p:sp>
          <p:nvSpPr>
            <p:cNvPr id="1515" name="S3"/>
            <p:cNvSpPr/>
            <p:nvPr/>
          </p:nvSpPr>
          <p:spPr>
            <a:xfrm>
              <a:off x="2075565" y="7138484"/>
              <a:ext cx="656590" cy="646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22860" tIns="22860" rIns="22860" bIns="22860" numCol="1" anchor="t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pPr defTabSz="914217" hangingPunct="0"/>
              <a:r>
                <a:rPr kern="0">
                  <a:latin typeface="Helvetica"/>
                  <a:sym typeface="Helvetica"/>
                </a:rPr>
                <a:t>S3</a:t>
              </a:r>
            </a:p>
          </p:txBody>
        </p:sp>
        <p:sp>
          <p:nvSpPr>
            <p:cNvPr id="1516" name="S2"/>
            <p:cNvSpPr/>
            <p:nvPr/>
          </p:nvSpPr>
          <p:spPr>
            <a:xfrm>
              <a:off x="6826997" y="2660443"/>
              <a:ext cx="656590" cy="646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22860" tIns="22860" rIns="22860" bIns="22860" numCol="1" anchor="t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pPr defTabSz="914217" hangingPunct="0"/>
              <a:r>
                <a:rPr kern="0">
                  <a:latin typeface="Helvetica"/>
                  <a:sym typeface="Helvetica"/>
                </a:rPr>
                <a:t>S2</a:t>
              </a:r>
            </a:p>
          </p:txBody>
        </p:sp>
        <p:sp>
          <p:nvSpPr>
            <p:cNvPr id="1517" name="N1"/>
            <p:cNvSpPr/>
            <p:nvPr/>
          </p:nvSpPr>
          <p:spPr>
            <a:xfrm>
              <a:off x="2062865" y="223082"/>
              <a:ext cx="682238" cy="646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22860" tIns="22860" rIns="22860" bIns="22860" numCol="1" anchor="t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pPr defTabSz="914217" hangingPunct="0"/>
              <a:r>
                <a:rPr kern="0">
                  <a:latin typeface="Helvetica"/>
                  <a:sym typeface="Helvetica"/>
                </a:rPr>
                <a:t>N1</a:t>
              </a:r>
            </a:p>
          </p:txBody>
        </p:sp>
        <p:sp>
          <p:nvSpPr>
            <p:cNvPr id="1518" name="N2"/>
            <p:cNvSpPr/>
            <p:nvPr/>
          </p:nvSpPr>
          <p:spPr>
            <a:xfrm>
              <a:off x="4345494" y="198900"/>
              <a:ext cx="682238" cy="646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22860" tIns="22860" rIns="22860" bIns="22860" numCol="1" anchor="t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pPr defTabSz="914217" hangingPunct="0"/>
              <a:r>
                <a:rPr kern="0">
                  <a:latin typeface="Helvetica"/>
                  <a:sym typeface="Helvetica"/>
                </a:rPr>
                <a:t>N2</a:t>
              </a:r>
            </a:p>
          </p:txBody>
        </p:sp>
        <p:sp>
          <p:nvSpPr>
            <p:cNvPr id="1519" name="N3"/>
            <p:cNvSpPr/>
            <p:nvPr/>
          </p:nvSpPr>
          <p:spPr>
            <a:xfrm>
              <a:off x="5710758" y="223082"/>
              <a:ext cx="682238" cy="646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22860" tIns="22860" rIns="22860" bIns="22860" numCol="1" anchor="t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pPr defTabSz="914217" hangingPunct="0"/>
              <a:r>
                <a:rPr kern="0">
                  <a:latin typeface="Helvetica"/>
                  <a:sym typeface="Helvetica"/>
                </a:rPr>
                <a:t>N3</a:t>
              </a:r>
            </a:p>
          </p:txBody>
        </p:sp>
        <p:sp>
          <p:nvSpPr>
            <p:cNvPr id="1520" name="Rounded Rectangle"/>
            <p:cNvSpPr/>
            <p:nvPr/>
          </p:nvSpPr>
          <p:spPr>
            <a:xfrm>
              <a:off x="4358635" y="2070694"/>
              <a:ext cx="1940574" cy="1849639"/>
            </a:xfrm>
            <a:prstGeom prst="roundRect">
              <a:avLst>
                <a:gd name="adj" fmla="val 14758"/>
              </a:avLst>
            </a:prstGeom>
            <a:solidFill>
              <a:schemeClr val="accent5">
                <a:satOff val="-10408"/>
                <a:lumOff val="16519"/>
              </a:schemeClr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22860" tIns="22860" rIns="22860" bIns="22860" numCol="1" anchor="ctr">
              <a:noAutofit/>
            </a:bodyPr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1521" name="Rounded Rectangle"/>
            <p:cNvSpPr/>
            <p:nvPr/>
          </p:nvSpPr>
          <p:spPr>
            <a:xfrm>
              <a:off x="1485799" y="4691074"/>
              <a:ext cx="1940574" cy="1849638"/>
            </a:xfrm>
            <a:prstGeom prst="roundRect">
              <a:avLst>
                <a:gd name="adj" fmla="val 14758"/>
              </a:avLst>
            </a:prstGeom>
            <a:solidFill>
              <a:schemeClr val="accent5">
                <a:satOff val="-10408"/>
                <a:lumOff val="16519"/>
              </a:schemeClr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22860" tIns="22860" rIns="22860" bIns="22860" numCol="1" anchor="ctr">
              <a:noAutofit/>
            </a:bodyPr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1522" name="R2"/>
            <p:cNvSpPr/>
            <p:nvPr/>
          </p:nvSpPr>
          <p:spPr>
            <a:xfrm>
              <a:off x="4887218" y="2551259"/>
              <a:ext cx="881010" cy="8309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22860" tIns="22860" rIns="22860" bIns="22860" numCol="1" anchor="t">
              <a:spAutoFit/>
            </a:bodyPr>
            <a:lstStyle>
              <a:lvl1pPr>
                <a:defRPr sz="4800">
                  <a:solidFill>
                    <a:srgbClr val="FFFFFF"/>
                  </a:solidFill>
                </a:defRPr>
              </a:lvl1pPr>
            </a:lstStyle>
            <a:p>
              <a:pPr defTabSz="914217" hangingPunct="0"/>
              <a:r>
                <a:rPr sz="2400" kern="0">
                  <a:latin typeface="Helvetica"/>
                  <a:sym typeface="Helvetica"/>
                </a:rPr>
                <a:t>R2</a:t>
              </a:r>
            </a:p>
          </p:txBody>
        </p:sp>
        <p:sp>
          <p:nvSpPr>
            <p:cNvPr id="1523" name="R3"/>
            <p:cNvSpPr/>
            <p:nvPr/>
          </p:nvSpPr>
          <p:spPr>
            <a:xfrm>
              <a:off x="1965543" y="5201873"/>
              <a:ext cx="881010" cy="8309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22860" tIns="22860" rIns="22860" bIns="22860" numCol="1" anchor="t">
              <a:spAutoFit/>
            </a:bodyPr>
            <a:lstStyle>
              <a:lvl1pPr>
                <a:defRPr sz="4800">
                  <a:solidFill>
                    <a:srgbClr val="FFFFFF"/>
                  </a:solidFill>
                </a:defRPr>
              </a:lvl1pPr>
            </a:lstStyle>
            <a:p>
              <a:pPr defTabSz="914217" hangingPunct="0"/>
              <a:r>
                <a:rPr sz="2400" kern="0">
                  <a:latin typeface="Helvetica"/>
                  <a:sym typeface="Helvetica"/>
                </a:rPr>
                <a:t>R3</a:t>
              </a:r>
            </a:p>
          </p:txBody>
        </p:sp>
      </p:grpSp>
      <p:sp>
        <p:nvSpPr>
          <p:cNvPr id="1525" name="Shape"/>
          <p:cNvSpPr/>
          <p:nvPr/>
        </p:nvSpPr>
        <p:spPr>
          <a:xfrm>
            <a:off x="5369659" y="1624967"/>
            <a:ext cx="5315372" cy="8223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9956"/>
                </a:moveTo>
                <a:lnTo>
                  <a:pt x="0" y="1644"/>
                </a:lnTo>
                <a:cubicBezTo>
                  <a:pt x="0" y="736"/>
                  <a:pt x="934" y="0"/>
                  <a:pt x="2087" y="0"/>
                </a:cubicBezTo>
                <a:lnTo>
                  <a:pt x="19513" y="0"/>
                </a:lnTo>
                <a:cubicBezTo>
                  <a:pt x="20666" y="0"/>
                  <a:pt x="21600" y="736"/>
                  <a:pt x="21600" y="1644"/>
                </a:cubicBezTo>
                <a:lnTo>
                  <a:pt x="21600" y="19956"/>
                </a:lnTo>
                <a:cubicBezTo>
                  <a:pt x="21600" y="20864"/>
                  <a:pt x="20666" y="21600"/>
                  <a:pt x="19513" y="21600"/>
                </a:cubicBezTo>
                <a:lnTo>
                  <a:pt x="2087" y="21600"/>
                </a:lnTo>
                <a:cubicBezTo>
                  <a:pt x="934" y="21600"/>
                  <a:pt x="0" y="20864"/>
                  <a:pt x="0" y="19956"/>
                </a:cubicBezTo>
                <a:close/>
              </a:path>
            </a:pathLst>
          </a:custGeom>
          <a:solidFill>
            <a:srgbClr val="F2F2F2"/>
          </a:solidFill>
          <a:ln w="12700">
            <a:miter lim="400000"/>
          </a:ln>
        </p:spPr>
        <p:txBody>
          <a:bodyPr lIns="22860" rIns="22860"/>
          <a:lstStyle/>
          <a:p>
            <a:pPr defTabSz="609631" hangingPunct="0"/>
            <a:endParaRPr kern="0">
              <a:solidFill>
                <a:srgbClr val="445469"/>
              </a:solidFill>
              <a:latin typeface="Helvetica"/>
              <a:sym typeface="Helvetica"/>
            </a:endParaRPr>
          </a:p>
        </p:txBody>
      </p:sp>
      <p:sp>
        <p:nvSpPr>
          <p:cNvPr id="1526" name="Can subnet S3 reach S2"/>
          <p:cNvSpPr/>
          <p:nvPr/>
        </p:nvSpPr>
        <p:spPr>
          <a:xfrm>
            <a:off x="5788654" y="1784036"/>
            <a:ext cx="4403756" cy="5078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22" tIns="45722" rIns="45722" bIns="45722">
            <a:spAutoFit/>
          </a:bodyPr>
          <a:lstStyle>
            <a:lvl1pPr defTabSz="1219261">
              <a:defRPr sz="5400">
                <a:solidFill>
                  <a:srgbClr val="808080"/>
                </a:solidFill>
              </a:defRPr>
            </a:lvl1pPr>
          </a:lstStyle>
          <a:p>
            <a:pPr defTabSz="609631" hangingPunct="0"/>
            <a:r>
              <a:rPr lang="en-US" sz="2700" kern="0" dirty="0">
                <a:latin typeface="Helvetica"/>
                <a:sym typeface="Helvetica"/>
              </a:rPr>
              <a:t>Does P hold in the network?</a:t>
            </a:r>
            <a:endParaRPr sz="2700" kern="0" dirty="0">
              <a:latin typeface="Helvetica"/>
              <a:sym typeface="Helvetica"/>
            </a:endParaRPr>
          </a:p>
        </p:txBody>
      </p:sp>
      <p:sp>
        <p:nvSpPr>
          <p:cNvPr id="1527" name="‘‘"/>
          <p:cNvSpPr/>
          <p:nvPr/>
        </p:nvSpPr>
        <p:spPr>
          <a:xfrm>
            <a:off x="5147603" y="1516033"/>
            <a:ext cx="895001" cy="1369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22" tIns="45722" rIns="45722" bIns="45722">
            <a:spAutoFit/>
          </a:bodyPr>
          <a:lstStyle>
            <a:lvl1pPr algn="ctr" defTabSz="1219261">
              <a:defRPr sz="16600" spc="-3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defTabSz="609631" hangingPunct="0"/>
            <a:r>
              <a:rPr sz="8300" kern="0" spc="-150">
                <a:solidFill>
                  <a:srgbClr val="9BBB5C"/>
                </a:solidFill>
              </a:rPr>
              <a:t>‘‘</a:t>
            </a:r>
          </a:p>
        </p:txBody>
      </p:sp>
      <p:sp>
        <p:nvSpPr>
          <p:cNvPr id="1528" name="’’"/>
          <p:cNvSpPr/>
          <p:nvPr/>
        </p:nvSpPr>
        <p:spPr>
          <a:xfrm>
            <a:off x="9947080" y="1516033"/>
            <a:ext cx="895001" cy="1369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22" tIns="45722" rIns="45722" bIns="45722">
            <a:spAutoFit/>
          </a:bodyPr>
          <a:lstStyle>
            <a:lvl1pPr algn="ctr" defTabSz="1219261">
              <a:defRPr sz="16600" spc="-3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defTabSz="609631" hangingPunct="0"/>
            <a:r>
              <a:rPr sz="8300" kern="0" spc="-150">
                <a:solidFill>
                  <a:srgbClr val="9BBB5C"/>
                </a:solidFill>
              </a:rPr>
              <a:t>’’</a:t>
            </a:r>
          </a:p>
        </p:txBody>
      </p:sp>
      <p:sp>
        <p:nvSpPr>
          <p:cNvPr id="1529" name="Network Encoding:  N"/>
          <p:cNvSpPr/>
          <p:nvPr/>
        </p:nvSpPr>
        <p:spPr>
          <a:xfrm>
            <a:off x="6402552" y="2974449"/>
            <a:ext cx="3024546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2860" rIns="22860">
            <a:spAutoFit/>
          </a:bodyPr>
          <a:lstStyle>
            <a:lvl1pPr>
              <a:defRPr sz="4800"/>
            </a:lvl1pPr>
          </a:lstStyle>
          <a:p>
            <a:pPr defTabSz="914217" hangingPunct="0"/>
            <a:r>
              <a:rPr sz="2400" kern="0">
                <a:solidFill>
                  <a:srgbClr val="445469"/>
                </a:solidFill>
                <a:latin typeface="Helvetica"/>
                <a:sym typeface="Helvetica"/>
              </a:rPr>
              <a:t>Network Encoding:  N</a:t>
            </a:r>
          </a:p>
        </p:txBody>
      </p:sp>
      <p:sp>
        <p:nvSpPr>
          <p:cNvPr id="1530" name="Network Property:  ¬ canReach_R3"/>
          <p:cNvSpPr/>
          <p:nvPr/>
        </p:nvSpPr>
        <p:spPr>
          <a:xfrm>
            <a:off x="6337234" y="4486557"/>
            <a:ext cx="3149580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2860" rIns="22860">
            <a:spAutoFit/>
          </a:bodyPr>
          <a:lstStyle>
            <a:lvl1pPr>
              <a:defRPr sz="4800"/>
            </a:lvl1pPr>
          </a:lstStyle>
          <a:p>
            <a:pPr defTabSz="914217" hangingPunct="0"/>
            <a:r>
              <a:rPr sz="2400" kern="0" dirty="0">
                <a:solidFill>
                  <a:srgbClr val="445469"/>
                </a:solidFill>
                <a:latin typeface="Helvetica"/>
                <a:sym typeface="Helvetica"/>
              </a:rPr>
              <a:t>Network Property:  ¬ </a:t>
            </a:r>
            <a:r>
              <a:rPr lang="en-US" sz="2400" kern="0" dirty="0">
                <a:solidFill>
                  <a:srgbClr val="445469"/>
                </a:solidFill>
                <a:latin typeface="Helvetica"/>
                <a:sym typeface="Helvetica"/>
              </a:rPr>
              <a:t>P</a:t>
            </a:r>
            <a:endParaRPr sz="2400" kern="0" dirty="0">
              <a:solidFill>
                <a:srgbClr val="445469"/>
              </a:solidFill>
              <a:latin typeface="Helvetica"/>
              <a:sym typeface="Helvetica"/>
            </a:endParaRPr>
          </a:p>
        </p:txBody>
      </p:sp>
      <p:sp>
        <p:nvSpPr>
          <p:cNvPr id="1531" name="⋀"/>
          <p:cNvSpPr/>
          <p:nvPr/>
        </p:nvSpPr>
        <p:spPr>
          <a:xfrm>
            <a:off x="7602000" y="3390112"/>
            <a:ext cx="660117" cy="12003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2860" rIns="22860">
            <a:spAutoFit/>
          </a:bodyPr>
          <a:lstStyle>
            <a:lvl1pPr>
              <a:defRPr sz="14400"/>
            </a:lvl1pPr>
          </a:lstStyle>
          <a:p>
            <a:pPr defTabSz="914217" hangingPunct="0"/>
            <a:r>
              <a:rPr sz="7200" kern="0" dirty="0">
                <a:solidFill>
                  <a:srgbClr val="445469"/>
                </a:solidFill>
                <a:latin typeface="Helvetica"/>
                <a:sym typeface="Helvetica"/>
              </a:rPr>
              <a:t>⋀</a:t>
            </a:r>
          </a:p>
        </p:txBody>
      </p:sp>
      <p:sp>
        <p:nvSpPr>
          <p:cNvPr id="1532" name="Line"/>
          <p:cNvSpPr/>
          <p:nvPr/>
        </p:nvSpPr>
        <p:spPr>
          <a:xfrm flipH="1" flipV="1">
            <a:off x="5410575" y="5149119"/>
            <a:ext cx="4879423" cy="1"/>
          </a:xfrm>
          <a:prstGeom prst="line">
            <a:avLst/>
          </a:prstGeom>
          <a:ln w="76200">
            <a:solidFill>
              <a:schemeClr val="accent6">
                <a:satOff val="-13623"/>
                <a:lumOff val="20250"/>
              </a:schemeClr>
            </a:solidFill>
            <a:miter/>
          </a:ln>
        </p:spPr>
        <p:txBody>
          <a:bodyPr lIns="22860" rIns="22860"/>
          <a:lstStyle/>
          <a:p>
            <a:pPr defTabSz="914217" hangingPunct="0"/>
            <a:endParaRPr kern="0">
              <a:solidFill>
                <a:srgbClr val="445469"/>
              </a:solidFill>
              <a:latin typeface="Helvetica"/>
              <a:sym typeface="Helvetica"/>
            </a:endParaRPr>
          </a:p>
        </p:txBody>
      </p:sp>
      <p:sp>
        <p:nvSpPr>
          <p:cNvPr id="1533" name="Satisfiability —&gt; Property Violation"/>
          <p:cNvSpPr/>
          <p:nvPr/>
        </p:nvSpPr>
        <p:spPr>
          <a:xfrm>
            <a:off x="5418880" y="5371463"/>
            <a:ext cx="4204356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2860" rIns="22860">
            <a:spAutoFit/>
          </a:bodyPr>
          <a:lstStyle>
            <a:lvl1pPr>
              <a:defRPr sz="4800"/>
            </a:lvl1pPr>
          </a:lstStyle>
          <a:p>
            <a:pPr defTabSz="914217" hangingPunct="0"/>
            <a:r>
              <a:rPr sz="2400" b="1" kern="0" dirty="0">
                <a:solidFill>
                  <a:srgbClr val="445469"/>
                </a:solidFill>
                <a:latin typeface="Helvetica"/>
                <a:sym typeface="Helvetica"/>
              </a:rPr>
              <a:t>Satisfiab</a:t>
            </a:r>
            <a:r>
              <a:rPr lang="en-US" sz="2400" b="1" kern="0" dirty="0">
                <a:solidFill>
                  <a:srgbClr val="445469"/>
                </a:solidFill>
                <a:latin typeface="Helvetica"/>
                <a:sym typeface="Helvetica"/>
              </a:rPr>
              <a:t>le:</a:t>
            </a:r>
            <a:r>
              <a:rPr lang="en-US" sz="2400" kern="0" dirty="0">
                <a:solidFill>
                  <a:srgbClr val="445469"/>
                </a:solidFill>
                <a:latin typeface="Helvetica"/>
                <a:sym typeface="Helvetica"/>
              </a:rPr>
              <a:t> </a:t>
            </a:r>
            <a:r>
              <a:rPr sz="2400" kern="0" dirty="0">
                <a:solidFill>
                  <a:srgbClr val="445469"/>
                </a:solidFill>
                <a:latin typeface="Helvetica"/>
                <a:sym typeface="Helvetica"/>
              </a:rPr>
              <a:t>Property Violation</a:t>
            </a:r>
          </a:p>
        </p:txBody>
      </p:sp>
      <p:sp>
        <p:nvSpPr>
          <p:cNvPr id="1534" name="Unsat —&gt; Holds for all stable solutions"/>
          <p:cNvSpPr/>
          <p:nvPr/>
        </p:nvSpPr>
        <p:spPr>
          <a:xfrm>
            <a:off x="5418880" y="5852164"/>
            <a:ext cx="5454698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2860" rIns="22860">
            <a:spAutoFit/>
          </a:bodyPr>
          <a:lstStyle>
            <a:lvl1pPr>
              <a:defRPr sz="4800"/>
            </a:lvl1pPr>
          </a:lstStyle>
          <a:p>
            <a:pPr defTabSz="914217" hangingPunct="0"/>
            <a:r>
              <a:rPr sz="2400" b="1" kern="0" dirty="0">
                <a:solidFill>
                  <a:srgbClr val="445469"/>
                </a:solidFill>
                <a:latin typeface="Helvetica"/>
                <a:sym typeface="Helvetica"/>
              </a:rPr>
              <a:t>Unsat</a:t>
            </a:r>
            <a:r>
              <a:rPr lang="en-US" sz="2400" b="1" kern="0" dirty="0">
                <a:solidFill>
                  <a:srgbClr val="445469"/>
                </a:solidFill>
                <a:latin typeface="Helvetica"/>
                <a:sym typeface="Helvetica"/>
              </a:rPr>
              <a:t>isfiable:</a:t>
            </a:r>
            <a:r>
              <a:rPr lang="en-US" sz="2400" kern="0" dirty="0">
                <a:solidFill>
                  <a:srgbClr val="445469"/>
                </a:solidFill>
                <a:latin typeface="Helvetica"/>
                <a:sym typeface="Helvetica"/>
              </a:rPr>
              <a:t> </a:t>
            </a:r>
            <a:r>
              <a:rPr sz="2400" kern="0" dirty="0">
                <a:solidFill>
                  <a:srgbClr val="445469"/>
                </a:solidFill>
                <a:latin typeface="Helvetica"/>
                <a:sym typeface="Helvetica"/>
              </a:rPr>
              <a:t>Holds for all </a:t>
            </a:r>
            <a:r>
              <a:rPr lang="en-US" sz="2400" kern="0" dirty="0">
                <a:solidFill>
                  <a:srgbClr val="445469"/>
                </a:solidFill>
                <a:latin typeface="Helvetica"/>
                <a:sym typeface="Helvetica"/>
              </a:rPr>
              <a:t>data planes</a:t>
            </a:r>
            <a:endParaRPr sz="2400" kern="0" dirty="0">
              <a:solidFill>
                <a:srgbClr val="445469"/>
              </a:solidFill>
              <a:latin typeface="Helvetica"/>
              <a:sym typeface="Helvetica"/>
            </a:endParaRPr>
          </a:p>
        </p:txBody>
      </p:sp>
      <p:sp>
        <p:nvSpPr>
          <p:cNvPr id="1537" name="Shape"/>
          <p:cNvSpPr/>
          <p:nvPr/>
        </p:nvSpPr>
        <p:spPr>
          <a:xfrm>
            <a:off x="528610" y="1494720"/>
            <a:ext cx="165007" cy="2722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38" h="21071" extrusionOk="0">
                <a:moveTo>
                  <a:pt x="1421" y="17327"/>
                </a:moveTo>
                <a:cubicBezTo>
                  <a:pt x="13606" y="10505"/>
                  <a:pt x="13606" y="10505"/>
                  <a:pt x="13606" y="10505"/>
                </a:cubicBezTo>
                <a:cubicBezTo>
                  <a:pt x="1243" y="3835"/>
                  <a:pt x="1243" y="3835"/>
                  <a:pt x="1243" y="3835"/>
                </a:cubicBezTo>
                <a:cubicBezTo>
                  <a:pt x="-36" y="3182"/>
                  <a:pt x="-462" y="1765"/>
                  <a:pt x="604" y="871"/>
                </a:cubicBezTo>
                <a:cubicBezTo>
                  <a:pt x="1421" y="-22"/>
                  <a:pt x="3126" y="-284"/>
                  <a:pt x="4370" y="348"/>
                </a:cubicBezTo>
                <a:cubicBezTo>
                  <a:pt x="19895" y="8718"/>
                  <a:pt x="19895" y="8718"/>
                  <a:pt x="19895" y="8718"/>
                </a:cubicBezTo>
                <a:cubicBezTo>
                  <a:pt x="20712" y="9110"/>
                  <a:pt x="21138" y="9742"/>
                  <a:pt x="21138" y="10374"/>
                </a:cubicBezTo>
                <a:cubicBezTo>
                  <a:pt x="21138" y="11137"/>
                  <a:pt x="20712" y="11660"/>
                  <a:pt x="20108" y="12162"/>
                </a:cubicBezTo>
                <a:cubicBezTo>
                  <a:pt x="4796" y="20662"/>
                  <a:pt x="4796" y="20662"/>
                  <a:pt x="4796" y="20662"/>
                </a:cubicBezTo>
                <a:cubicBezTo>
                  <a:pt x="3552" y="21316"/>
                  <a:pt x="1847" y="21185"/>
                  <a:pt x="817" y="20270"/>
                </a:cubicBezTo>
                <a:cubicBezTo>
                  <a:pt x="-36" y="19245"/>
                  <a:pt x="177" y="17959"/>
                  <a:pt x="1421" y="17327"/>
                </a:cubicBezTo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2860" rIns="22860" anchor="ctr"/>
          <a:lstStyle/>
          <a:p>
            <a:pPr defTabSz="914217" hangingPunct="0"/>
            <a:endParaRPr kern="0">
              <a:solidFill>
                <a:srgbClr val="445469"/>
              </a:solidFill>
              <a:latin typeface="Helvetica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7278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Rectangle"/>
          <p:cNvSpPr/>
          <p:nvPr/>
        </p:nvSpPr>
        <p:spPr>
          <a:xfrm>
            <a:off x="373830" y="1312109"/>
            <a:ext cx="3512063" cy="612059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22860" rIns="22860" anchor="ctr"/>
          <a:lstStyle/>
          <a:p>
            <a:pPr defTabSz="914217" hangingPunct="0"/>
            <a:endParaRPr kern="0">
              <a:solidFill>
                <a:srgbClr val="445469"/>
              </a:solidFill>
              <a:latin typeface="Helvetica"/>
              <a:sym typeface="Helvetica"/>
            </a:endParaRPr>
          </a:p>
        </p:txBody>
      </p:sp>
      <p:sp>
        <p:nvSpPr>
          <p:cNvPr id="826" name="Shape"/>
          <p:cNvSpPr/>
          <p:nvPr/>
        </p:nvSpPr>
        <p:spPr>
          <a:xfrm>
            <a:off x="3288323" y="1523056"/>
            <a:ext cx="605470" cy="4279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8161" y="0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2860" rIns="22860" anchor="ctr"/>
          <a:lstStyle/>
          <a:p>
            <a:pPr defTabSz="914217" hangingPunct="0"/>
            <a:endParaRPr kern="0">
              <a:solidFill>
                <a:srgbClr val="445469"/>
              </a:solidFill>
              <a:latin typeface="Helvetica"/>
              <a:sym typeface="Helvetica"/>
            </a:endParaRPr>
          </a:p>
        </p:txBody>
      </p:sp>
      <p:sp>
        <p:nvSpPr>
          <p:cNvPr id="827" name="Shape"/>
          <p:cNvSpPr/>
          <p:nvPr/>
        </p:nvSpPr>
        <p:spPr>
          <a:xfrm>
            <a:off x="528610" y="1494720"/>
            <a:ext cx="165007" cy="2722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38" h="21071" extrusionOk="0">
                <a:moveTo>
                  <a:pt x="1421" y="17327"/>
                </a:moveTo>
                <a:cubicBezTo>
                  <a:pt x="13606" y="10505"/>
                  <a:pt x="13606" y="10505"/>
                  <a:pt x="13606" y="10505"/>
                </a:cubicBezTo>
                <a:cubicBezTo>
                  <a:pt x="1243" y="3835"/>
                  <a:pt x="1243" y="3835"/>
                  <a:pt x="1243" y="3835"/>
                </a:cubicBezTo>
                <a:cubicBezTo>
                  <a:pt x="-36" y="3182"/>
                  <a:pt x="-462" y="1765"/>
                  <a:pt x="604" y="871"/>
                </a:cubicBezTo>
                <a:cubicBezTo>
                  <a:pt x="1421" y="-22"/>
                  <a:pt x="3126" y="-284"/>
                  <a:pt x="4370" y="348"/>
                </a:cubicBezTo>
                <a:cubicBezTo>
                  <a:pt x="19895" y="8718"/>
                  <a:pt x="19895" y="8718"/>
                  <a:pt x="19895" y="8718"/>
                </a:cubicBezTo>
                <a:cubicBezTo>
                  <a:pt x="20712" y="9110"/>
                  <a:pt x="21138" y="9742"/>
                  <a:pt x="21138" y="10374"/>
                </a:cubicBezTo>
                <a:cubicBezTo>
                  <a:pt x="21138" y="11137"/>
                  <a:pt x="20712" y="11660"/>
                  <a:pt x="20108" y="12162"/>
                </a:cubicBezTo>
                <a:cubicBezTo>
                  <a:pt x="4796" y="20662"/>
                  <a:pt x="4796" y="20662"/>
                  <a:pt x="4796" y="20662"/>
                </a:cubicBezTo>
                <a:cubicBezTo>
                  <a:pt x="3552" y="21316"/>
                  <a:pt x="1847" y="21185"/>
                  <a:pt x="817" y="20270"/>
                </a:cubicBezTo>
                <a:cubicBezTo>
                  <a:pt x="-36" y="19245"/>
                  <a:pt x="177" y="17959"/>
                  <a:pt x="1421" y="17327"/>
                </a:cubicBezTo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2860" rIns="22860" anchor="ctr"/>
          <a:lstStyle/>
          <a:p>
            <a:pPr defTabSz="914217" hangingPunct="0"/>
            <a:endParaRPr kern="0">
              <a:solidFill>
                <a:srgbClr val="445469"/>
              </a:solidFill>
              <a:latin typeface="Helvetica"/>
              <a:sym typeface="Helvetica"/>
            </a:endParaRPr>
          </a:p>
        </p:txBody>
      </p:sp>
      <p:sp>
        <p:nvSpPr>
          <p:cNvPr id="828" name="Data plane packet"/>
          <p:cNvSpPr/>
          <p:nvPr/>
        </p:nvSpPr>
        <p:spPr>
          <a:xfrm>
            <a:off x="769015" y="1409997"/>
            <a:ext cx="2708993" cy="4924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4855" tIns="54855" rIns="54855" bIns="54855"/>
          <a:lstStyle>
            <a:lvl1pPr>
              <a:lnSpc>
                <a:spcPct val="110000"/>
              </a:lnSpc>
              <a:defRPr sz="4000">
                <a:solidFill>
                  <a:srgbClr val="FFFFFF"/>
                </a:solidFill>
              </a:defRPr>
            </a:lvl1pPr>
          </a:lstStyle>
          <a:p>
            <a:pPr defTabSz="914217" hangingPunct="0"/>
            <a:r>
              <a:rPr sz="2000" kern="0" dirty="0">
                <a:latin typeface="Helvetica"/>
                <a:sym typeface="Helvetica"/>
              </a:rPr>
              <a:t>Data plane packet</a:t>
            </a:r>
          </a:p>
        </p:txBody>
      </p:sp>
      <p:sp>
        <p:nvSpPr>
          <p:cNvPr id="829" name="1"/>
          <p:cNvSpPr/>
          <p:nvPr/>
        </p:nvSpPr>
        <p:spPr>
          <a:xfrm>
            <a:off x="3505240" y="1453370"/>
            <a:ext cx="295523" cy="4924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1" tIns="45711" rIns="45711" bIns="45711"/>
          <a:lstStyle>
            <a:lvl1pPr algn="r">
              <a:defRPr sz="6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defTabSz="914217" hangingPunct="0"/>
            <a:r>
              <a:rPr sz="3200" kern="0" dirty="0">
                <a:solidFill>
                  <a:srgbClr val="445469"/>
                </a:solidFill>
              </a:rPr>
              <a:t>1</a:t>
            </a:r>
          </a:p>
        </p:txBody>
      </p:sp>
      <p:sp>
        <p:nvSpPr>
          <p:cNvPr id="830" name="Group"/>
          <p:cNvSpPr/>
          <p:nvPr/>
        </p:nvSpPr>
        <p:spPr>
          <a:xfrm>
            <a:off x="4044310" y="241508"/>
            <a:ext cx="4106573" cy="76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2860" rIns="22860">
            <a:spAutoFit/>
          </a:bodyPr>
          <a:lstStyle>
            <a:lvl1pPr algn="ctr">
              <a:defRPr sz="8800" b="1"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pPr defTabSz="914217" hangingPunct="0"/>
            <a:r>
              <a:rPr sz="4400" kern="0">
                <a:solidFill>
                  <a:srgbClr val="445469"/>
                </a:solidFill>
              </a:rPr>
              <a:t>Running Example</a:t>
            </a:r>
          </a:p>
        </p:txBody>
      </p:sp>
      <p:sp>
        <p:nvSpPr>
          <p:cNvPr id="831" name="{"/>
          <p:cNvSpPr/>
          <p:nvPr/>
        </p:nvSpPr>
        <p:spPr>
          <a:xfrm flipH="1">
            <a:off x="10553340" y="3126268"/>
            <a:ext cx="688971" cy="24006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2860" rIns="22860">
            <a:spAutoFit/>
          </a:bodyPr>
          <a:lstStyle>
            <a:lvl1pPr>
              <a:defRPr sz="30000"/>
            </a:lvl1pPr>
          </a:lstStyle>
          <a:p>
            <a:pPr defTabSz="914217" hangingPunct="0"/>
            <a:r>
              <a:rPr lang="en-US" sz="15000" kern="0" dirty="0">
                <a:solidFill>
                  <a:srgbClr val="445469"/>
                </a:solidFill>
                <a:latin typeface="Helvetica"/>
                <a:sym typeface="Helvetica"/>
              </a:rPr>
              <a:t>}</a:t>
            </a:r>
            <a:endParaRPr sz="15000" kern="0" dirty="0">
              <a:solidFill>
                <a:srgbClr val="445469"/>
              </a:solidFill>
              <a:latin typeface="Helvetica"/>
              <a:sym typeface="Helvetica"/>
            </a:endParaRPr>
          </a:p>
        </p:txBody>
      </p:sp>
      <p:sp>
        <p:nvSpPr>
          <p:cNvPr id="832" name="dstIp"/>
          <p:cNvSpPr/>
          <p:nvPr/>
        </p:nvSpPr>
        <p:spPr>
          <a:xfrm>
            <a:off x="8609100" y="3504767"/>
            <a:ext cx="713016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2860" rIns="22860">
            <a:spAutoFit/>
          </a:bodyPr>
          <a:lstStyle>
            <a:lvl1pPr>
              <a:defRPr sz="4800"/>
            </a:lvl1pPr>
          </a:lstStyle>
          <a:p>
            <a:pPr defTabSz="914217" hangingPunct="0"/>
            <a:r>
              <a:rPr sz="2400" kern="0" dirty="0">
                <a:solidFill>
                  <a:srgbClr val="445469"/>
                </a:solidFill>
                <a:latin typeface="Helvetica"/>
                <a:sym typeface="Helvetica"/>
              </a:rPr>
              <a:t>dstIp</a:t>
            </a:r>
          </a:p>
        </p:txBody>
      </p:sp>
      <p:sp>
        <p:nvSpPr>
          <p:cNvPr id="833" name="Symbolic Packet"/>
          <p:cNvSpPr/>
          <p:nvPr/>
        </p:nvSpPr>
        <p:spPr>
          <a:xfrm>
            <a:off x="7776209" y="2893315"/>
            <a:ext cx="2492349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2860" rIns="22860">
            <a:spAutoFit/>
          </a:bodyPr>
          <a:lstStyle>
            <a:lvl1pPr>
              <a:defRPr sz="4800" b="1"/>
            </a:lvl1pPr>
          </a:lstStyle>
          <a:p>
            <a:pPr defTabSz="914217" hangingPunct="0"/>
            <a:r>
              <a:rPr sz="2400" kern="0" dirty="0">
                <a:solidFill>
                  <a:srgbClr val="445469"/>
                </a:solidFill>
                <a:latin typeface="Helvetica"/>
                <a:sym typeface="Helvetica"/>
              </a:rPr>
              <a:t>Symbolic Packet</a:t>
            </a:r>
          </a:p>
        </p:txBody>
      </p:sp>
      <p:sp>
        <p:nvSpPr>
          <p:cNvPr id="834" name="srcIp:"/>
          <p:cNvSpPr/>
          <p:nvPr/>
        </p:nvSpPr>
        <p:spPr>
          <a:xfrm>
            <a:off x="8614103" y="3885311"/>
            <a:ext cx="713016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2860" rIns="22860">
            <a:spAutoFit/>
          </a:bodyPr>
          <a:lstStyle>
            <a:lvl1pPr>
              <a:defRPr sz="4800"/>
            </a:lvl1pPr>
          </a:lstStyle>
          <a:p>
            <a:pPr defTabSz="914217" hangingPunct="0"/>
            <a:r>
              <a:rPr sz="2400" kern="0" dirty="0">
                <a:solidFill>
                  <a:srgbClr val="445469"/>
                </a:solidFill>
                <a:latin typeface="Helvetica"/>
                <a:sym typeface="Helvetica"/>
              </a:rPr>
              <a:t>srcIp</a:t>
            </a:r>
          </a:p>
        </p:txBody>
      </p:sp>
      <p:sp>
        <p:nvSpPr>
          <p:cNvPr id="835" name="dstPort"/>
          <p:cNvSpPr/>
          <p:nvPr/>
        </p:nvSpPr>
        <p:spPr>
          <a:xfrm>
            <a:off x="8476939" y="4254523"/>
            <a:ext cx="1020792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2860" rIns="22860">
            <a:spAutoFit/>
          </a:bodyPr>
          <a:lstStyle>
            <a:lvl1pPr>
              <a:defRPr sz="4800"/>
            </a:lvl1pPr>
          </a:lstStyle>
          <a:p>
            <a:pPr defTabSz="914217" hangingPunct="0"/>
            <a:r>
              <a:rPr sz="2400" kern="0" dirty="0">
                <a:solidFill>
                  <a:srgbClr val="445469"/>
                </a:solidFill>
                <a:latin typeface="Helvetica"/>
                <a:sym typeface="Helvetica"/>
              </a:rPr>
              <a:t>dstPort</a:t>
            </a:r>
          </a:p>
        </p:txBody>
      </p:sp>
      <p:sp>
        <p:nvSpPr>
          <p:cNvPr id="836" name="srcPort"/>
          <p:cNvSpPr/>
          <p:nvPr/>
        </p:nvSpPr>
        <p:spPr>
          <a:xfrm>
            <a:off x="8480566" y="4630602"/>
            <a:ext cx="1020792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2860" rIns="22860">
            <a:spAutoFit/>
          </a:bodyPr>
          <a:lstStyle>
            <a:lvl1pPr>
              <a:defRPr sz="4800"/>
            </a:lvl1pPr>
          </a:lstStyle>
          <a:p>
            <a:pPr defTabSz="914217" hangingPunct="0"/>
            <a:r>
              <a:rPr sz="2400" kern="0" dirty="0">
                <a:solidFill>
                  <a:srgbClr val="445469"/>
                </a:solidFill>
                <a:latin typeface="Helvetica"/>
                <a:sym typeface="Helvetica"/>
              </a:rPr>
              <a:t>srcPort</a:t>
            </a:r>
          </a:p>
        </p:txBody>
      </p:sp>
      <p:sp>
        <p:nvSpPr>
          <p:cNvPr id="841" name="protocol"/>
          <p:cNvSpPr/>
          <p:nvPr/>
        </p:nvSpPr>
        <p:spPr>
          <a:xfrm>
            <a:off x="8423976" y="4974283"/>
            <a:ext cx="1142620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2860" rIns="22860">
            <a:spAutoFit/>
          </a:bodyPr>
          <a:lstStyle>
            <a:lvl1pPr>
              <a:defRPr sz="4800"/>
            </a:lvl1pPr>
          </a:lstStyle>
          <a:p>
            <a:pPr defTabSz="914217" hangingPunct="0"/>
            <a:r>
              <a:rPr lang="en-US" sz="2400" kern="0" dirty="0">
                <a:solidFill>
                  <a:srgbClr val="445469"/>
                </a:solidFill>
                <a:latin typeface="Helvetica"/>
                <a:sym typeface="Helvetica"/>
              </a:rPr>
              <a:t>p</a:t>
            </a:r>
            <a:r>
              <a:rPr sz="2400" kern="0" dirty="0">
                <a:solidFill>
                  <a:srgbClr val="445469"/>
                </a:solidFill>
                <a:latin typeface="Helvetica"/>
                <a:sym typeface="Helvetica"/>
              </a:rPr>
              <a:t>rotocol</a:t>
            </a:r>
          </a:p>
        </p:txBody>
      </p:sp>
      <p:sp>
        <p:nvSpPr>
          <p:cNvPr id="843" name="{"/>
          <p:cNvSpPr/>
          <p:nvPr/>
        </p:nvSpPr>
        <p:spPr>
          <a:xfrm>
            <a:off x="6785462" y="3126268"/>
            <a:ext cx="688971" cy="24006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2860" rIns="22860">
            <a:spAutoFit/>
          </a:bodyPr>
          <a:lstStyle>
            <a:lvl1pPr>
              <a:defRPr sz="30000"/>
            </a:lvl1pPr>
          </a:lstStyle>
          <a:p>
            <a:pPr defTabSz="914217" hangingPunct="0"/>
            <a:r>
              <a:rPr sz="15000" kern="0" dirty="0">
                <a:solidFill>
                  <a:srgbClr val="445469"/>
                </a:solidFill>
                <a:latin typeface="Helvetica"/>
                <a:sym typeface="Helvetica"/>
              </a:rPr>
              <a:t>{</a:t>
            </a:r>
          </a:p>
        </p:txBody>
      </p:sp>
      <p:grpSp>
        <p:nvGrpSpPr>
          <p:cNvPr id="30" name="Group"/>
          <p:cNvGrpSpPr/>
          <p:nvPr/>
        </p:nvGrpSpPr>
        <p:grpSpPr>
          <a:xfrm>
            <a:off x="1508542" y="2503027"/>
            <a:ext cx="3784283" cy="3939431"/>
            <a:chOff x="0" y="0"/>
            <a:chExt cx="7568565" cy="7878860"/>
          </a:xfrm>
        </p:grpSpPr>
        <p:sp>
          <p:nvSpPr>
            <p:cNvPr id="31" name="Line"/>
            <p:cNvSpPr/>
            <p:nvPr/>
          </p:nvSpPr>
          <p:spPr>
            <a:xfrm flipV="1">
              <a:off x="2369146" y="2849778"/>
              <a:ext cx="1" cy="2552736"/>
            </a:xfrm>
            <a:prstGeom prst="line">
              <a:avLst/>
            </a:prstGeom>
            <a:noFill/>
            <a:ln w="76200" cap="flat">
              <a:solidFill>
                <a:schemeClr val="accent6">
                  <a:satOff val="-13623"/>
                  <a:lumOff val="20250"/>
                </a:schemeClr>
              </a:solidFill>
              <a:prstDash val="solid"/>
              <a:miter lim="800000"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32" name="Line"/>
            <p:cNvSpPr/>
            <p:nvPr/>
          </p:nvSpPr>
          <p:spPr>
            <a:xfrm flipH="1" flipV="1">
              <a:off x="2431465" y="2995513"/>
              <a:ext cx="2243445" cy="1"/>
            </a:xfrm>
            <a:prstGeom prst="line">
              <a:avLst/>
            </a:prstGeom>
            <a:noFill/>
            <a:ln w="76200" cap="flat">
              <a:solidFill>
                <a:schemeClr val="accent6">
                  <a:satOff val="-13623"/>
                  <a:lumOff val="20250"/>
                </a:schemeClr>
              </a:solidFill>
              <a:prstDash val="solid"/>
              <a:miter lim="800000"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33" name="Line"/>
            <p:cNvSpPr/>
            <p:nvPr/>
          </p:nvSpPr>
          <p:spPr>
            <a:xfrm flipH="1" flipV="1">
              <a:off x="451234" y="3030013"/>
              <a:ext cx="1652394" cy="1"/>
            </a:xfrm>
            <a:prstGeom prst="line">
              <a:avLst/>
            </a:prstGeom>
            <a:noFill/>
            <a:ln w="76200" cap="flat">
              <a:solidFill>
                <a:schemeClr val="accent6">
                  <a:satOff val="-13623"/>
                  <a:lumOff val="20250"/>
                </a:schemeClr>
              </a:solidFill>
              <a:prstDash val="solid"/>
              <a:miter lim="800000"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34" name="Rounded Rectangle"/>
            <p:cNvSpPr/>
            <p:nvPr/>
          </p:nvSpPr>
          <p:spPr>
            <a:xfrm>
              <a:off x="0" y="2608409"/>
              <a:ext cx="819772" cy="843209"/>
            </a:xfrm>
            <a:prstGeom prst="roundRect">
              <a:avLst>
                <a:gd name="adj" fmla="val 19139"/>
              </a:avLst>
            </a:prstGeom>
            <a:solidFill>
              <a:schemeClr val="accent1">
                <a:satOff val="-27520"/>
                <a:lumOff val="15637"/>
              </a:schemeClr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22860" tIns="22860" rIns="22860" bIns="22860" numCol="1" anchor="ctr">
              <a:noAutofit/>
            </a:bodyPr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35" name="Line"/>
            <p:cNvSpPr/>
            <p:nvPr/>
          </p:nvSpPr>
          <p:spPr>
            <a:xfrm flipV="1">
              <a:off x="2407246" y="6059431"/>
              <a:ext cx="1" cy="1058686"/>
            </a:xfrm>
            <a:prstGeom prst="line">
              <a:avLst/>
            </a:prstGeom>
            <a:noFill/>
            <a:ln w="76200" cap="flat">
              <a:solidFill>
                <a:schemeClr val="accent6">
                  <a:satOff val="-13623"/>
                  <a:lumOff val="20250"/>
                </a:schemeClr>
              </a:solidFill>
              <a:prstDash val="solid"/>
              <a:miter lim="800000"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36" name="Line"/>
            <p:cNvSpPr/>
            <p:nvPr/>
          </p:nvSpPr>
          <p:spPr>
            <a:xfrm flipH="1" flipV="1">
              <a:off x="5673182" y="2979213"/>
              <a:ext cx="1652395" cy="1"/>
            </a:xfrm>
            <a:prstGeom prst="line">
              <a:avLst/>
            </a:prstGeom>
            <a:noFill/>
            <a:ln w="76200" cap="flat">
              <a:solidFill>
                <a:schemeClr val="accent6">
                  <a:satOff val="-13623"/>
                  <a:lumOff val="20250"/>
                </a:schemeClr>
              </a:solidFill>
              <a:prstDash val="solid"/>
              <a:miter lim="800000"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37" name="Rounded Rectangle"/>
            <p:cNvSpPr/>
            <p:nvPr/>
          </p:nvSpPr>
          <p:spPr>
            <a:xfrm>
              <a:off x="1997360" y="7035651"/>
              <a:ext cx="819773" cy="843209"/>
            </a:xfrm>
            <a:prstGeom prst="roundRect">
              <a:avLst>
                <a:gd name="adj" fmla="val 19139"/>
              </a:avLst>
            </a:prstGeom>
            <a:solidFill>
              <a:schemeClr val="accent1">
                <a:satOff val="-27520"/>
                <a:lumOff val="15637"/>
              </a:schemeClr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22860" tIns="22860" rIns="22860" bIns="22860" numCol="1" anchor="ctr">
              <a:noAutofit/>
            </a:bodyPr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38" name="Rounded Rectangle"/>
            <p:cNvSpPr/>
            <p:nvPr/>
          </p:nvSpPr>
          <p:spPr>
            <a:xfrm>
              <a:off x="6748792" y="2557609"/>
              <a:ext cx="819773" cy="843209"/>
            </a:xfrm>
            <a:prstGeom prst="roundRect">
              <a:avLst>
                <a:gd name="adj" fmla="val 19139"/>
              </a:avLst>
            </a:prstGeom>
            <a:solidFill>
              <a:schemeClr val="accent1">
                <a:satOff val="-27520"/>
                <a:lumOff val="15637"/>
              </a:schemeClr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22860" tIns="22860" rIns="22860" bIns="22860" numCol="1" anchor="ctr">
              <a:noAutofit/>
            </a:bodyPr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39" name="Line"/>
            <p:cNvSpPr/>
            <p:nvPr/>
          </p:nvSpPr>
          <p:spPr>
            <a:xfrm flipV="1">
              <a:off x="2394546" y="399716"/>
              <a:ext cx="1" cy="2552736"/>
            </a:xfrm>
            <a:prstGeom prst="line">
              <a:avLst/>
            </a:prstGeom>
            <a:noFill/>
            <a:ln w="76200" cap="flat">
              <a:solidFill>
                <a:schemeClr val="accent6">
                  <a:satOff val="-13623"/>
                  <a:lumOff val="20250"/>
                </a:schemeClr>
              </a:solidFill>
              <a:prstDash val="solid"/>
              <a:miter lim="800000"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40" name="Line"/>
            <p:cNvSpPr/>
            <p:nvPr/>
          </p:nvSpPr>
          <p:spPr>
            <a:xfrm flipH="1" flipV="1">
              <a:off x="4689788" y="324878"/>
              <a:ext cx="605397" cy="2475904"/>
            </a:xfrm>
            <a:prstGeom prst="line">
              <a:avLst/>
            </a:prstGeom>
            <a:noFill/>
            <a:ln w="76200" cap="flat">
              <a:solidFill>
                <a:schemeClr val="accent6">
                  <a:satOff val="-13623"/>
                  <a:lumOff val="20250"/>
                </a:schemeClr>
              </a:solidFill>
              <a:prstDash val="solid"/>
              <a:miter lim="800000"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41" name="Line"/>
            <p:cNvSpPr/>
            <p:nvPr/>
          </p:nvSpPr>
          <p:spPr>
            <a:xfrm flipV="1">
              <a:off x="5422184" y="375857"/>
              <a:ext cx="694609" cy="2474747"/>
            </a:xfrm>
            <a:prstGeom prst="line">
              <a:avLst/>
            </a:prstGeom>
            <a:noFill/>
            <a:ln w="76200" cap="flat">
              <a:solidFill>
                <a:schemeClr val="accent6">
                  <a:satOff val="-13623"/>
                  <a:lumOff val="20250"/>
                </a:schemeClr>
              </a:solidFill>
              <a:prstDash val="solid"/>
              <a:miter lim="800000"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42" name="Rounded Rectangle"/>
            <p:cNvSpPr/>
            <p:nvPr/>
          </p:nvSpPr>
          <p:spPr>
            <a:xfrm>
              <a:off x="4164076" y="24182"/>
              <a:ext cx="1051425" cy="1035341"/>
            </a:xfrm>
            <a:prstGeom prst="roundRect">
              <a:avLst>
                <a:gd name="adj" fmla="val 15154"/>
              </a:avLst>
            </a:prstGeom>
            <a:solidFill>
              <a:schemeClr val="accent3">
                <a:lumOff val="11274"/>
              </a:schemeClr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22860" tIns="22860" rIns="22860" bIns="22860" numCol="1" anchor="ctr">
              <a:noAutofit/>
            </a:bodyPr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43" name="Rounded Rectangle"/>
            <p:cNvSpPr/>
            <p:nvPr/>
          </p:nvSpPr>
          <p:spPr>
            <a:xfrm>
              <a:off x="1447699" y="2070694"/>
              <a:ext cx="1940574" cy="1849639"/>
            </a:xfrm>
            <a:prstGeom prst="roundRect">
              <a:avLst>
                <a:gd name="adj" fmla="val 14758"/>
              </a:avLst>
            </a:prstGeom>
            <a:solidFill>
              <a:schemeClr val="accent5">
                <a:satOff val="-10408"/>
                <a:lumOff val="16519"/>
              </a:schemeClr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22860" tIns="22860" rIns="22860" bIns="22860" numCol="1" anchor="ctr">
              <a:noAutofit/>
            </a:bodyPr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44" name="Rounded Rectangle"/>
            <p:cNvSpPr/>
            <p:nvPr/>
          </p:nvSpPr>
          <p:spPr>
            <a:xfrm>
              <a:off x="5529340" y="24182"/>
              <a:ext cx="1051425" cy="1035341"/>
            </a:xfrm>
            <a:prstGeom prst="roundRect">
              <a:avLst>
                <a:gd name="adj" fmla="val 15154"/>
              </a:avLst>
            </a:prstGeom>
            <a:solidFill>
              <a:schemeClr val="accent3">
                <a:lumOff val="11274"/>
              </a:schemeClr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22860" tIns="22860" rIns="22860" bIns="22860" numCol="1" anchor="ctr">
              <a:noAutofit/>
            </a:bodyPr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45" name="Rounded Rectangle"/>
            <p:cNvSpPr/>
            <p:nvPr/>
          </p:nvSpPr>
          <p:spPr>
            <a:xfrm>
              <a:off x="1868834" y="0"/>
              <a:ext cx="1051425" cy="1035340"/>
            </a:xfrm>
            <a:prstGeom prst="roundRect">
              <a:avLst>
                <a:gd name="adj" fmla="val 15154"/>
              </a:avLst>
            </a:prstGeom>
            <a:solidFill>
              <a:schemeClr val="accent3">
                <a:lumOff val="11274"/>
              </a:schemeClr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22860" tIns="22860" rIns="22860" bIns="22860" numCol="1" anchor="ctr">
              <a:noAutofit/>
            </a:bodyPr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46" name="R1"/>
            <p:cNvSpPr/>
            <p:nvPr/>
          </p:nvSpPr>
          <p:spPr>
            <a:xfrm>
              <a:off x="1965914" y="2565193"/>
              <a:ext cx="881010" cy="8309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22860" tIns="22860" rIns="22860" bIns="22860" numCol="1" anchor="t">
              <a:spAutoFit/>
            </a:bodyPr>
            <a:lstStyle>
              <a:lvl1pPr>
                <a:defRPr sz="4800">
                  <a:solidFill>
                    <a:srgbClr val="FFFFFF"/>
                  </a:solidFill>
                </a:defRPr>
              </a:lvl1pPr>
            </a:lstStyle>
            <a:p>
              <a:pPr defTabSz="914217" hangingPunct="0"/>
              <a:r>
                <a:rPr sz="2400" kern="0">
                  <a:latin typeface="Helvetica"/>
                  <a:sym typeface="Helvetica"/>
                </a:rPr>
                <a:t>R1</a:t>
              </a:r>
            </a:p>
          </p:txBody>
        </p:sp>
        <p:sp>
          <p:nvSpPr>
            <p:cNvPr id="47" name="S1"/>
            <p:cNvSpPr/>
            <p:nvPr/>
          </p:nvSpPr>
          <p:spPr>
            <a:xfrm>
              <a:off x="78204" y="2711243"/>
              <a:ext cx="656590" cy="646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22860" tIns="22860" rIns="22860" bIns="22860" numCol="1" anchor="t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pPr defTabSz="914217" hangingPunct="0"/>
              <a:r>
                <a:rPr kern="0">
                  <a:latin typeface="Helvetica"/>
                  <a:sym typeface="Helvetica"/>
                </a:rPr>
                <a:t>S1</a:t>
              </a:r>
            </a:p>
          </p:txBody>
        </p:sp>
        <p:sp>
          <p:nvSpPr>
            <p:cNvPr id="48" name="S3"/>
            <p:cNvSpPr/>
            <p:nvPr/>
          </p:nvSpPr>
          <p:spPr>
            <a:xfrm>
              <a:off x="2075566" y="7138484"/>
              <a:ext cx="656590" cy="646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22860" tIns="22860" rIns="22860" bIns="22860" numCol="1" anchor="t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pPr defTabSz="914217" hangingPunct="0"/>
              <a:r>
                <a:rPr kern="0">
                  <a:latin typeface="Helvetica"/>
                  <a:sym typeface="Helvetica"/>
                </a:rPr>
                <a:t>S3</a:t>
              </a:r>
            </a:p>
          </p:txBody>
        </p:sp>
        <p:sp>
          <p:nvSpPr>
            <p:cNvPr id="49" name="S2"/>
            <p:cNvSpPr/>
            <p:nvPr/>
          </p:nvSpPr>
          <p:spPr>
            <a:xfrm>
              <a:off x="6826997" y="2660443"/>
              <a:ext cx="656590" cy="646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22860" tIns="22860" rIns="22860" bIns="22860" numCol="1" anchor="t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pPr defTabSz="914217" hangingPunct="0"/>
              <a:r>
                <a:rPr kern="0">
                  <a:latin typeface="Helvetica"/>
                  <a:sym typeface="Helvetica"/>
                </a:rPr>
                <a:t>S2</a:t>
              </a:r>
            </a:p>
          </p:txBody>
        </p:sp>
        <p:sp>
          <p:nvSpPr>
            <p:cNvPr id="50" name="N1"/>
            <p:cNvSpPr/>
            <p:nvPr/>
          </p:nvSpPr>
          <p:spPr>
            <a:xfrm>
              <a:off x="2062866" y="223082"/>
              <a:ext cx="682238" cy="646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22860" tIns="22860" rIns="22860" bIns="22860" numCol="1" anchor="t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pPr defTabSz="914217" hangingPunct="0"/>
              <a:r>
                <a:rPr kern="0">
                  <a:latin typeface="Helvetica"/>
                  <a:sym typeface="Helvetica"/>
                </a:rPr>
                <a:t>N1</a:t>
              </a:r>
            </a:p>
          </p:txBody>
        </p:sp>
        <p:sp>
          <p:nvSpPr>
            <p:cNvPr id="51" name="N2"/>
            <p:cNvSpPr/>
            <p:nvPr/>
          </p:nvSpPr>
          <p:spPr>
            <a:xfrm>
              <a:off x="4345493" y="198900"/>
              <a:ext cx="682238" cy="646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22860" tIns="22860" rIns="22860" bIns="22860" numCol="1" anchor="t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pPr defTabSz="914217" hangingPunct="0"/>
              <a:r>
                <a:rPr kern="0">
                  <a:latin typeface="Helvetica"/>
                  <a:sym typeface="Helvetica"/>
                </a:rPr>
                <a:t>N2</a:t>
              </a:r>
            </a:p>
          </p:txBody>
        </p:sp>
        <p:sp>
          <p:nvSpPr>
            <p:cNvPr id="52" name="N3"/>
            <p:cNvSpPr/>
            <p:nvPr/>
          </p:nvSpPr>
          <p:spPr>
            <a:xfrm>
              <a:off x="5710757" y="223082"/>
              <a:ext cx="682238" cy="646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22860" tIns="22860" rIns="22860" bIns="22860" numCol="1" anchor="t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pPr defTabSz="914217" hangingPunct="0"/>
              <a:r>
                <a:rPr kern="0">
                  <a:latin typeface="Helvetica"/>
                  <a:sym typeface="Helvetica"/>
                </a:rPr>
                <a:t>N3</a:t>
              </a:r>
            </a:p>
          </p:txBody>
        </p:sp>
        <p:sp>
          <p:nvSpPr>
            <p:cNvPr id="53" name="Rounded Rectangle"/>
            <p:cNvSpPr/>
            <p:nvPr/>
          </p:nvSpPr>
          <p:spPr>
            <a:xfrm>
              <a:off x="4358635" y="2070694"/>
              <a:ext cx="1940574" cy="1849639"/>
            </a:xfrm>
            <a:prstGeom prst="roundRect">
              <a:avLst>
                <a:gd name="adj" fmla="val 14758"/>
              </a:avLst>
            </a:prstGeom>
            <a:solidFill>
              <a:schemeClr val="accent5">
                <a:satOff val="-10408"/>
                <a:lumOff val="16519"/>
              </a:schemeClr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22860" tIns="22860" rIns="22860" bIns="22860" numCol="1" anchor="ctr">
              <a:noAutofit/>
            </a:bodyPr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54" name="Rounded Rectangle"/>
            <p:cNvSpPr/>
            <p:nvPr/>
          </p:nvSpPr>
          <p:spPr>
            <a:xfrm>
              <a:off x="1485799" y="4691074"/>
              <a:ext cx="1940574" cy="1849638"/>
            </a:xfrm>
            <a:prstGeom prst="roundRect">
              <a:avLst>
                <a:gd name="adj" fmla="val 14758"/>
              </a:avLst>
            </a:prstGeom>
            <a:solidFill>
              <a:schemeClr val="accent5">
                <a:satOff val="-10408"/>
                <a:lumOff val="16519"/>
              </a:schemeClr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22860" tIns="22860" rIns="22860" bIns="22860" numCol="1" anchor="ctr">
              <a:noAutofit/>
            </a:bodyPr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55" name="R2"/>
            <p:cNvSpPr/>
            <p:nvPr/>
          </p:nvSpPr>
          <p:spPr>
            <a:xfrm>
              <a:off x="4887219" y="2551259"/>
              <a:ext cx="881010" cy="8309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22860" tIns="22860" rIns="22860" bIns="22860" numCol="1" anchor="t">
              <a:spAutoFit/>
            </a:bodyPr>
            <a:lstStyle>
              <a:lvl1pPr>
                <a:defRPr sz="4800">
                  <a:solidFill>
                    <a:srgbClr val="FFFFFF"/>
                  </a:solidFill>
                </a:defRPr>
              </a:lvl1pPr>
            </a:lstStyle>
            <a:p>
              <a:pPr defTabSz="914217" hangingPunct="0"/>
              <a:r>
                <a:rPr sz="2400" kern="0">
                  <a:latin typeface="Helvetica"/>
                  <a:sym typeface="Helvetica"/>
                </a:rPr>
                <a:t>R2</a:t>
              </a:r>
            </a:p>
          </p:txBody>
        </p:sp>
        <p:sp>
          <p:nvSpPr>
            <p:cNvPr id="56" name="R3"/>
            <p:cNvSpPr/>
            <p:nvPr/>
          </p:nvSpPr>
          <p:spPr>
            <a:xfrm>
              <a:off x="1965544" y="5201873"/>
              <a:ext cx="881010" cy="8309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22860" tIns="22860" rIns="22860" bIns="22860" numCol="1" anchor="t">
              <a:spAutoFit/>
            </a:bodyPr>
            <a:lstStyle>
              <a:lvl1pPr>
                <a:defRPr sz="4800">
                  <a:solidFill>
                    <a:srgbClr val="FFFFFF"/>
                  </a:solidFill>
                </a:defRPr>
              </a:lvl1pPr>
            </a:lstStyle>
            <a:p>
              <a:pPr defTabSz="914217" hangingPunct="0"/>
              <a:r>
                <a:rPr sz="2400" kern="0">
                  <a:latin typeface="Helvetica"/>
                  <a:sym typeface="Helvetica"/>
                </a:rPr>
                <a:t>R3</a:t>
              </a:r>
            </a:p>
          </p:txBody>
        </p:sp>
      </p:grpSp>
      <p:sp>
        <p:nvSpPr>
          <p:cNvPr id="58" name="Rounded Rectangle"/>
          <p:cNvSpPr/>
          <p:nvPr/>
        </p:nvSpPr>
        <p:spPr>
          <a:xfrm>
            <a:off x="3985961" y="4936122"/>
            <a:ext cx="340348" cy="350528"/>
          </a:xfrm>
          <a:prstGeom prst="roundRect">
            <a:avLst>
              <a:gd name="adj" fmla="val 15154"/>
            </a:avLst>
          </a:prstGeom>
          <a:solidFill>
            <a:schemeClr val="accent4">
              <a:lumMod val="40000"/>
              <a:lumOff val="60000"/>
            </a:schemeClr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</p:spPr>
        <p:txBody>
          <a:bodyPr wrap="square" lIns="22860" tIns="22860" rIns="22860" bIns="22860" numCol="1" anchor="ctr">
            <a:noAutofit/>
          </a:bodyPr>
          <a:lstStyle/>
          <a:p>
            <a:pPr defTabSz="914217" hangingPunct="0"/>
            <a:endParaRPr kern="0">
              <a:solidFill>
                <a:srgbClr val="445469"/>
              </a:solidFill>
              <a:latin typeface="Helvetica"/>
              <a:sym typeface="Helvetica"/>
            </a:endParaRPr>
          </a:p>
        </p:txBody>
      </p:sp>
      <p:sp>
        <p:nvSpPr>
          <p:cNvPr id="59" name="Line"/>
          <p:cNvSpPr/>
          <p:nvPr/>
        </p:nvSpPr>
        <p:spPr>
          <a:xfrm flipV="1">
            <a:off x="4493597" y="5111385"/>
            <a:ext cx="510198" cy="1"/>
          </a:xfrm>
          <a:prstGeom prst="line">
            <a:avLst/>
          </a:prstGeom>
          <a:ln w="127000">
            <a:solidFill>
              <a:schemeClr val="accent4">
                <a:lumMod val="60000"/>
                <a:lumOff val="40000"/>
              </a:schemeClr>
            </a:solidFill>
            <a:miter/>
            <a:tailEnd type="triangle"/>
          </a:ln>
        </p:spPr>
        <p:txBody>
          <a:bodyPr lIns="22860" rIns="22860"/>
          <a:lstStyle/>
          <a:p>
            <a:pPr defTabSz="914217" hangingPunct="0"/>
            <a:endParaRPr kern="0">
              <a:solidFill>
                <a:srgbClr val="445469"/>
              </a:solidFill>
              <a:latin typeface="Helvetica"/>
              <a:sym typeface="Helvetica"/>
            </a:endParaRPr>
          </a:p>
        </p:txBody>
      </p:sp>
      <p:sp>
        <p:nvSpPr>
          <p:cNvPr id="60" name="Symbolic Packet"/>
          <p:cNvSpPr/>
          <p:nvPr/>
        </p:nvSpPr>
        <p:spPr>
          <a:xfrm>
            <a:off x="4442978" y="4581813"/>
            <a:ext cx="565539" cy="4308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2860" rIns="22860">
            <a:spAutoFit/>
          </a:bodyPr>
          <a:lstStyle>
            <a:lvl1pPr>
              <a:defRPr sz="4800" b="1"/>
            </a:lvl1pPr>
          </a:lstStyle>
          <a:p>
            <a:pPr defTabSz="914217" hangingPunct="0"/>
            <a:r>
              <a:rPr lang="en-US" sz="2200" kern="0" dirty="0">
                <a:solidFill>
                  <a:srgbClr val="BD392F">
                    <a:lumMod val="40000"/>
                    <a:lumOff val="60000"/>
                  </a:srgbClr>
                </a:solidFill>
                <a:latin typeface="Helvetica"/>
                <a:sym typeface="Helvetica"/>
              </a:rPr>
              <a:t>???</a:t>
            </a:r>
            <a:endParaRPr sz="2200" kern="0" dirty="0">
              <a:solidFill>
                <a:srgbClr val="BD392F">
                  <a:lumMod val="40000"/>
                  <a:lumOff val="60000"/>
                </a:srgbClr>
              </a:solidFill>
              <a:latin typeface="Helvetica"/>
              <a:sym typeface="Helvetica"/>
            </a:endParaRPr>
          </a:p>
        </p:txBody>
      </p:sp>
      <p:sp>
        <p:nvSpPr>
          <p:cNvPr id="61" name="Rounded Rectangle"/>
          <p:cNvSpPr/>
          <p:nvPr/>
        </p:nvSpPr>
        <p:spPr>
          <a:xfrm>
            <a:off x="1628910" y="5167456"/>
            <a:ext cx="340348" cy="350528"/>
          </a:xfrm>
          <a:prstGeom prst="roundRect">
            <a:avLst>
              <a:gd name="adj" fmla="val 15154"/>
            </a:avLst>
          </a:prstGeom>
          <a:solidFill>
            <a:schemeClr val="accent4">
              <a:lumMod val="40000"/>
              <a:lumOff val="60000"/>
            </a:schemeClr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</p:spPr>
        <p:txBody>
          <a:bodyPr wrap="square" lIns="22860" tIns="22860" rIns="22860" bIns="22860" numCol="1" anchor="ctr">
            <a:noAutofit/>
          </a:bodyPr>
          <a:lstStyle/>
          <a:p>
            <a:pPr defTabSz="914217" hangingPunct="0"/>
            <a:endParaRPr kern="0">
              <a:solidFill>
                <a:srgbClr val="445469"/>
              </a:solidFill>
              <a:latin typeface="Helvetica"/>
              <a:sym typeface="Helvetica"/>
            </a:endParaRPr>
          </a:p>
        </p:txBody>
      </p:sp>
      <p:sp>
        <p:nvSpPr>
          <p:cNvPr id="62" name="Line"/>
          <p:cNvSpPr/>
          <p:nvPr/>
        </p:nvSpPr>
        <p:spPr>
          <a:xfrm flipH="1" flipV="1">
            <a:off x="1814719" y="4651207"/>
            <a:ext cx="8018" cy="451954"/>
          </a:xfrm>
          <a:prstGeom prst="line">
            <a:avLst/>
          </a:prstGeom>
          <a:ln w="127000">
            <a:solidFill>
              <a:schemeClr val="accent4">
                <a:lumMod val="60000"/>
                <a:lumOff val="40000"/>
              </a:schemeClr>
            </a:solidFill>
            <a:miter/>
            <a:tailEnd type="triangle"/>
          </a:ln>
        </p:spPr>
        <p:txBody>
          <a:bodyPr lIns="22860" rIns="22860"/>
          <a:lstStyle/>
          <a:p>
            <a:pPr defTabSz="914217" hangingPunct="0"/>
            <a:endParaRPr kern="0">
              <a:solidFill>
                <a:srgbClr val="445469"/>
              </a:solidFill>
              <a:latin typeface="Helvetica"/>
              <a:sym typeface="Helvetica"/>
            </a:endParaRPr>
          </a:p>
        </p:txBody>
      </p:sp>
      <p:sp>
        <p:nvSpPr>
          <p:cNvPr id="63" name="Symbolic Packet"/>
          <p:cNvSpPr/>
          <p:nvPr/>
        </p:nvSpPr>
        <p:spPr>
          <a:xfrm>
            <a:off x="1072579" y="4718440"/>
            <a:ext cx="565539" cy="4308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2860" rIns="22860">
            <a:spAutoFit/>
          </a:bodyPr>
          <a:lstStyle>
            <a:lvl1pPr>
              <a:defRPr sz="4800" b="1"/>
            </a:lvl1pPr>
          </a:lstStyle>
          <a:p>
            <a:pPr defTabSz="914217" hangingPunct="0"/>
            <a:r>
              <a:rPr lang="en-US" sz="2200" kern="0" dirty="0">
                <a:solidFill>
                  <a:srgbClr val="BD392F">
                    <a:lumMod val="40000"/>
                    <a:lumOff val="60000"/>
                  </a:srgbClr>
                </a:solidFill>
                <a:latin typeface="Helvetica"/>
                <a:sym typeface="Helvetica"/>
              </a:rPr>
              <a:t>???</a:t>
            </a:r>
            <a:endParaRPr sz="2200" kern="0" dirty="0">
              <a:solidFill>
                <a:srgbClr val="BD392F">
                  <a:lumMod val="40000"/>
                  <a:lumOff val="60000"/>
                </a:srgbClr>
              </a:solidFill>
              <a:latin typeface="Helvetica"/>
              <a:sym typeface="Helvetica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6597696" y="1243287"/>
            <a:ext cx="4780473" cy="1860360"/>
            <a:chOff x="13189042" y="2486574"/>
            <a:chExt cx="9560946" cy="3720719"/>
          </a:xfrm>
        </p:grpSpPr>
        <p:sp>
          <p:nvSpPr>
            <p:cNvPr id="64" name="Shape"/>
            <p:cNvSpPr/>
            <p:nvPr/>
          </p:nvSpPr>
          <p:spPr>
            <a:xfrm>
              <a:off x="13564573" y="2841600"/>
              <a:ext cx="8906332" cy="21886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9956"/>
                  </a:moveTo>
                  <a:lnTo>
                    <a:pt x="0" y="1644"/>
                  </a:lnTo>
                  <a:cubicBezTo>
                    <a:pt x="0" y="736"/>
                    <a:pt x="934" y="0"/>
                    <a:pt x="2087" y="0"/>
                  </a:cubicBezTo>
                  <a:lnTo>
                    <a:pt x="19513" y="0"/>
                  </a:lnTo>
                  <a:cubicBezTo>
                    <a:pt x="20666" y="0"/>
                    <a:pt x="21600" y="736"/>
                    <a:pt x="21600" y="1644"/>
                  </a:cubicBezTo>
                  <a:lnTo>
                    <a:pt x="21600" y="19956"/>
                  </a:lnTo>
                  <a:cubicBezTo>
                    <a:pt x="21600" y="20864"/>
                    <a:pt x="20666" y="21600"/>
                    <a:pt x="19513" y="21600"/>
                  </a:cubicBezTo>
                  <a:lnTo>
                    <a:pt x="2087" y="21600"/>
                  </a:lnTo>
                  <a:cubicBezTo>
                    <a:pt x="934" y="21600"/>
                    <a:pt x="0" y="20864"/>
                    <a:pt x="0" y="19956"/>
                  </a:cubicBezTo>
                  <a:close/>
                </a:path>
              </a:pathLst>
            </a:custGeom>
            <a:solidFill>
              <a:srgbClr val="F2F2F2"/>
            </a:solidFill>
            <a:ln w="12700">
              <a:miter lim="400000"/>
            </a:ln>
          </p:spPr>
          <p:txBody>
            <a:bodyPr lIns="22860" rIns="22860"/>
            <a:lstStyle/>
            <a:p>
              <a:pPr defTabSz="609631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65" name="Can subnet S3 reach S2"/>
            <p:cNvSpPr/>
            <p:nvPr/>
          </p:nvSpPr>
          <p:spPr>
            <a:xfrm>
              <a:off x="14608304" y="2976860"/>
              <a:ext cx="8141684" cy="184666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22" tIns="45722" rIns="45722" bIns="45722">
              <a:spAutoFit/>
            </a:bodyPr>
            <a:lstStyle>
              <a:lvl1pPr defTabSz="1219261">
                <a:defRPr sz="5400">
                  <a:solidFill>
                    <a:srgbClr val="808080"/>
                  </a:solidFill>
                </a:defRPr>
              </a:lvl1pPr>
            </a:lstStyle>
            <a:p>
              <a:pPr defTabSz="609631" hangingPunct="0"/>
              <a:r>
                <a:rPr lang="en-US" sz="2700" kern="0" dirty="0">
                  <a:latin typeface="Helvetica"/>
                  <a:sym typeface="Helvetica"/>
                </a:rPr>
                <a:t>How does each router </a:t>
              </a:r>
            </a:p>
            <a:p>
              <a:pPr defTabSz="609631" hangingPunct="0"/>
              <a:r>
                <a:rPr lang="en-US" sz="2700" kern="0" dirty="0">
                  <a:latin typeface="Helvetica"/>
                  <a:sym typeface="Helvetica"/>
                </a:rPr>
                <a:t>forward a packet?</a:t>
              </a:r>
              <a:endParaRPr sz="2700" kern="0" dirty="0">
                <a:latin typeface="Helvetica"/>
                <a:sym typeface="Helvetica"/>
              </a:endParaRPr>
            </a:p>
          </p:txBody>
        </p:sp>
        <p:sp>
          <p:nvSpPr>
            <p:cNvPr id="66" name="‘‘"/>
            <p:cNvSpPr/>
            <p:nvPr/>
          </p:nvSpPr>
          <p:spPr>
            <a:xfrm>
              <a:off x="13189042" y="2486574"/>
              <a:ext cx="1790002" cy="273921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45722" tIns="45722" rIns="45722" bIns="45722">
              <a:spAutoFit/>
            </a:bodyPr>
            <a:lstStyle>
              <a:lvl1pPr algn="ctr" defTabSz="1219261">
                <a:defRPr sz="16600" spc="-300">
                  <a:solidFill>
                    <a:schemeClr val="accent2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 defTabSz="609631" hangingPunct="0"/>
              <a:r>
                <a:rPr sz="8300" kern="0" spc="-150" dirty="0">
                  <a:solidFill>
                    <a:srgbClr val="9BBB5C"/>
                  </a:solidFill>
                </a:rPr>
                <a:t>‘‘</a:t>
              </a:r>
            </a:p>
          </p:txBody>
        </p:sp>
        <p:sp>
          <p:nvSpPr>
            <p:cNvPr id="67" name="’’"/>
            <p:cNvSpPr/>
            <p:nvPr/>
          </p:nvSpPr>
          <p:spPr>
            <a:xfrm>
              <a:off x="20518654" y="3468074"/>
              <a:ext cx="1379806" cy="273921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22" tIns="45722" rIns="45722" bIns="45722">
              <a:spAutoFit/>
            </a:bodyPr>
            <a:lstStyle>
              <a:lvl1pPr algn="ctr" defTabSz="1219261">
                <a:defRPr sz="16600" spc="-300">
                  <a:solidFill>
                    <a:schemeClr val="accent2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 defTabSz="609631" hangingPunct="0"/>
              <a:r>
                <a:rPr sz="8300" kern="0" spc="-150" dirty="0">
                  <a:solidFill>
                    <a:srgbClr val="9BBB5C"/>
                  </a:solidFill>
                </a:rPr>
                <a:t>’’</a:t>
              </a:r>
            </a:p>
          </p:txBody>
        </p:sp>
      </p:grpSp>
      <p:sp>
        <p:nvSpPr>
          <p:cNvPr id="2" name="Rectangle 1"/>
          <p:cNvSpPr/>
          <p:nvPr/>
        </p:nvSpPr>
        <p:spPr>
          <a:xfrm>
            <a:off x="7544122" y="3544197"/>
            <a:ext cx="69442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217" hangingPunct="0"/>
            <a:r>
              <a:rPr lang="en-US" sz="2400" kern="0" dirty="0">
                <a:solidFill>
                  <a:srgbClr val="445469"/>
                </a:solidFill>
                <a:latin typeface="Helvetica"/>
                <a:sym typeface="Helvetica"/>
              </a:rPr>
              <a:t>0  ≤</a:t>
            </a:r>
          </a:p>
        </p:txBody>
      </p:sp>
      <p:sp>
        <p:nvSpPr>
          <p:cNvPr id="69" name="Rectangle 68"/>
          <p:cNvSpPr/>
          <p:nvPr/>
        </p:nvSpPr>
        <p:spPr>
          <a:xfrm>
            <a:off x="7540731" y="3900870"/>
            <a:ext cx="69442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217" hangingPunct="0"/>
            <a:r>
              <a:rPr lang="en-US" sz="2400" kern="0" dirty="0">
                <a:solidFill>
                  <a:srgbClr val="445469"/>
                </a:solidFill>
                <a:latin typeface="Helvetica"/>
                <a:sym typeface="Helvetica"/>
              </a:rPr>
              <a:t>0  ≤</a:t>
            </a:r>
          </a:p>
        </p:txBody>
      </p:sp>
      <p:sp>
        <p:nvSpPr>
          <p:cNvPr id="70" name="Rectangle 69"/>
          <p:cNvSpPr/>
          <p:nvPr/>
        </p:nvSpPr>
        <p:spPr>
          <a:xfrm>
            <a:off x="7538588" y="4253659"/>
            <a:ext cx="69442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217" hangingPunct="0"/>
            <a:r>
              <a:rPr lang="en-US" sz="2400" kern="0" dirty="0">
                <a:solidFill>
                  <a:srgbClr val="445469"/>
                </a:solidFill>
                <a:latin typeface="Helvetica"/>
                <a:sym typeface="Helvetica"/>
              </a:rPr>
              <a:t>0  ≤</a:t>
            </a:r>
          </a:p>
        </p:txBody>
      </p:sp>
      <p:sp>
        <p:nvSpPr>
          <p:cNvPr id="71" name="Rectangle 70"/>
          <p:cNvSpPr/>
          <p:nvPr/>
        </p:nvSpPr>
        <p:spPr>
          <a:xfrm>
            <a:off x="7543725" y="4640815"/>
            <a:ext cx="69442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217" hangingPunct="0"/>
            <a:r>
              <a:rPr lang="en-US" sz="2400" kern="0" dirty="0">
                <a:solidFill>
                  <a:srgbClr val="445469"/>
                </a:solidFill>
                <a:latin typeface="Helvetica"/>
                <a:sym typeface="Helvetica"/>
              </a:rPr>
              <a:t>0  ≤</a:t>
            </a:r>
          </a:p>
        </p:txBody>
      </p:sp>
      <p:sp>
        <p:nvSpPr>
          <p:cNvPr id="72" name="Rectangle 71"/>
          <p:cNvSpPr/>
          <p:nvPr/>
        </p:nvSpPr>
        <p:spPr>
          <a:xfrm>
            <a:off x="7537007" y="5003044"/>
            <a:ext cx="69442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217" hangingPunct="0"/>
            <a:r>
              <a:rPr lang="en-US" sz="2400" kern="0" dirty="0">
                <a:solidFill>
                  <a:srgbClr val="445469"/>
                </a:solidFill>
                <a:latin typeface="Helvetica"/>
                <a:sym typeface="Helvetica"/>
              </a:rPr>
              <a:t>0  ≤</a:t>
            </a:r>
          </a:p>
        </p:txBody>
      </p:sp>
      <p:sp>
        <p:nvSpPr>
          <p:cNvPr id="5" name="Rectangle 4"/>
          <p:cNvSpPr/>
          <p:nvPr/>
        </p:nvSpPr>
        <p:spPr>
          <a:xfrm>
            <a:off x="9739494" y="3504767"/>
            <a:ext cx="8370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217" hangingPunct="0"/>
            <a:r>
              <a:rPr lang="en-US" sz="2400" kern="0" dirty="0">
                <a:solidFill>
                  <a:srgbClr val="445469"/>
                </a:solidFill>
                <a:latin typeface="Helvetica"/>
                <a:sym typeface="Helvetica"/>
              </a:rPr>
              <a:t>≤ </a:t>
            </a:r>
            <a:r>
              <a:rPr lang="is-IS" sz="2400" kern="0" dirty="0">
                <a:solidFill>
                  <a:srgbClr val="445469"/>
                </a:solidFill>
                <a:latin typeface="Helvetica"/>
                <a:sym typeface="Helvetica"/>
              </a:rPr>
              <a:t>2</a:t>
            </a:r>
            <a:r>
              <a:rPr lang="is-IS" sz="2400" kern="0" baseline="31999" dirty="0">
                <a:solidFill>
                  <a:srgbClr val="445469"/>
                </a:solidFill>
                <a:latin typeface="Helvetica"/>
                <a:sym typeface="Helvetica"/>
              </a:rPr>
              <a:t>32</a:t>
            </a:r>
            <a:endParaRPr lang="en-US" sz="2400" kern="0" dirty="0">
              <a:solidFill>
                <a:srgbClr val="445469"/>
              </a:solidFill>
              <a:latin typeface="Helvetica"/>
              <a:sym typeface="Helvetica"/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9739494" y="3885311"/>
            <a:ext cx="8370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217" hangingPunct="0"/>
            <a:r>
              <a:rPr lang="en-US" sz="2400" kern="0" dirty="0">
                <a:solidFill>
                  <a:srgbClr val="445469"/>
                </a:solidFill>
                <a:latin typeface="Helvetica"/>
                <a:sym typeface="Helvetica"/>
              </a:rPr>
              <a:t>≤ </a:t>
            </a:r>
            <a:r>
              <a:rPr lang="is-IS" sz="2400" kern="0" dirty="0">
                <a:solidFill>
                  <a:srgbClr val="445469"/>
                </a:solidFill>
                <a:latin typeface="Helvetica"/>
                <a:sym typeface="Helvetica"/>
              </a:rPr>
              <a:t>2</a:t>
            </a:r>
            <a:r>
              <a:rPr lang="is-IS" sz="2400" kern="0" baseline="31999" dirty="0">
                <a:solidFill>
                  <a:srgbClr val="445469"/>
                </a:solidFill>
                <a:latin typeface="Helvetica"/>
                <a:sym typeface="Helvetica"/>
              </a:rPr>
              <a:t>32</a:t>
            </a:r>
            <a:endParaRPr lang="en-US" sz="2400" kern="0" dirty="0">
              <a:solidFill>
                <a:srgbClr val="445469"/>
              </a:solidFill>
              <a:latin typeface="Helvetica"/>
              <a:sym typeface="Helvetica"/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9747897" y="4231056"/>
            <a:ext cx="8370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217" hangingPunct="0"/>
            <a:r>
              <a:rPr lang="en-US" sz="2400" kern="0" dirty="0">
                <a:solidFill>
                  <a:srgbClr val="445469"/>
                </a:solidFill>
                <a:latin typeface="Helvetica"/>
                <a:sym typeface="Helvetica"/>
              </a:rPr>
              <a:t>≤ </a:t>
            </a:r>
            <a:r>
              <a:rPr lang="is-IS" sz="2400" kern="0" dirty="0">
                <a:solidFill>
                  <a:srgbClr val="445469"/>
                </a:solidFill>
                <a:latin typeface="Helvetica"/>
                <a:sym typeface="Helvetica"/>
              </a:rPr>
              <a:t>2</a:t>
            </a:r>
            <a:r>
              <a:rPr lang="is-IS" sz="2400" kern="0" baseline="31999" dirty="0">
                <a:solidFill>
                  <a:srgbClr val="445469"/>
                </a:solidFill>
                <a:latin typeface="Helvetica"/>
                <a:sym typeface="Helvetica"/>
              </a:rPr>
              <a:t>16</a:t>
            </a:r>
            <a:endParaRPr lang="en-US" sz="2400" kern="0" dirty="0">
              <a:solidFill>
                <a:srgbClr val="445469"/>
              </a:solidFill>
              <a:latin typeface="Helvetica"/>
              <a:sym typeface="Helvetica"/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9739494" y="4585990"/>
            <a:ext cx="8370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217" hangingPunct="0"/>
            <a:r>
              <a:rPr lang="en-US" sz="2400" kern="0" dirty="0">
                <a:solidFill>
                  <a:srgbClr val="445469"/>
                </a:solidFill>
                <a:latin typeface="Helvetica"/>
                <a:sym typeface="Helvetica"/>
              </a:rPr>
              <a:t>≤ </a:t>
            </a:r>
            <a:r>
              <a:rPr lang="is-IS" sz="2400" kern="0" dirty="0">
                <a:solidFill>
                  <a:srgbClr val="445469"/>
                </a:solidFill>
                <a:latin typeface="Helvetica"/>
                <a:sym typeface="Helvetica"/>
              </a:rPr>
              <a:t>2</a:t>
            </a:r>
            <a:r>
              <a:rPr lang="is-IS" sz="2400" kern="0" baseline="31999" dirty="0">
                <a:solidFill>
                  <a:srgbClr val="445469"/>
                </a:solidFill>
                <a:latin typeface="Helvetica"/>
                <a:sym typeface="Helvetica"/>
              </a:rPr>
              <a:t>16</a:t>
            </a:r>
            <a:endParaRPr lang="en-US" sz="2400" kern="0" dirty="0">
              <a:solidFill>
                <a:srgbClr val="445469"/>
              </a:solidFill>
              <a:latin typeface="Helvetica"/>
              <a:sym typeface="Helvetica"/>
            </a:endParaRPr>
          </a:p>
        </p:txBody>
      </p:sp>
      <p:sp>
        <p:nvSpPr>
          <p:cNvPr id="76" name="Rectangle 75"/>
          <p:cNvSpPr/>
          <p:nvPr/>
        </p:nvSpPr>
        <p:spPr>
          <a:xfrm>
            <a:off x="9747897" y="4974283"/>
            <a:ext cx="72327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217" hangingPunct="0"/>
            <a:r>
              <a:rPr lang="en-US" sz="2400" kern="0" dirty="0">
                <a:solidFill>
                  <a:srgbClr val="445469"/>
                </a:solidFill>
                <a:latin typeface="Helvetica"/>
                <a:sym typeface="Helvetica"/>
              </a:rPr>
              <a:t>≤ </a:t>
            </a:r>
            <a:r>
              <a:rPr lang="is-IS" sz="2400" kern="0" dirty="0">
                <a:solidFill>
                  <a:srgbClr val="445469"/>
                </a:solidFill>
                <a:latin typeface="Helvetica"/>
                <a:sym typeface="Helvetica"/>
              </a:rPr>
              <a:t>2</a:t>
            </a:r>
            <a:r>
              <a:rPr lang="is-IS" sz="2400" kern="0" baseline="31999" dirty="0">
                <a:solidFill>
                  <a:srgbClr val="445469"/>
                </a:solidFill>
                <a:latin typeface="Helvetica"/>
                <a:sym typeface="Helvetica"/>
              </a:rPr>
              <a:t>8</a:t>
            </a:r>
            <a:endParaRPr lang="en-US" sz="2400" kern="0" dirty="0">
              <a:solidFill>
                <a:srgbClr val="445469"/>
              </a:solidFill>
              <a:latin typeface="Helvetica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623641905"/>
      </p:ext>
    </p:extLst>
  </p:cSld>
  <p:clrMapOvr>
    <a:masterClrMapping/>
  </p:clrMapOvr>
  <p:transition spd="med" advTm="14251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roup"/>
          <p:cNvSpPr/>
          <p:nvPr/>
        </p:nvSpPr>
        <p:spPr>
          <a:xfrm>
            <a:off x="4044310" y="241508"/>
            <a:ext cx="4106573" cy="76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2860" rIns="22860">
            <a:spAutoFit/>
          </a:bodyPr>
          <a:lstStyle>
            <a:lvl1pPr algn="ctr">
              <a:defRPr sz="8800" b="1"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pPr defTabSz="914217" hangingPunct="0"/>
            <a:r>
              <a:rPr sz="4400" kern="0">
                <a:solidFill>
                  <a:srgbClr val="445469"/>
                </a:solidFill>
              </a:rPr>
              <a:t>Running Example</a:t>
            </a:r>
          </a:p>
        </p:txBody>
      </p:sp>
      <p:grpSp>
        <p:nvGrpSpPr>
          <p:cNvPr id="779" name="Group"/>
          <p:cNvGrpSpPr/>
          <p:nvPr/>
        </p:nvGrpSpPr>
        <p:grpSpPr>
          <a:xfrm>
            <a:off x="1026052" y="2555752"/>
            <a:ext cx="3784283" cy="3939431"/>
            <a:chOff x="0" y="0"/>
            <a:chExt cx="7568565" cy="7878860"/>
          </a:xfrm>
        </p:grpSpPr>
        <p:sp>
          <p:nvSpPr>
            <p:cNvPr id="753" name="Line"/>
            <p:cNvSpPr/>
            <p:nvPr/>
          </p:nvSpPr>
          <p:spPr>
            <a:xfrm flipV="1">
              <a:off x="2369146" y="2849778"/>
              <a:ext cx="1" cy="2552736"/>
            </a:xfrm>
            <a:prstGeom prst="line">
              <a:avLst/>
            </a:prstGeom>
            <a:noFill/>
            <a:ln w="76200" cap="flat">
              <a:solidFill>
                <a:schemeClr val="accent6">
                  <a:satOff val="-13623"/>
                  <a:lumOff val="20250"/>
                </a:schemeClr>
              </a:solidFill>
              <a:prstDash val="solid"/>
              <a:miter lim="800000"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754" name="Line"/>
            <p:cNvSpPr/>
            <p:nvPr/>
          </p:nvSpPr>
          <p:spPr>
            <a:xfrm flipH="1" flipV="1">
              <a:off x="2431465" y="2995513"/>
              <a:ext cx="2243445" cy="1"/>
            </a:xfrm>
            <a:prstGeom prst="line">
              <a:avLst/>
            </a:prstGeom>
            <a:noFill/>
            <a:ln w="76200" cap="flat">
              <a:solidFill>
                <a:schemeClr val="accent6">
                  <a:satOff val="-13623"/>
                  <a:lumOff val="20250"/>
                </a:schemeClr>
              </a:solidFill>
              <a:prstDash val="solid"/>
              <a:miter lim="800000"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755" name="Line"/>
            <p:cNvSpPr/>
            <p:nvPr/>
          </p:nvSpPr>
          <p:spPr>
            <a:xfrm flipH="1" flipV="1">
              <a:off x="451234" y="3030013"/>
              <a:ext cx="1652394" cy="1"/>
            </a:xfrm>
            <a:prstGeom prst="line">
              <a:avLst/>
            </a:prstGeom>
            <a:noFill/>
            <a:ln w="76200" cap="flat">
              <a:solidFill>
                <a:schemeClr val="accent6">
                  <a:satOff val="-13623"/>
                  <a:lumOff val="20250"/>
                </a:schemeClr>
              </a:solidFill>
              <a:prstDash val="solid"/>
              <a:miter lim="800000"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756" name="Rounded Rectangle"/>
            <p:cNvSpPr/>
            <p:nvPr/>
          </p:nvSpPr>
          <p:spPr>
            <a:xfrm>
              <a:off x="0" y="2608409"/>
              <a:ext cx="819772" cy="843209"/>
            </a:xfrm>
            <a:prstGeom prst="roundRect">
              <a:avLst>
                <a:gd name="adj" fmla="val 19139"/>
              </a:avLst>
            </a:prstGeom>
            <a:solidFill>
              <a:schemeClr val="accent1">
                <a:satOff val="-27520"/>
                <a:lumOff val="15637"/>
              </a:schemeClr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22860" tIns="22860" rIns="22860" bIns="22860" numCol="1" anchor="ctr">
              <a:noAutofit/>
            </a:bodyPr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757" name="Line"/>
            <p:cNvSpPr/>
            <p:nvPr/>
          </p:nvSpPr>
          <p:spPr>
            <a:xfrm flipV="1">
              <a:off x="2407246" y="6059431"/>
              <a:ext cx="1" cy="1058686"/>
            </a:xfrm>
            <a:prstGeom prst="line">
              <a:avLst/>
            </a:prstGeom>
            <a:noFill/>
            <a:ln w="76200" cap="flat">
              <a:solidFill>
                <a:schemeClr val="accent6">
                  <a:satOff val="-13623"/>
                  <a:lumOff val="20250"/>
                </a:schemeClr>
              </a:solidFill>
              <a:prstDash val="solid"/>
              <a:miter lim="800000"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758" name="Line"/>
            <p:cNvSpPr/>
            <p:nvPr/>
          </p:nvSpPr>
          <p:spPr>
            <a:xfrm flipH="1" flipV="1">
              <a:off x="5673182" y="2979213"/>
              <a:ext cx="1652395" cy="1"/>
            </a:xfrm>
            <a:prstGeom prst="line">
              <a:avLst/>
            </a:prstGeom>
            <a:noFill/>
            <a:ln w="76200" cap="flat">
              <a:solidFill>
                <a:schemeClr val="accent6">
                  <a:satOff val="-13623"/>
                  <a:lumOff val="20250"/>
                </a:schemeClr>
              </a:solidFill>
              <a:prstDash val="solid"/>
              <a:miter lim="800000"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759" name="Rounded Rectangle"/>
            <p:cNvSpPr/>
            <p:nvPr/>
          </p:nvSpPr>
          <p:spPr>
            <a:xfrm>
              <a:off x="1997360" y="7035651"/>
              <a:ext cx="819773" cy="843209"/>
            </a:xfrm>
            <a:prstGeom prst="roundRect">
              <a:avLst>
                <a:gd name="adj" fmla="val 19139"/>
              </a:avLst>
            </a:prstGeom>
            <a:solidFill>
              <a:schemeClr val="accent1">
                <a:satOff val="-27520"/>
                <a:lumOff val="15637"/>
              </a:schemeClr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22860" tIns="22860" rIns="22860" bIns="22860" numCol="1" anchor="ctr">
              <a:noAutofit/>
            </a:bodyPr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760" name="Rounded Rectangle"/>
            <p:cNvSpPr/>
            <p:nvPr/>
          </p:nvSpPr>
          <p:spPr>
            <a:xfrm>
              <a:off x="6748792" y="2557609"/>
              <a:ext cx="819773" cy="843209"/>
            </a:xfrm>
            <a:prstGeom prst="roundRect">
              <a:avLst>
                <a:gd name="adj" fmla="val 19139"/>
              </a:avLst>
            </a:prstGeom>
            <a:solidFill>
              <a:schemeClr val="accent1">
                <a:satOff val="-27520"/>
                <a:lumOff val="15637"/>
              </a:schemeClr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22860" tIns="22860" rIns="22860" bIns="22860" numCol="1" anchor="ctr">
              <a:noAutofit/>
            </a:bodyPr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761" name="Line"/>
            <p:cNvSpPr/>
            <p:nvPr/>
          </p:nvSpPr>
          <p:spPr>
            <a:xfrm flipV="1">
              <a:off x="2394546" y="399716"/>
              <a:ext cx="1" cy="2552736"/>
            </a:xfrm>
            <a:prstGeom prst="line">
              <a:avLst/>
            </a:prstGeom>
            <a:noFill/>
            <a:ln w="76200" cap="flat">
              <a:solidFill>
                <a:schemeClr val="accent6">
                  <a:satOff val="-13623"/>
                  <a:lumOff val="20250"/>
                </a:schemeClr>
              </a:solidFill>
              <a:prstDash val="solid"/>
              <a:miter lim="800000"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762" name="Line"/>
            <p:cNvSpPr/>
            <p:nvPr/>
          </p:nvSpPr>
          <p:spPr>
            <a:xfrm flipH="1" flipV="1">
              <a:off x="4689788" y="324878"/>
              <a:ext cx="605397" cy="2475904"/>
            </a:xfrm>
            <a:prstGeom prst="line">
              <a:avLst/>
            </a:prstGeom>
            <a:noFill/>
            <a:ln w="76200" cap="flat">
              <a:solidFill>
                <a:schemeClr val="accent6">
                  <a:satOff val="-13623"/>
                  <a:lumOff val="20250"/>
                </a:schemeClr>
              </a:solidFill>
              <a:prstDash val="solid"/>
              <a:miter lim="800000"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763" name="Line"/>
            <p:cNvSpPr/>
            <p:nvPr/>
          </p:nvSpPr>
          <p:spPr>
            <a:xfrm flipV="1">
              <a:off x="5422184" y="375857"/>
              <a:ext cx="694609" cy="2474747"/>
            </a:xfrm>
            <a:prstGeom prst="line">
              <a:avLst/>
            </a:prstGeom>
            <a:noFill/>
            <a:ln w="76200" cap="flat">
              <a:solidFill>
                <a:schemeClr val="accent6">
                  <a:satOff val="-13623"/>
                  <a:lumOff val="20250"/>
                </a:schemeClr>
              </a:solidFill>
              <a:prstDash val="solid"/>
              <a:miter lim="800000"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764" name="Rounded Rectangle"/>
            <p:cNvSpPr/>
            <p:nvPr/>
          </p:nvSpPr>
          <p:spPr>
            <a:xfrm>
              <a:off x="4164076" y="24182"/>
              <a:ext cx="1051425" cy="1035341"/>
            </a:xfrm>
            <a:prstGeom prst="roundRect">
              <a:avLst>
                <a:gd name="adj" fmla="val 15154"/>
              </a:avLst>
            </a:prstGeom>
            <a:solidFill>
              <a:schemeClr val="accent3">
                <a:lumOff val="11274"/>
              </a:schemeClr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22860" tIns="22860" rIns="22860" bIns="22860" numCol="1" anchor="ctr">
              <a:noAutofit/>
            </a:bodyPr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765" name="Rounded Rectangle"/>
            <p:cNvSpPr/>
            <p:nvPr/>
          </p:nvSpPr>
          <p:spPr>
            <a:xfrm>
              <a:off x="1447699" y="2070694"/>
              <a:ext cx="1940574" cy="1849639"/>
            </a:xfrm>
            <a:prstGeom prst="roundRect">
              <a:avLst>
                <a:gd name="adj" fmla="val 14758"/>
              </a:avLst>
            </a:prstGeom>
            <a:solidFill>
              <a:schemeClr val="accent5">
                <a:satOff val="-10408"/>
                <a:lumOff val="16519"/>
              </a:schemeClr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22860" tIns="22860" rIns="22860" bIns="22860" numCol="1" anchor="ctr">
              <a:noAutofit/>
            </a:bodyPr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766" name="Rounded Rectangle"/>
            <p:cNvSpPr/>
            <p:nvPr/>
          </p:nvSpPr>
          <p:spPr>
            <a:xfrm>
              <a:off x="5529340" y="24182"/>
              <a:ext cx="1051425" cy="1035341"/>
            </a:xfrm>
            <a:prstGeom prst="roundRect">
              <a:avLst>
                <a:gd name="adj" fmla="val 15154"/>
              </a:avLst>
            </a:prstGeom>
            <a:solidFill>
              <a:schemeClr val="accent3">
                <a:lumOff val="11274"/>
              </a:schemeClr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22860" tIns="22860" rIns="22860" bIns="22860" numCol="1" anchor="ctr">
              <a:noAutofit/>
            </a:bodyPr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767" name="Rounded Rectangle"/>
            <p:cNvSpPr/>
            <p:nvPr/>
          </p:nvSpPr>
          <p:spPr>
            <a:xfrm>
              <a:off x="1868834" y="0"/>
              <a:ext cx="1051425" cy="1035340"/>
            </a:xfrm>
            <a:prstGeom prst="roundRect">
              <a:avLst>
                <a:gd name="adj" fmla="val 15154"/>
              </a:avLst>
            </a:prstGeom>
            <a:solidFill>
              <a:schemeClr val="accent3">
                <a:lumOff val="11274"/>
              </a:schemeClr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22860" tIns="22860" rIns="22860" bIns="22860" numCol="1" anchor="ctr">
              <a:noAutofit/>
            </a:bodyPr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768" name="R1"/>
            <p:cNvSpPr/>
            <p:nvPr/>
          </p:nvSpPr>
          <p:spPr>
            <a:xfrm>
              <a:off x="1965914" y="2565193"/>
              <a:ext cx="881010" cy="8309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22860" tIns="22860" rIns="22860" bIns="22860" numCol="1" anchor="t">
              <a:spAutoFit/>
            </a:bodyPr>
            <a:lstStyle>
              <a:lvl1pPr>
                <a:defRPr sz="4800">
                  <a:solidFill>
                    <a:srgbClr val="FFFFFF"/>
                  </a:solidFill>
                </a:defRPr>
              </a:lvl1pPr>
            </a:lstStyle>
            <a:p>
              <a:pPr defTabSz="914217" hangingPunct="0"/>
              <a:r>
                <a:rPr sz="2400" kern="0">
                  <a:latin typeface="Helvetica"/>
                  <a:sym typeface="Helvetica"/>
                </a:rPr>
                <a:t>R1</a:t>
              </a:r>
            </a:p>
          </p:txBody>
        </p:sp>
        <p:sp>
          <p:nvSpPr>
            <p:cNvPr id="769" name="S1"/>
            <p:cNvSpPr/>
            <p:nvPr/>
          </p:nvSpPr>
          <p:spPr>
            <a:xfrm>
              <a:off x="78204" y="2711243"/>
              <a:ext cx="656590" cy="646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22860" tIns="22860" rIns="22860" bIns="22860" numCol="1" anchor="t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pPr defTabSz="914217" hangingPunct="0"/>
              <a:r>
                <a:rPr kern="0">
                  <a:latin typeface="Helvetica"/>
                  <a:sym typeface="Helvetica"/>
                </a:rPr>
                <a:t>S1</a:t>
              </a:r>
            </a:p>
          </p:txBody>
        </p:sp>
        <p:sp>
          <p:nvSpPr>
            <p:cNvPr id="770" name="S3"/>
            <p:cNvSpPr/>
            <p:nvPr/>
          </p:nvSpPr>
          <p:spPr>
            <a:xfrm>
              <a:off x="2075566" y="7138484"/>
              <a:ext cx="656590" cy="646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22860" tIns="22860" rIns="22860" bIns="22860" numCol="1" anchor="t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pPr defTabSz="914217" hangingPunct="0"/>
              <a:r>
                <a:rPr kern="0">
                  <a:latin typeface="Helvetica"/>
                  <a:sym typeface="Helvetica"/>
                </a:rPr>
                <a:t>S3</a:t>
              </a:r>
            </a:p>
          </p:txBody>
        </p:sp>
        <p:sp>
          <p:nvSpPr>
            <p:cNvPr id="771" name="S2"/>
            <p:cNvSpPr/>
            <p:nvPr/>
          </p:nvSpPr>
          <p:spPr>
            <a:xfrm>
              <a:off x="6826997" y="2660443"/>
              <a:ext cx="656590" cy="646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22860" tIns="22860" rIns="22860" bIns="22860" numCol="1" anchor="t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pPr defTabSz="914217" hangingPunct="0"/>
              <a:r>
                <a:rPr kern="0">
                  <a:latin typeface="Helvetica"/>
                  <a:sym typeface="Helvetica"/>
                </a:rPr>
                <a:t>S2</a:t>
              </a:r>
            </a:p>
          </p:txBody>
        </p:sp>
        <p:sp>
          <p:nvSpPr>
            <p:cNvPr id="772" name="N1"/>
            <p:cNvSpPr/>
            <p:nvPr/>
          </p:nvSpPr>
          <p:spPr>
            <a:xfrm>
              <a:off x="2062866" y="223082"/>
              <a:ext cx="682238" cy="646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22860" tIns="22860" rIns="22860" bIns="22860" numCol="1" anchor="t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pPr defTabSz="914217" hangingPunct="0"/>
              <a:r>
                <a:rPr kern="0">
                  <a:latin typeface="Helvetica"/>
                  <a:sym typeface="Helvetica"/>
                </a:rPr>
                <a:t>N1</a:t>
              </a:r>
            </a:p>
          </p:txBody>
        </p:sp>
        <p:sp>
          <p:nvSpPr>
            <p:cNvPr id="773" name="N2"/>
            <p:cNvSpPr/>
            <p:nvPr/>
          </p:nvSpPr>
          <p:spPr>
            <a:xfrm>
              <a:off x="4345493" y="198900"/>
              <a:ext cx="682238" cy="646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22860" tIns="22860" rIns="22860" bIns="22860" numCol="1" anchor="t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pPr defTabSz="914217" hangingPunct="0"/>
              <a:r>
                <a:rPr kern="0">
                  <a:latin typeface="Helvetica"/>
                  <a:sym typeface="Helvetica"/>
                </a:rPr>
                <a:t>N2</a:t>
              </a:r>
            </a:p>
          </p:txBody>
        </p:sp>
        <p:sp>
          <p:nvSpPr>
            <p:cNvPr id="774" name="N3"/>
            <p:cNvSpPr/>
            <p:nvPr/>
          </p:nvSpPr>
          <p:spPr>
            <a:xfrm>
              <a:off x="5710757" y="223082"/>
              <a:ext cx="682238" cy="646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22860" tIns="22860" rIns="22860" bIns="22860" numCol="1" anchor="t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pPr defTabSz="914217" hangingPunct="0"/>
              <a:r>
                <a:rPr kern="0">
                  <a:latin typeface="Helvetica"/>
                  <a:sym typeface="Helvetica"/>
                </a:rPr>
                <a:t>N3</a:t>
              </a:r>
            </a:p>
          </p:txBody>
        </p:sp>
        <p:sp>
          <p:nvSpPr>
            <p:cNvPr id="775" name="Rounded Rectangle"/>
            <p:cNvSpPr/>
            <p:nvPr/>
          </p:nvSpPr>
          <p:spPr>
            <a:xfrm>
              <a:off x="4358635" y="2070694"/>
              <a:ext cx="1940574" cy="1849639"/>
            </a:xfrm>
            <a:prstGeom prst="roundRect">
              <a:avLst>
                <a:gd name="adj" fmla="val 14758"/>
              </a:avLst>
            </a:prstGeom>
            <a:solidFill>
              <a:schemeClr val="accent5">
                <a:satOff val="-10408"/>
                <a:lumOff val="16519"/>
              </a:schemeClr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22860" tIns="22860" rIns="22860" bIns="22860" numCol="1" anchor="ctr">
              <a:noAutofit/>
            </a:bodyPr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776" name="Rounded Rectangle"/>
            <p:cNvSpPr/>
            <p:nvPr/>
          </p:nvSpPr>
          <p:spPr>
            <a:xfrm>
              <a:off x="1485799" y="4691074"/>
              <a:ext cx="1940574" cy="1849638"/>
            </a:xfrm>
            <a:prstGeom prst="roundRect">
              <a:avLst>
                <a:gd name="adj" fmla="val 14758"/>
              </a:avLst>
            </a:prstGeom>
            <a:solidFill>
              <a:schemeClr val="accent5">
                <a:satOff val="-10408"/>
                <a:lumOff val="16519"/>
              </a:schemeClr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22860" tIns="22860" rIns="22860" bIns="22860" numCol="1" anchor="ctr">
              <a:noAutofit/>
            </a:bodyPr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777" name="R2"/>
            <p:cNvSpPr/>
            <p:nvPr/>
          </p:nvSpPr>
          <p:spPr>
            <a:xfrm>
              <a:off x="4887219" y="2551259"/>
              <a:ext cx="881010" cy="8309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22860" tIns="22860" rIns="22860" bIns="22860" numCol="1" anchor="t">
              <a:spAutoFit/>
            </a:bodyPr>
            <a:lstStyle>
              <a:lvl1pPr>
                <a:defRPr sz="4800">
                  <a:solidFill>
                    <a:srgbClr val="FFFFFF"/>
                  </a:solidFill>
                </a:defRPr>
              </a:lvl1pPr>
            </a:lstStyle>
            <a:p>
              <a:pPr defTabSz="914217" hangingPunct="0"/>
              <a:r>
                <a:rPr sz="2400" kern="0">
                  <a:latin typeface="Helvetica"/>
                  <a:sym typeface="Helvetica"/>
                </a:rPr>
                <a:t>R2</a:t>
              </a:r>
            </a:p>
          </p:txBody>
        </p:sp>
        <p:sp>
          <p:nvSpPr>
            <p:cNvPr id="778" name="R3"/>
            <p:cNvSpPr/>
            <p:nvPr/>
          </p:nvSpPr>
          <p:spPr>
            <a:xfrm>
              <a:off x="1965544" y="5201873"/>
              <a:ext cx="881010" cy="8309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22860" tIns="22860" rIns="22860" bIns="22860" numCol="1" anchor="t">
              <a:spAutoFit/>
            </a:bodyPr>
            <a:lstStyle>
              <a:lvl1pPr>
                <a:defRPr sz="4800">
                  <a:solidFill>
                    <a:srgbClr val="FFFFFF"/>
                  </a:solidFill>
                </a:defRPr>
              </a:lvl1pPr>
            </a:lstStyle>
            <a:p>
              <a:pPr defTabSz="914217" hangingPunct="0"/>
              <a:r>
                <a:rPr sz="2400" kern="0">
                  <a:latin typeface="Helvetica"/>
                  <a:sym typeface="Helvetica"/>
                </a:rPr>
                <a:t>R3</a:t>
              </a:r>
            </a:p>
          </p:txBody>
        </p:sp>
      </p:grpSp>
      <p:grpSp>
        <p:nvGrpSpPr>
          <p:cNvPr id="820" name="Group"/>
          <p:cNvGrpSpPr/>
          <p:nvPr/>
        </p:nvGrpSpPr>
        <p:grpSpPr>
          <a:xfrm>
            <a:off x="7271247" y="2567843"/>
            <a:ext cx="3784284" cy="3939431"/>
            <a:chOff x="0" y="0"/>
            <a:chExt cx="7568565" cy="7878860"/>
          </a:xfrm>
        </p:grpSpPr>
        <p:sp>
          <p:nvSpPr>
            <p:cNvPr id="780" name="Line"/>
            <p:cNvSpPr/>
            <p:nvPr/>
          </p:nvSpPr>
          <p:spPr>
            <a:xfrm flipH="1">
              <a:off x="2623018" y="3429517"/>
              <a:ext cx="2243445" cy="1"/>
            </a:xfrm>
            <a:prstGeom prst="line">
              <a:avLst/>
            </a:prstGeom>
            <a:noFill/>
            <a:ln w="76200" cap="flat">
              <a:solidFill>
                <a:schemeClr val="accent6">
                  <a:satOff val="-13623"/>
                  <a:lumOff val="20250"/>
                </a:schemeClr>
              </a:solidFill>
              <a:prstDash val="solid"/>
              <a:miter lim="800000"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781" name="Line"/>
            <p:cNvSpPr/>
            <p:nvPr/>
          </p:nvSpPr>
          <p:spPr>
            <a:xfrm flipV="1">
              <a:off x="2762845" y="2849778"/>
              <a:ext cx="1" cy="2552736"/>
            </a:xfrm>
            <a:prstGeom prst="line">
              <a:avLst/>
            </a:prstGeom>
            <a:noFill/>
            <a:ln w="76200" cap="flat">
              <a:solidFill>
                <a:schemeClr val="accent6">
                  <a:satOff val="-13623"/>
                  <a:lumOff val="20250"/>
                </a:schemeClr>
              </a:solidFill>
              <a:prstDash val="solid"/>
              <a:miter lim="800000"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782" name="Line"/>
            <p:cNvSpPr/>
            <p:nvPr/>
          </p:nvSpPr>
          <p:spPr>
            <a:xfrm flipH="1" flipV="1">
              <a:off x="2431465" y="2652613"/>
              <a:ext cx="2243445" cy="1"/>
            </a:xfrm>
            <a:prstGeom prst="line">
              <a:avLst/>
            </a:prstGeom>
            <a:noFill/>
            <a:ln w="76200" cap="flat">
              <a:solidFill>
                <a:schemeClr val="accent6">
                  <a:satOff val="-13623"/>
                  <a:lumOff val="20250"/>
                </a:schemeClr>
              </a:solidFill>
              <a:prstDash val="solid"/>
              <a:miter lim="800000"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783" name="Line"/>
            <p:cNvSpPr/>
            <p:nvPr/>
          </p:nvSpPr>
          <p:spPr>
            <a:xfrm flipH="1">
              <a:off x="451234" y="3385613"/>
              <a:ext cx="1652395" cy="1"/>
            </a:xfrm>
            <a:prstGeom prst="line">
              <a:avLst/>
            </a:prstGeom>
            <a:noFill/>
            <a:ln w="76200" cap="flat">
              <a:solidFill>
                <a:schemeClr val="accent6">
                  <a:satOff val="-13623"/>
                  <a:lumOff val="20250"/>
                </a:schemeClr>
              </a:solidFill>
              <a:prstDash val="solid"/>
              <a:miter lim="800000"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784" name="Rounded Rectangle"/>
            <p:cNvSpPr/>
            <p:nvPr/>
          </p:nvSpPr>
          <p:spPr>
            <a:xfrm>
              <a:off x="0" y="2964009"/>
              <a:ext cx="819772" cy="843209"/>
            </a:xfrm>
            <a:prstGeom prst="roundRect">
              <a:avLst>
                <a:gd name="adj" fmla="val 19139"/>
              </a:avLst>
            </a:prstGeom>
            <a:solidFill>
              <a:schemeClr val="accent1">
                <a:satOff val="-27520"/>
                <a:lumOff val="15637"/>
              </a:schemeClr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22860" tIns="22860" rIns="22860" bIns="22860" numCol="1" anchor="ctr">
              <a:noAutofit/>
            </a:bodyPr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785" name="Line"/>
            <p:cNvSpPr/>
            <p:nvPr/>
          </p:nvSpPr>
          <p:spPr>
            <a:xfrm flipV="1">
              <a:off x="2407246" y="6059431"/>
              <a:ext cx="1" cy="1058686"/>
            </a:xfrm>
            <a:prstGeom prst="line">
              <a:avLst/>
            </a:prstGeom>
            <a:noFill/>
            <a:ln w="76200" cap="flat">
              <a:solidFill>
                <a:schemeClr val="accent6">
                  <a:satOff val="-13623"/>
                  <a:lumOff val="20250"/>
                </a:schemeClr>
              </a:solidFill>
              <a:prstDash val="solid"/>
              <a:miter lim="800000"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786" name="Line"/>
            <p:cNvSpPr/>
            <p:nvPr/>
          </p:nvSpPr>
          <p:spPr>
            <a:xfrm flipH="1">
              <a:off x="5673182" y="3461813"/>
              <a:ext cx="1652395" cy="1"/>
            </a:xfrm>
            <a:prstGeom prst="line">
              <a:avLst/>
            </a:prstGeom>
            <a:noFill/>
            <a:ln w="76200" cap="flat">
              <a:solidFill>
                <a:schemeClr val="accent6">
                  <a:satOff val="-13623"/>
                  <a:lumOff val="20250"/>
                </a:schemeClr>
              </a:solidFill>
              <a:prstDash val="solid"/>
              <a:miter lim="800000"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787" name="Rounded Rectangle"/>
            <p:cNvSpPr/>
            <p:nvPr/>
          </p:nvSpPr>
          <p:spPr>
            <a:xfrm>
              <a:off x="1997360" y="7035651"/>
              <a:ext cx="819773" cy="843209"/>
            </a:xfrm>
            <a:prstGeom prst="roundRect">
              <a:avLst>
                <a:gd name="adj" fmla="val 19139"/>
              </a:avLst>
            </a:prstGeom>
            <a:solidFill>
              <a:schemeClr val="accent1">
                <a:satOff val="-27520"/>
                <a:lumOff val="15637"/>
              </a:schemeClr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22860" tIns="22860" rIns="22860" bIns="22860" numCol="1" anchor="ctr">
              <a:noAutofit/>
            </a:bodyPr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788" name="Rounded Rectangle"/>
            <p:cNvSpPr/>
            <p:nvPr/>
          </p:nvSpPr>
          <p:spPr>
            <a:xfrm>
              <a:off x="6748792" y="3040209"/>
              <a:ext cx="819773" cy="843209"/>
            </a:xfrm>
            <a:prstGeom prst="roundRect">
              <a:avLst>
                <a:gd name="adj" fmla="val 19139"/>
              </a:avLst>
            </a:prstGeom>
            <a:solidFill>
              <a:schemeClr val="accent1">
                <a:satOff val="-27520"/>
                <a:lumOff val="15637"/>
              </a:schemeClr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22860" tIns="22860" rIns="22860" bIns="22860" numCol="1" anchor="ctr">
              <a:noAutofit/>
            </a:bodyPr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789" name="Line"/>
            <p:cNvSpPr/>
            <p:nvPr/>
          </p:nvSpPr>
          <p:spPr>
            <a:xfrm flipV="1">
              <a:off x="2394545" y="399716"/>
              <a:ext cx="1" cy="2552736"/>
            </a:xfrm>
            <a:prstGeom prst="line">
              <a:avLst/>
            </a:prstGeom>
            <a:noFill/>
            <a:ln w="76200" cap="flat">
              <a:solidFill>
                <a:schemeClr val="accent6">
                  <a:satOff val="-13623"/>
                  <a:lumOff val="20250"/>
                </a:schemeClr>
              </a:solidFill>
              <a:prstDash val="solid"/>
              <a:miter lim="800000"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790" name="Line"/>
            <p:cNvSpPr/>
            <p:nvPr/>
          </p:nvSpPr>
          <p:spPr>
            <a:xfrm flipH="1" flipV="1">
              <a:off x="4689788" y="324878"/>
              <a:ext cx="605396" cy="2475904"/>
            </a:xfrm>
            <a:prstGeom prst="line">
              <a:avLst/>
            </a:prstGeom>
            <a:noFill/>
            <a:ln w="76200" cap="flat">
              <a:solidFill>
                <a:schemeClr val="accent6">
                  <a:satOff val="-13623"/>
                  <a:lumOff val="20250"/>
                </a:schemeClr>
              </a:solidFill>
              <a:prstDash val="solid"/>
              <a:miter lim="800000"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791" name="Line"/>
            <p:cNvSpPr/>
            <p:nvPr/>
          </p:nvSpPr>
          <p:spPr>
            <a:xfrm flipV="1">
              <a:off x="5422184" y="375857"/>
              <a:ext cx="694608" cy="2474747"/>
            </a:xfrm>
            <a:prstGeom prst="line">
              <a:avLst/>
            </a:prstGeom>
            <a:noFill/>
            <a:ln w="76200" cap="flat">
              <a:solidFill>
                <a:schemeClr val="accent6">
                  <a:satOff val="-13623"/>
                  <a:lumOff val="20250"/>
                </a:schemeClr>
              </a:solidFill>
              <a:prstDash val="solid"/>
              <a:miter lim="800000"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792" name="Rounded Rectangle"/>
            <p:cNvSpPr/>
            <p:nvPr/>
          </p:nvSpPr>
          <p:spPr>
            <a:xfrm>
              <a:off x="4164076" y="24182"/>
              <a:ext cx="1051424" cy="1035341"/>
            </a:xfrm>
            <a:prstGeom prst="roundRect">
              <a:avLst>
                <a:gd name="adj" fmla="val 15154"/>
              </a:avLst>
            </a:prstGeom>
            <a:solidFill>
              <a:schemeClr val="accent3">
                <a:lumOff val="11274"/>
              </a:schemeClr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22860" tIns="22860" rIns="22860" bIns="22860" numCol="1" anchor="ctr">
              <a:noAutofit/>
            </a:bodyPr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793" name="Rounded Rectangle"/>
            <p:cNvSpPr/>
            <p:nvPr/>
          </p:nvSpPr>
          <p:spPr>
            <a:xfrm>
              <a:off x="1447699" y="2070694"/>
              <a:ext cx="1940574" cy="1849639"/>
            </a:xfrm>
            <a:prstGeom prst="roundRect">
              <a:avLst>
                <a:gd name="adj" fmla="val 14758"/>
              </a:avLst>
            </a:prstGeom>
            <a:solidFill>
              <a:schemeClr val="accent5">
                <a:satOff val="-10408"/>
                <a:lumOff val="16519"/>
              </a:schemeClr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22860" tIns="22860" rIns="22860" bIns="22860" numCol="1" anchor="ctr">
              <a:noAutofit/>
            </a:bodyPr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794" name="Rounded Rectangle"/>
            <p:cNvSpPr/>
            <p:nvPr/>
          </p:nvSpPr>
          <p:spPr>
            <a:xfrm>
              <a:off x="5529340" y="24182"/>
              <a:ext cx="1051424" cy="1035341"/>
            </a:xfrm>
            <a:prstGeom prst="roundRect">
              <a:avLst>
                <a:gd name="adj" fmla="val 15154"/>
              </a:avLst>
            </a:prstGeom>
            <a:solidFill>
              <a:schemeClr val="accent3">
                <a:lumOff val="11274"/>
              </a:schemeClr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22860" tIns="22860" rIns="22860" bIns="22860" numCol="1" anchor="ctr">
              <a:noAutofit/>
            </a:bodyPr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795" name="Rounded Rectangle"/>
            <p:cNvSpPr/>
            <p:nvPr/>
          </p:nvSpPr>
          <p:spPr>
            <a:xfrm>
              <a:off x="1868834" y="0"/>
              <a:ext cx="1051425" cy="1035340"/>
            </a:xfrm>
            <a:prstGeom prst="roundRect">
              <a:avLst>
                <a:gd name="adj" fmla="val 15154"/>
              </a:avLst>
            </a:prstGeom>
            <a:solidFill>
              <a:schemeClr val="accent3">
                <a:lumOff val="11274"/>
              </a:schemeClr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22860" tIns="22860" rIns="22860" bIns="22860" numCol="1" anchor="ctr">
              <a:noAutofit/>
            </a:bodyPr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796" name="S1"/>
            <p:cNvSpPr/>
            <p:nvPr/>
          </p:nvSpPr>
          <p:spPr>
            <a:xfrm>
              <a:off x="78204" y="3066843"/>
              <a:ext cx="656590" cy="646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22860" tIns="22860" rIns="22860" bIns="22860" numCol="1" anchor="t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pPr defTabSz="914217" hangingPunct="0"/>
              <a:r>
                <a:rPr kern="0">
                  <a:latin typeface="Helvetica"/>
                  <a:sym typeface="Helvetica"/>
                </a:rPr>
                <a:t>S1</a:t>
              </a:r>
            </a:p>
          </p:txBody>
        </p:sp>
        <p:sp>
          <p:nvSpPr>
            <p:cNvPr id="797" name="S3"/>
            <p:cNvSpPr/>
            <p:nvPr/>
          </p:nvSpPr>
          <p:spPr>
            <a:xfrm>
              <a:off x="2075563" y="7138484"/>
              <a:ext cx="656590" cy="646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22860" tIns="22860" rIns="22860" bIns="22860" numCol="1" anchor="t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pPr defTabSz="914217" hangingPunct="0"/>
              <a:r>
                <a:rPr kern="0">
                  <a:latin typeface="Helvetica"/>
                  <a:sym typeface="Helvetica"/>
                </a:rPr>
                <a:t>S3</a:t>
              </a:r>
            </a:p>
          </p:txBody>
        </p:sp>
        <p:sp>
          <p:nvSpPr>
            <p:cNvPr id="798" name="S2"/>
            <p:cNvSpPr/>
            <p:nvPr/>
          </p:nvSpPr>
          <p:spPr>
            <a:xfrm>
              <a:off x="6826997" y="3143043"/>
              <a:ext cx="656590" cy="646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22860" tIns="22860" rIns="22860" bIns="22860" numCol="1" anchor="t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pPr defTabSz="914217" hangingPunct="0"/>
              <a:r>
                <a:rPr kern="0">
                  <a:latin typeface="Helvetica"/>
                  <a:sym typeface="Helvetica"/>
                </a:rPr>
                <a:t>S2</a:t>
              </a:r>
            </a:p>
          </p:txBody>
        </p:sp>
        <p:sp>
          <p:nvSpPr>
            <p:cNvPr id="799" name="N1"/>
            <p:cNvSpPr/>
            <p:nvPr/>
          </p:nvSpPr>
          <p:spPr>
            <a:xfrm>
              <a:off x="2062863" y="223082"/>
              <a:ext cx="682238" cy="646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22860" tIns="22860" rIns="22860" bIns="22860" numCol="1" anchor="t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pPr defTabSz="914217" hangingPunct="0"/>
              <a:r>
                <a:rPr kern="0">
                  <a:latin typeface="Helvetica"/>
                  <a:sym typeface="Helvetica"/>
                </a:rPr>
                <a:t>N1</a:t>
              </a:r>
            </a:p>
          </p:txBody>
        </p:sp>
        <p:sp>
          <p:nvSpPr>
            <p:cNvPr id="800" name="N2"/>
            <p:cNvSpPr/>
            <p:nvPr/>
          </p:nvSpPr>
          <p:spPr>
            <a:xfrm>
              <a:off x="4345494" y="198900"/>
              <a:ext cx="682238" cy="646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22860" tIns="22860" rIns="22860" bIns="22860" numCol="1" anchor="t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pPr defTabSz="914217" hangingPunct="0"/>
              <a:r>
                <a:rPr kern="0">
                  <a:latin typeface="Helvetica"/>
                  <a:sym typeface="Helvetica"/>
                </a:rPr>
                <a:t>N2</a:t>
              </a:r>
            </a:p>
          </p:txBody>
        </p:sp>
        <p:sp>
          <p:nvSpPr>
            <p:cNvPr id="801" name="N3"/>
            <p:cNvSpPr/>
            <p:nvPr/>
          </p:nvSpPr>
          <p:spPr>
            <a:xfrm>
              <a:off x="5710758" y="223082"/>
              <a:ext cx="682238" cy="646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22860" tIns="22860" rIns="22860" bIns="22860" numCol="1" anchor="t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pPr defTabSz="914217" hangingPunct="0"/>
              <a:r>
                <a:rPr kern="0">
                  <a:latin typeface="Helvetica"/>
                  <a:sym typeface="Helvetica"/>
                </a:rPr>
                <a:t>N3</a:t>
              </a:r>
            </a:p>
          </p:txBody>
        </p:sp>
        <p:sp>
          <p:nvSpPr>
            <p:cNvPr id="802" name="Rounded Rectangle"/>
            <p:cNvSpPr/>
            <p:nvPr/>
          </p:nvSpPr>
          <p:spPr>
            <a:xfrm>
              <a:off x="4358634" y="2070694"/>
              <a:ext cx="1940574" cy="1849639"/>
            </a:xfrm>
            <a:prstGeom prst="roundRect">
              <a:avLst>
                <a:gd name="adj" fmla="val 14758"/>
              </a:avLst>
            </a:prstGeom>
            <a:solidFill>
              <a:schemeClr val="accent5">
                <a:satOff val="-10408"/>
                <a:lumOff val="16519"/>
              </a:schemeClr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22860" tIns="22860" rIns="22860" bIns="22860" numCol="1" anchor="ctr">
              <a:noAutofit/>
            </a:bodyPr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803" name="Rounded Rectangle"/>
            <p:cNvSpPr/>
            <p:nvPr/>
          </p:nvSpPr>
          <p:spPr>
            <a:xfrm>
              <a:off x="1485799" y="4691074"/>
              <a:ext cx="1940574" cy="1849638"/>
            </a:xfrm>
            <a:prstGeom prst="roundRect">
              <a:avLst>
                <a:gd name="adj" fmla="val 14758"/>
              </a:avLst>
            </a:prstGeom>
            <a:solidFill>
              <a:schemeClr val="accent5">
                <a:satOff val="-10408"/>
                <a:lumOff val="16519"/>
              </a:schemeClr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22860" tIns="22860" rIns="22860" bIns="22860" numCol="1" anchor="ctr">
              <a:noAutofit/>
            </a:bodyPr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804" name="Line"/>
            <p:cNvSpPr/>
            <p:nvPr/>
          </p:nvSpPr>
          <p:spPr>
            <a:xfrm flipH="1" flipV="1">
              <a:off x="1488617" y="3005831"/>
              <a:ext cx="1786460" cy="1"/>
            </a:xfrm>
            <a:prstGeom prst="line">
              <a:avLst/>
            </a:prstGeom>
            <a:noFill/>
            <a:ln w="50800" cap="flat">
              <a:solidFill>
                <a:srgbClr val="FFFFFF"/>
              </a:solidFill>
              <a:prstDash val="sysDot"/>
              <a:miter lim="400000"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805" name="Line"/>
            <p:cNvSpPr/>
            <p:nvPr/>
          </p:nvSpPr>
          <p:spPr>
            <a:xfrm>
              <a:off x="2394546" y="3074005"/>
              <a:ext cx="1" cy="764967"/>
            </a:xfrm>
            <a:prstGeom prst="line">
              <a:avLst/>
            </a:prstGeom>
            <a:noFill/>
            <a:ln w="50800" cap="flat">
              <a:solidFill>
                <a:srgbClr val="FFFFFF"/>
              </a:solidFill>
              <a:prstDash val="sysDot"/>
              <a:miter lim="400000"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806" name="OSPF"/>
            <p:cNvSpPr/>
            <p:nvPr/>
          </p:nvSpPr>
          <p:spPr>
            <a:xfrm>
              <a:off x="2416405" y="3210995"/>
              <a:ext cx="999634" cy="49244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22860" tIns="22860" rIns="22860" bIns="22860" numCol="1" anchor="t">
              <a:spAutoFit/>
            </a:bodyPr>
            <a:lstStyle>
              <a:lvl1pPr>
                <a:defRPr sz="2600">
                  <a:solidFill>
                    <a:srgbClr val="FFFFFF"/>
                  </a:solidFill>
                </a:defRPr>
              </a:lvl1pPr>
            </a:lstStyle>
            <a:p>
              <a:pPr defTabSz="914217" hangingPunct="0"/>
              <a:r>
                <a:rPr sz="1300" kern="0" dirty="0">
                  <a:latin typeface="Helvetica"/>
                  <a:sym typeface="Helvetica"/>
                </a:rPr>
                <a:t>OSPF</a:t>
              </a:r>
            </a:p>
          </p:txBody>
        </p:sp>
        <p:sp>
          <p:nvSpPr>
            <p:cNvPr id="807" name="CON"/>
            <p:cNvSpPr/>
            <p:nvPr/>
          </p:nvSpPr>
          <p:spPr>
            <a:xfrm>
              <a:off x="1487189" y="3213917"/>
              <a:ext cx="832922" cy="49244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22860" tIns="22860" rIns="22860" bIns="22860" numCol="1" anchor="t">
              <a:spAutoFit/>
            </a:bodyPr>
            <a:lstStyle>
              <a:lvl1pPr>
                <a:defRPr sz="2600">
                  <a:solidFill>
                    <a:srgbClr val="FFFFFF"/>
                  </a:solidFill>
                </a:defRPr>
              </a:lvl1pPr>
            </a:lstStyle>
            <a:p>
              <a:pPr defTabSz="914217" hangingPunct="0"/>
              <a:r>
                <a:rPr sz="1300" kern="0">
                  <a:latin typeface="Helvetica"/>
                  <a:sym typeface="Helvetica"/>
                </a:rPr>
                <a:t>CON</a:t>
              </a:r>
            </a:p>
          </p:txBody>
        </p:sp>
        <p:sp>
          <p:nvSpPr>
            <p:cNvPr id="808" name="BGP"/>
            <p:cNvSpPr/>
            <p:nvPr/>
          </p:nvSpPr>
          <p:spPr>
            <a:xfrm>
              <a:off x="2301749" y="2324691"/>
              <a:ext cx="794450" cy="49244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22860" tIns="22860" rIns="22860" bIns="22860" numCol="1" anchor="t">
              <a:spAutoFit/>
            </a:bodyPr>
            <a:lstStyle>
              <a:lvl1pPr>
                <a:defRPr sz="2600">
                  <a:solidFill>
                    <a:srgbClr val="FFFFFF"/>
                  </a:solidFill>
                </a:defRPr>
              </a:lvl1pPr>
            </a:lstStyle>
            <a:p>
              <a:pPr defTabSz="914217" hangingPunct="0"/>
              <a:r>
                <a:rPr sz="1300" kern="0">
                  <a:latin typeface="Helvetica"/>
                  <a:sym typeface="Helvetica"/>
                </a:rPr>
                <a:t>BGP</a:t>
              </a:r>
            </a:p>
          </p:txBody>
        </p:sp>
        <p:sp>
          <p:nvSpPr>
            <p:cNvPr id="809" name="BGP"/>
            <p:cNvSpPr/>
            <p:nvPr/>
          </p:nvSpPr>
          <p:spPr>
            <a:xfrm>
              <a:off x="4564374" y="2324691"/>
              <a:ext cx="794450" cy="49244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22860" tIns="22860" rIns="22860" bIns="22860" numCol="1" anchor="t">
              <a:spAutoFit/>
            </a:bodyPr>
            <a:lstStyle>
              <a:lvl1pPr>
                <a:defRPr sz="2600">
                  <a:solidFill>
                    <a:srgbClr val="FFFFFF"/>
                  </a:solidFill>
                </a:defRPr>
              </a:lvl1pPr>
            </a:lstStyle>
            <a:p>
              <a:pPr defTabSz="914217" hangingPunct="0"/>
              <a:r>
                <a:rPr sz="1300" kern="0">
                  <a:latin typeface="Helvetica"/>
                  <a:sym typeface="Helvetica"/>
                </a:rPr>
                <a:t>BGP</a:t>
              </a:r>
            </a:p>
          </p:txBody>
        </p:sp>
        <p:sp>
          <p:nvSpPr>
            <p:cNvPr id="810" name="Line"/>
            <p:cNvSpPr/>
            <p:nvPr/>
          </p:nvSpPr>
          <p:spPr>
            <a:xfrm flipH="1" flipV="1">
              <a:off x="4421326" y="2989995"/>
              <a:ext cx="1786460" cy="1"/>
            </a:xfrm>
            <a:prstGeom prst="line">
              <a:avLst/>
            </a:prstGeom>
            <a:noFill/>
            <a:ln w="50800" cap="flat">
              <a:solidFill>
                <a:srgbClr val="FFFFFF"/>
              </a:solidFill>
              <a:prstDash val="sysDot"/>
              <a:miter lim="400000"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811" name="Line"/>
            <p:cNvSpPr/>
            <p:nvPr/>
          </p:nvSpPr>
          <p:spPr>
            <a:xfrm>
              <a:off x="5327255" y="3058169"/>
              <a:ext cx="1" cy="796638"/>
            </a:xfrm>
            <a:prstGeom prst="line">
              <a:avLst/>
            </a:prstGeom>
            <a:noFill/>
            <a:ln w="50800" cap="flat">
              <a:solidFill>
                <a:srgbClr val="FFFFFF"/>
              </a:solidFill>
              <a:prstDash val="sysDot"/>
              <a:miter lim="400000"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812" name="OSPF"/>
            <p:cNvSpPr/>
            <p:nvPr/>
          </p:nvSpPr>
          <p:spPr>
            <a:xfrm>
              <a:off x="4325760" y="3223695"/>
              <a:ext cx="999634" cy="49244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22860" tIns="22860" rIns="22860" bIns="22860" numCol="1" anchor="t">
              <a:spAutoFit/>
            </a:bodyPr>
            <a:lstStyle>
              <a:lvl1pPr>
                <a:defRPr sz="2600">
                  <a:solidFill>
                    <a:srgbClr val="FFFFFF"/>
                  </a:solidFill>
                </a:defRPr>
              </a:lvl1pPr>
            </a:lstStyle>
            <a:p>
              <a:pPr defTabSz="914217" hangingPunct="0"/>
              <a:r>
                <a:rPr sz="1300" kern="0" dirty="0">
                  <a:latin typeface="Helvetica"/>
                  <a:sym typeface="Helvetica"/>
                </a:rPr>
                <a:t>OSPF</a:t>
              </a:r>
            </a:p>
          </p:txBody>
        </p:sp>
        <p:sp>
          <p:nvSpPr>
            <p:cNvPr id="813" name="CON"/>
            <p:cNvSpPr/>
            <p:nvPr/>
          </p:nvSpPr>
          <p:spPr>
            <a:xfrm>
              <a:off x="5385502" y="3223695"/>
              <a:ext cx="832922" cy="49244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22860" tIns="22860" rIns="22860" bIns="22860" numCol="1" anchor="t">
              <a:spAutoFit/>
            </a:bodyPr>
            <a:lstStyle>
              <a:lvl1pPr>
                <a:defRPr sz="2600">
                  <a:solidFill>
                    <a:srgbClr val="FFFFFF"/>
                  </a:solidFill>
                </a:defRPr>
              </a:lvl1pPr>
            </a:lstStyle>
            <a:p>
              <a:pPr defTabSz="914217" hangingPunct="0"/>
              <a:r>
                <a:rPr sz="1300" kern="0">
                  <a:latin typeface="Helvetica"/>
                  <a:sym typeface="Helvetica"/>
                </a:rPr>
                <a:t>CON</a:t>
              </a:r>
            </a:p>
          </p:txBody>
        </p:sp>
        <p:sp>
          <p:nvSpPr>
            <p:cNvPr id="814" name="Line"/>
            <p:cNvSpPr/>
            <p:nvPr/>
          </p:nvSpPr>
          <p:spPr>
            <a:xfrm flipH="1">
              <a:off x="1524756" y="5632284"/>
              <a:ext cx="1786460" cy="1"/>
            </a:xfrm>
            <a:prstGeom prst="line">
              <a:avLst/>
            </a:prstGeom>
            <a:noFill/>
            <a:ln w="50800" cap="flat">
              <a:solidFill>
                <a:srgbClr val="FFFFFF"/>
              </a:solidFill>
              <a:prstDash val="sysDot"/>
              <a:miter lim="400000"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815" name="OSPF"/>
            <p:cNvSpPr/>
            <p:nvPr/>
          </p:nvSpPr>
          <p:spPr>
            <a:xfrm>
              <a:off x="2370747" y="4968875"/>
              <a:ext cx="999634" cy="49244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22860" tIns="22860" rIns="22860" bIns="22860" numCol="1" anchor="t">
              <a:spAutoFit/>
            </a:bodyPr>
            <a:lstStyle>
              <a:lvl1pPr>
                <a:defRPr sz="2600">
                  <a:solidFill>
                    <a:srgbClr val="FFFFFF"/>
                  </a:solidFill>
                </a:defRPr>
              </a:lvl1pPr>
            </a:lstStyle>
            <a:p>
              <a:pPr defTabSz="914217" hangingPunct="0"/>
              <a:r>
                <a:rPr sz="1300" kern="0" dirty="0">
                  <a:latin typeface="Helvetica"/>
                  <a:sym typeface="Helvetica"/>
                </a:rPr>
                <a:t>OSPF</a:t>
              </a:r>
            </a:p>
          </p:txBody>
        </p:sp>
        <p:sp>
          <p:nvSpPr>
            <p:cNvPr id="816" name="CON"/>
            <p:cNvSpPr/>
            <p:nvPr/>
          </p:nvSpPr>
          <p:spPr>
            <a:xfrm>
              <a:off x="1991009" y="5889549"/>
              <a:ext cx="832922" cy="49244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22860" tIns="22860" rIns="22860" bIns="22860" numCol="1" anchor="t">
              <a:spAutoFit/>
            </a:bodyPr>
            <a:lstStyle>
              <a:lvl1pPr>
                <a:defRPr sz="2600">
                  <a:solidFill>
                    <a:srgbClr val="FFFFFF"/>
                  </a:solidFill>
                </a:defRPr>
              </a:lvl1pPr>
            </a:lstStyle>
            <a:p>
              <a:pPr defTabSz="914217" hangingPunct="0"/>
              <a:r>
                <a:rPr sz="1300" kern="0">
                  <a:latin typeface="Helvetica"/>
                  <a:sym typeface="Helvetica"/>
                </a:rPr>
                <a:t>CON</a:t>
              </a:r>
            </a:p>
          </p:txBody>
        </p:sp>
        <p:sp>
          <p:nvSpPr>
            <p:cNvPr id="817" name="R1"/>
            <p:cNvSpPr/>
            <p:nvPr/>
          </p:nvSpPr>
          <p:spPr>
            <a:xfrm>
              <a:off x="1476461" y="2038943"/>
              <a:ext cx="749566" cy="7078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22860" tIns="22860" rIns="22860" bIns="22860" numCol="1" anchor="t">
              <a:spAutoFit/>
            </a:bodyPr>
            <a:lstStyle>
              <a:lvl1pPr>
                <a:defRPr sz="4000">
                  <a:solidFill>
                    <a:srgbClr val="FFFFFF"/>
                  </a:solidFill>
                </a:defRPr>
              </a:lvl1pPr>
            </a:lstStyle>
            <a:p>
              <a:pPr defTabSz="914217" hangingPunct="0"/>
              <a:r>
                <a:rPr sz="2000" kern="0">
                  <a:latin typeface="Helvetica"/>
                  <a:sym typeface="Helvetica"/>
                </a:rPr>
                <a:t>R1</a:t>
              </a:r>
            </a:p>
          </p:txBody>
        </p:sp>
        <p:sp>
          <p:nvSpPr>
            <p:cNvPr id="818" name="R2"/>
            <p:cNvSpPr/>
            <p:nvPr/>
          </p:nvSpPr>
          <p:spPr>
            <a:xfrm>
              <a:off x="5521476" y="2033689"/>
              <a:ext cx="749566" cy="7078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22860" tIns="22860" rIns="22860" bIns="22860" numCol="1" anchor="t">
              <a:spAutoFit/>
            </a:bodyPr>
            <a:lstStyle>
              <a:lvl1pPr>
                <a:defRPr sz="4000">
                  <a:solidFill>
                    <a:srgbClr val="FFFFFF"/>
                  </a:solidFill>
                </a:defRPr>
              </a:lvl1pPr>
            </a:lstStyle>
            <a:p>
              <a:pPr defTabSz="914217" hangingPunct="0"/>
              <a:r>
                <a:rPr sz="2000" kern="0">
                  <a:latin typeface="Helvetica"/>
                  <a:sym typeface="Helvetica"/>
                </a:rPr>
                <a:t>R2</a:t>
              </a:r>
            </a:p>
          </p:txBody>
        </p:sp>
        <p:sp>
          <p:nvSpPr>
            <p:cNvPr id="819" name="R3"/>
            <p:cNvSpPr/>
            <p:nvPr/>
          </p:nvSpPr>
          <p:spPr>
            <a:xfrm>
              <a:off x="1488617" y="4680937"/>
              <a:ext cx="749566" cy="7078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22860" tIns="22860" rIns="22860" bIns="22860" numCol="1" anchor="t">
              <a:spAutoFit/>
            </a:bodyPr>
            <a:lstStyle>
              <a:lvl1pPr>
                <a:defRPr sz="4000">
                  <a:solidFill>
                    <a:srgbClr val="FFFFFF"/>
                  </a:solidFill>
                </a:defRPr>
              </a:lvl1pPr>
            </a:lstStyle>
            <a:p>
              <a:pPr defTabSz="914217" hangingPunct="0"/>
              <a:r>
                <a:rPr sz="2000" kern="0">
                  <a:latin typeface="Helvetica"/>
                  <a:sym typeface="Helvetica"/>
                </a:rPr>
                <a:t>R3</a:t>
              </a:r>
            </a:p>
          </p:txBody>
        </p:sp>
      </p:grpSp>
      <p:sp>
        <p:nvSpPr>
          <p:cNvPr id="821" name="Shape"/>
          <p:cNvSpPr/>
          <p:nvPr/>
        </p:nvSpPr>
        <p:spPr>
          <a:xfrm flipH="1">
            <a:off x="5545291" y="4298043"/>
            <a:ext cx="1101418" cy="7476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424" extrusionOk="0">
                <a:moveTo>
                  <a:pt x="8738" y="200"/>
                </a:moveTo>
                <a:cubicBezTo>
                  <a:pt x="8935" y="-14"/>
                  <a:pt x="9238" y="-85"/>
                  <a:pt x="9484" y="129"/>
                </a:cubicBezTo>
                <a:cubicBezTo>
                  <a:pt x="9730" y="271"/>
                  <a:pt x="9886" y="628"/>
                  <a:pt x="9886" y="996"/>
                </a:cubicBezTo>
                <a:cubicBezTo>
                  <a:pt x="9886" y="996"/>
                  <a:pt x="9886" y="996"/>
                  <a:pt x="9886" y="4442"/>
                </a:cubicBezTo>
                <a:cubicBezTo>
                  <a:pt x="9886" y="4442"/>
                  <a:pt x="9886" y="4442"/>
                  <a:pt x="21600" y="4442"/>
                </a:cubicBezTo>
                <a:cubicBezTo>
                  <a:pt x="21600" y="4442"/>
                  <a:pt x="21600" y="4442"/>
                  <a:pt x="21600" y="16976"/>
                </a:cubicBezTo>
                <a:cubicBezTo>
                  <a:pt x="21600" y="16976"/>
                  <a:pt x="21600" y="16976"/>
                  <a:pt x="9886" y="16976"/>
                </a:cubicBezTo>
                <a:cubicBezTo>
                  <a:pt x="9886" y="16976"/>
                  <a:pt x="9886" y="16976"/>
                  <a:pt x="9886" y="20434"/>
                </a:cubicBezTo>
                <a:cubicBezTo>
                  <a:pt x="9886" y="20790"/>
                  <a:pt x="9730" y="21147"/>
                  <a:pt x="9484" y="21289"/>
                </a:cubicBezTo>
                <a:cubicBezTo>
                  <a:pt x="9238" y="21515"/>
                  <a:pt x="8935" y="21432"/>
                  <a:pt x="8738" y="21218"/>
                </a:cubicBezTo>
                <a:cubicBezTo>
                  <a:pt x="8738" y="21218"/>
                  <a:pt x="8738" y="21218"/>
                  <a:pt x="295" y="11499"/>
                </a:cubicBezTo>
                <a:cubicBezTo>
                  <a:pt x="98" y="11285"/>
                  <a:pt x="0" y="11000"/>
                  <a:pt x="0" y="10715"/>
                </a:cubicBezTo>
                <a:cubicBezTo>
                  <a:pt x="0" y="10418"/>
                  <a:pt x="98" y="10133"/>
                  <a:pt x="295" y="9919"/>
                </a:cubicBezTo>
                <a:cubicBezTo>
                  <a:pt x="295" y="9919"/>
                  <a:pt x="295" y="9919"/>
                  <a:pt x="8738" y="200"/>
                </a:cubicBezTo>
              </a:path>
            </a:pathLst>
          </a:custGeom>
          <a:solidFill>
            <a:schemeClr val="accent4"/>
          </a:solidFill>
          <a:ln w="19050">
            <a:solidFill>
              <a:srgbClr val="FFFFFF"/>
            </a:solidFill>
            <a:miter/>
          </a:ln>
        </p:spPr>
        <p:txBody>
          <a:bodyPr lIns="22860" rIns="22860" anchor="ctr"/>
          <a:lstStyle/>
          <a:p>
            <a:pPr defTabSz="914217" hangingPunct="0">
              <a:defRPr>
                <a:solidFill>
                  <a:srgbClr val="FFFFFF"/>
                </a:solidFill>
              </a:defRPr>
            </a:pPr>
            <a:endParaRPr kern="0">
              <a:solidFill>
                <a:srgbClr val="FFFFFF"/>
              </a:solidFill>
              <a:latin typeface="Helvetica"/>
              <a:sym typeface="Helvetica"/>
            </a:endParaRPr>
          </a:p>
        </p:txBody>
      </p:sp>
      <p:sp>
        <p:nvSpPr>
          <p:cNvPr id="822" name="Group"/>
          <p:cNvSpPr/>
          <p:nvPr/>
        </p:nvSpPr>
        <p:spPr>
          <a:xfrm>
            <a:off x="5478297" y="3267824"/>
            <a:ext cx="1124988" cy="830997"/>
          </a:xfrm>
          <a:prstGeom prst="rect">
            <a:avLst/>
          </a:prstGeom>
          <a:ln w="63500">
            <a:solidFill>
              <a:schemeClr val="accent6">
                <a:satOff val="-16371"/>
                <a:lumOff val="40501"/>
              </a:schemeClr>
            </a:solidFill>
            <a:miter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2860" rIns="22860">
            <a:spAutoFit/>
          </a:bodyPr>
          <a:lstStyle/>
          <a:p>
            <a:pPr algn="ctr" defTabSz="914217" hangingPunct="0">
              <a:defRPr sz="4800" b="1">
                <a:latin typeface="Lato Bold"/>
                <a:ea typeface="Lato Bold"/>
                <a:cs typeface="Lato Bold"/>
                <a:sym typeface="Lato Bold"/>
              </a:defRPr>
            </a:pPr>
            <a:r>
              <a:rPr sz="2400" b="1" kern="0">
                <a:solidFill>
                  <a:srgbClr val="445469"/>
                </a:solidFill>
                <a:latin typeface="Lato Bold"/>
                <a:sym typeface="Lato Bold"/>
              </a:rPr>
              <a:t>Protocol</a:t>
            </a:r>
          </a:p>
          <a:p>
            <a:pPr algn="ctr" defTabSz="914217" hangingPunct="0">
              <a:defRPr sz="4800" b="1">
                <a:latin typeface="Lato Bold"/>
                <a:ea typeface="Lato Bold"/>
                <a:cs typeface="Lato Bold"/>
                <a:sym typeface="Lato Bold"/>
              </a:defRPr>
            </a:pPr>
            <a:r>
              <a:rPr sz="2400" b="1" kern="0">
                <a:solidFill>
                  <a:srgbClr val="445469"/>
                </a:solidFill>
                <a:latin typeface="Lato Bold"/>
                <a:sym typeface="Lato Bold"/>
              </a:rPr>
              <a:t>View</a:t>
            </a:r>
          </a:p>
        </p:txBody>
      </p:sp>
      <p:sp>
        <p:nvSpPr>
          <p:cNvPr id="74" name="Rectangle"/>
          <p:cNvSpPr/>
          <p:nvPr/>
        </p:nvSpPr>
        <p:spPr>
          <a:xfrm>
            <a:off x="373830" y="1312109"/>
            <a:ext cx="3512063" cy="612059"/>
          </a:xfrm>
          <a:prstGeom prst="rect">
            <a:avLst/>
          </a:prstGeom>
          <a:solidFill>
            <a:srgbClr val="1DA185"/>
          </a:solidFill>
          <a:ln w="12700">
            <a:miter lim="400000"/>
          </a:ln>
        </p:spPr>
        <p:txBody>
          <a:bodyPr lIns="22860" rIns="22860" anchor="ctr"/>
          <a:lstStyle/>
          <a:p>
            <a:pPr defTabSz="914217" hangingPunct="0"/>
            <a:endParaRPr kern="0">
              <a:solidFill>
                <a:srgbClr val="445469"/>
              </a:solidFill>
              <a:latin typeface="Helvetica"/>
              <a:sym typeface="Helvetica"/>
            </a:endParaRPr>
          </a:p>
        </p:txBody>
      </p:sp>
      <p:sp>
        <p:nvSpPr>
          <p:cNvPr id="75" name="Shape"/>
          <p:cNvSpPr/>
          <p:nvPr/>
        </p:nvSpPr>
        <p:spPr>
          <a:xfrm>
            <a:off x="3288323" y="1523056"/>
            <a:ext cx="605470" cy="4279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8161" y="0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2860" rIns="22860" anchor="ctr"/>
          <a:lstStyle/>
          <a:p>
            <a:pPr defTabSz="914217" hangingPunct="0"/>
            <a:endParaRPr kern="0">
              <a:solidFill>
                <a:srgbClr val="445469"/>
              </a:solidFill>
              <a:latin typeface="Helvetica"/>
              <a:sym typeface="Helvetica"/>
            </a:endParaRPr>
          </a:p>
        </p:txBody>
      </p:sp>
      <p:sp>
        <p:nvSpPr>
          <p:cNvPr id="76" name="Shape"/>
          <p:cNvSpPr/>
          <p:nvPr/>
        </p:nvSpPr>
        <p:spPr>
          <a:xfrm>
            <a:off x="528610" y="1494720"/>
            <a:ext cx="165007" cy="2722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38" h="21071" extrusionOk="0">
                <a:moveTo>
                  <a:pt x="1421" y="17327"/>
                </a:moveTo>
                <a:cubicBezTo>
                  <a:pt x="13606" y="10505"/>
                  <a:pt x="13606" y="10505"/>
                  <a:pt x="13606" y="10505"/>
                </a:cubicBezTo>
                <a:cubicBezTo>
                  <a:pt x="1243" y="3835"/>
                  <a:pt x="1243" y="3835"/>
                  <a:pt x="1243" y="3835"/>
                </a:cubicBezTo>
                <a:cubicBezTo>
                  <a:pt x="-36" y="3182"/>
                  <a:pt x="-462" y="1765"/>
                  <a:pt x="604" y="871"/>
                </a:cubicBezTo>
                <a:cubicBezTo>
                  <a:pt x="1421" y="-22"/>
                  <a:pt x="3126" y="-284"/>
                  <a:pt x="4370" y="348"/>
                </a:cubicBezTo>
                <a:cubicBezTo>
                  <a:pt x="19895" y="8718"/>
                  <a:pt x="19895" y="8718"/>
                  <a:pt x="19895" y="8718"/>
                </a:cubicBezTo>
                <a:cubicBezTo>
                  <a:pt x="20712" y="9110"/>
                  <a:pt x="21138" y="9742"/>
                  <a:pt x="21138" y="10374"/>
                </a:cubicBezTo>
                <a:cubicBezTo>
                  <a:pt x="21138" y="11137"/>
                  <a:pt x="20712" y="11660"/>
                  <a:pt x="20108" y="12162"/>
                </a:cubicBezTo>
                <a:cubicBezTo>
                  <a:pt x="4796" y="20662"/>
                  <a:pt x="4796" y="20662"/>
                  <a:pt x="4796" y="20662"/>
                </a:cubicBezTo>
                <a:cubicBezTo>
                  <a:pt x="3552" y="21316"/>
                  <a:pt x="1847" y="21185"/>
                  <a:pt x="817" y="20270"/>
                </a:cubicBezTo>
                <a:cubicBezTo>
                  <a:pt x="-36" y="19245"/>
                  <a:pt x="177" y="17959"/>
                  <a:pt x="1421" y="17327"/>
                </a:cubicBezTo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2860" rIns="22860" anchor="ctr"/>
          <a:lstStyle/>
          <a:p>
            <a:pPr defTabSz="914217" hangingPunct="0"/>
            <a:endParaRPr kern="0">
              <a:solidFill>
                <a:srgbClr val="445469"/>
              </a:solidFill>
              <a:latin typeface="Helvetica"/>
              <a:sym typeface="Helvetica"/>
            </a:endParaRPr>
          </a:p>
        </p:txBody>
      </p:sp>
      <p:sp>
        <p:nvSpPr>
          <p:cNvPr id="77" name="Protocol Interactions"/>
          <p:cNvSpPr/>
          <p:nvPr/>
        </p:nvSpPr>
        <p:spPr>
          <a:xfrm>
            <a:off x="769015" y="1409997"/>
            <a:ext cx="2708993" cy="4924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4855" tIns="54855" rIns="54855" bIns="54855"/>
          <a:lstStyle>
            <a:lvl1pPr>
              <a:lnSpc>
                <a:spcPct val="110000"/>
              </a:lnSpc>
              <a:defRPr sz="4000">
                <a:solidFill>
                  <a:srgbClr val="FFFFFF"/>
                </a:solidFill>
              </a:defRPr>
            </a:lvl1pPr>
          </a:lstStyle>
          <a:p>
            <a:pPr defTabSz="914217" hangingPunct="0"/>
            <a:r>
              <a:rPr sz="2000" kern="0">
                <a:latin typeface="Helvetica"/>
                <a:sym typeface="Helvetica"/>
              </a:rPr>
              <a:t>Protocol Interactions</a:t>
            </a:r>
          </a:p>
        </p:txBody>
      </p:sp>
      <p:sp>
        <p:nvSpPr>
          <p:cNvPr id="78" name="2"/>
          <p:cNvSpPr/>
          <p:nvPr/>
        </p:nvSpPr>
        <p:spPr>
          <a:xfrm>
            <a:off x="3505240" y="1453370"/>
            <a:ext cx="295523" cy="4924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1" tIns="45711" rIns="45711" bIns="45711"/>
          <a:lstStyle>
            <a:lvl1pPr algn="r">
              <a:defRPr sz="6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defTabSz="914217" hangingPunct="0"/>
            <a:r>
              <a:rPr sz="3200" kern="0">
                <a:solidFill>
                  <a:srgbClr val="445469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045717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A936986F-A478-A840-AC75-1139A3E553D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878" name="Group"/>
          <p:cNvSpPr/>
          <p:nvPr/>
        </p:nvSpPr>
        <p:spPr>
          <a:xfrm>
            <a:off x="4044310" y="241508"/>
            <a:ext cx="4106573" cy="76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2860" rIns="22860">
            <a:spAutoFit/>
          </a:bodyPr>
          <a:lstStyle>
            <a:lvl1pPr algn="ctr">
              <a:defRPr sz="8800" b="1"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pPr defTabSz="914217" hangingPunct="0"/>
            <a:r>
              <a:rPr sz="4400" kern="0">
                <a:solidFill>
                  <a:srgbClr val="445469"/>
                </a:solidFill>
              </a:rPr>
              <a:t>Running Example</a:t>
            </a:r>
          </a:p>
        </p:txBody>
      </p:sp>
      <p:grpSp>
        <p:nvGrpSpPr>
          <p:cNvPr id="919" name="Group"/>
          <p:cNvGrpSpPr/>
          <p:nvPr/>
        </p:nvGrpSpPr>
        <p:grpSpPr>
          <a:xfrm>
            <a:off x="381728" y="2372874"/>
            <a:ext cx="3784284" cy="3939431"/>
            <a:chOff x="0" y="0"/>
            <a:chExt cx="7568565" cy="7878860"/>
          </a:xfrm>
        </p:grpSpPr>
        <p:sp>
          <p:nvSpPr>
            <p:cNvPr id="879" name="Line"/>
            <p:cNvSpPr/>
            <p:nvPr/>
          </p:nvSpPr>
          <p:spPr>
            <a:xfrm flipH="1">
              <a:off x="2623018" y="3429517"/>
              <a:ext cx="2243445" cy="1"/>
            </a:xfrm>
            <a:prstGeom prst="line">
              <a:avLst/>
            </a:prstGeom>
            <a:noFill/>
            <a:ln w="76200" cap="flat">
              <a:solidFill>
                <a:schemeClr val="accent6">
                  <a:satOff val="-13623"/>
                  <a:lumOff val="20250"/>
                </a:schemeClr>
              </a:solidFill>
              <a:prstDash val="solid"/>
              <a:miter lim="800000"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880" name="Line"/>
            <p:cNvSpPr/>
            <p:nvPr/>
          </p:nvSpPr>
          <p:spPr>
            <a:xfrm flipV="1">
              <a:off x="2762845" y="2849778"/>
              <a:ext cx="1" cy="2552736"/>
            </a:xfrm>
            <a:prstGeom prst="line">
              <a:avLst/>
            </a:prstGeom>
            <a:noFill/>
            <a:ln w="76200" cap="flat">
              <a:solidFill>
                <a:schemeClr val="accent6">
                  <a:satOff val="-13623"/>
                  <a:lumOff val="20250"/>
                </a:schemeClr>
              </a:solidFill>
              <a:prstDash val="solid"/>
              <a:miter lim="800000"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881" name="Line"/>
            <p:cNvSpPr/>
            <p:nvPr/>
          </p:nvSpPr>
          <p:spPr>
            <a:xfrm flipH="1" flipV="1">
              <a:off x="2431465" y="2652613"/>
              <a:ext cx="2243445" cy="1"/>
            </a:xfrm>
            <a:prstGeom prst="line">
              <a:avLst/>
            </a:prstGeom>
            <a:noFill/>
            <a:ln w="76200" cap="flat">
              <a:solidFill>
                <a:schemeClr val="accent6">
                  <a:satOff val="-13623"/>
                  <a:lumOff val="20250"/>
                </a:schemeClr>
              </a:solidFill>
              <a:prstDash val="solid"/>
              <a:miter lim="800000"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882" name="Line"/>
            <p:cNvSpPr/>
            <p:nvPr/>
          </p:nvSpPr>
          <p:spPr>
            <a:xfrm flipH="1">
              <a:off x="451234" y="3385613"/>
              <a:ext cx="1652395" cy="1"/>
            </a:xfrm>
            <a:prstGeom prst="line">
              <a:avLst/>
            </a:prstGeom>
            <a:noFill/>
            <a:ln w="76200" cap="flat">
              <a:solidFill>
                <a:schemeClr val="accent6">
                  <a:satOff val="-13623"/>
                  <a:lumOff val="20250"/>
                </a:schemeClr>
              </a:solidFill>
              <a:prstDash val="solid"/>
              <a:miter lim="800000"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883" name="Rounded Rectangle"/>
            <p:cNvSpPr/>
            <p:nvPr/>
          </p:nvSpPr>
          <p:spPr>
            <a:xfrm>
              <a:off x="0" y="2964009"/>
              <a:ext cx="819772" cy="843209"/>
            </a:xfrm>
            <a:prstGeom prst="roundRect">
              <a:avLst>
                <a:gd name="adj" fmla="val 19139"/>
              </a:avLst>
            </a:prstGeom>
            <a:solidFill>
              <a:schemeClr val="accent1">
                <a:satOff val="-27520"/>
                <a:lumOff val="15637"/>
              </a:schemeClr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22860" tIns="22860" rIns="22860" bIns="22860" numCol="1" anchor="ctr">
              <a:noAutofit/>
            </a:bodyPr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884" name="Line"/>
            <p:cNvSpPr/>
            <p:nvPr/>
          </p:nvSpPr>
          <p:spPr>
            <a:xfrm flipV="1">
              <a:off x="2407246" y="6059431"/>
              <a:ext cx="1" cy="1058686"/>
            </a:xfrm>
            <a:prstGeom prst="line">
              <a:avLst/>
            </a:prstGeom>
            <a:noFill/>
            <a:ln w="76200" cap="flat">
              <a:solidFill>
                <a:schemeClr val="accent6">
                  <a:satOff val="-13623"/>
                  <a:lumOff val="20250"/>
                </a:schemeClr>
              </a:solidFill>
              <a:prstDash val="solid"/>
              <a:miter lim="800000"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885" name="Line"/>
            <p:cNvSpPr/>
            <p:nvPr/>
          </p:nvSpPr>
          <p:spPr>
            <a:xfrm flipH="1">
              <a:off x="5673182" y="3461813"/>
              <a:ext cx="1652395" cy="1"/>
            </a:xfrm>
            <a:prstGeom prst="line">
              <a:avLst/>
            </a:prstGeom>
            <a:noFill/>
            <a:ln w="76200" cap="flat">
              <a:solidFill>
                <a:schemeClr val="accent6">
                  <a:satOff val="-13623"/>
                  <a:lumOff val="20250"/>
                </a:schemeClr>
              </a:solidFill>
              <a:prstDash val="solid"/>
              <a:miter lim="800000"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886" name="Rounded Rectangle"/>
            <p:cNvSpPr/>
            <p:nvPr/>
          </p:nvSpPr>
          <p:spPr>
            <a:xfrm>
              <a:off x="1997360" y="7035651"/>
              <a:ext cx="819773" cy="843209"/>
            </a:xfrm>
            <a:prstGeom prst="roundRect">
              <a:avLst>
                <a:gd name="adj" fmla="val 19139"/>
              </a:avLst>
            </a:prstGeom>
            <a:solidFill>
              <a:schemeClr val="accent1">
                <a:satOff val="-27520"/>
                <a:lumOff val="15637"/>
              </a:schemeClr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22860" tIns="22860" rIns="22860" bIns="22860" numCol="1" anchor="ctr">
              <a:noAutofit/>
            </a:bodyPr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887" name="Rounded Rectangle"/>
            <p:cNvSpPr/>
            <p:nvPr/>
          </p:nvSpPr>
          <p:spPr>
            <a:xfrm>
              <a:off x="6748792" y="3040209"/>
              <a:ext cx="819773" cy="843209"/>
            </a:xfrm>
            <a:prstGeom prst="roundRect">
              <a:avLst>
                <a:gd name="adj" fmla="val 19139"/>
              </a:avLst>
            </a:prstGeom>
            <a:solidFill>
              <a:schemeClr val="accent1">
                <a:satOff val="-27520"/>
                <a:lumOff val="15637"/>
              </a:schemeClr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22860" tIns="22860" rIns="22860" bIns="22860" numCol="1" anchor="ctr">
              <a:noAutofit/>
            </a:bodyPr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888" name="Line"/>
            <p:cNvSpPr/>
            <p:nvPr/>
          </p:nvSpPr>
          <p:spPr>
            <a:xfrm flipV="1">
              <a:off x="2394545" y="399716"/>
              <a:ext cx="1" cy="2552736"/>
            </a:xfrm>
            <a:prstGeom prst="line">
              <a:avLst/>
            </a:prstGeom>
            <a:noFill/>
            <a:ln w="76200" cap="flat">
              <a:solidFill>
                <a:schemeClr val="accent6">
                  <a:satOff val="-13623"/>
                  <a:lumOff val="20250"/>
                </a:schemeClr>
              </a:solidFill>
              <a:prstDash val="solid"/>
              <a:miter lim="800000"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889" name="Line"/>
            <p:cNvSpPr/>
            <p:nvPr/>
          </p:nvSpPr>
          <p:spPr>
            <a:xfrm flipH="1" flipV="1">
              <a:off x="4689788" y="324878"/>
              <a:ext cx="605396" cy="2475904"/>
            </a:xfrm>
            <a:prstGeom prst="line">
              <a:avLst/>
            </a:prstGeom>
            <a:noFill/>
            <a:ln w="76200" cap="flat">
              <a:solidFill>
                <a:schemeClr val="accent6">
                  <a:satOff val="-13623"/>
                  <a:lumOff val="20250"/>
                </a:schemeClr>
              </a:solidFill>
              <a:prstDash val="solid"/>
              <a:miter lim="800000"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890" name="Line"/>
            <p:cNvSpPr/>
            <p:nvPr/>
          </p:nvSpPr>
          <p:spPr>
            <a:xfrm flipV="1">
              <a:off x="5422184" y="375857"/>
              <a:ext cx="694608" cy="2474747"/>
            </a:xfrm>
            <a:prstGeom prst="line">
              <a:avLst/>
            </a:prstGeom>
            <a:noFill/>
            <a:ln w="76200" cap="flat">
              <a:solidFill>
                <a:schemeClr val="accent6">
                  <a:satOff val="-13623"/>
                  <a:lumOff val="20250"/>
                </a:schemeClr>
              </a:solidFill>
              <a:prstDash val="solid"/>
              <a:miter lim="800000"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891" name="Rounded Rectangle"/>
            <p:cNvSpPr/>
            <p:nvPr/>
          </p:nvSpPr>
          <p:spPr>
            <a:xfrm>
              <a:off x="4164076" y="24182"/>
              <a:ext cx="1051424" cy="1035341"/>
            </a:xfrm>
            <a:prstGeom prst="roundRect">
              <a:avLst>
                <a:gd name="adj" fmla="val 15154"/>
              </a:avLst>
            </a:prstGeom>
            <a:solidFill>
              <a:schemeClr val="accent3">
                <a:lumOff val="11274"/>
              </a:schemeClr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22860" tIns="22860" rIns="22860" bIns="22860" numCol="1" anchor="ctr">
              <a:noAutofit/>
            </a:bodyPr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892" name="Rounded Rectangle"/>
            <p:cNvSpPr/>
            <p:nvPr/>
          </p:nvSpPr>
          <p:spPr>
            <a:xfrm>
              <a:off x="1447699" y="2070694"/>
              <a:ext cx="1940574" cy="1849639"/>
            </a:xfrm>
            <a:prstGeom prst="roundRect">
              <a:avLst>
                <a:gd name="adj" fmla="val 14758"/>
              </a:avLst>
            </a:prstGeom>
            <a:solidFill>
              <a:schemeClr val="accent5">
                <a:satOff val="-10408"/>
                <a:lumOff val="16519"/>
              </a:schemeClr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22860" tIns="22860" rIns="22860" bIns="22860" numCol="1" anchor="ctr">
              <a:noAutofit/>
            </a:bodyPr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893" name="Rounded Rectangle"/>
            <p:cNvSpPr/>
            <p:nvPr/>
          </p:nvSpPr>
          <p:spPr>
            <a:xfrm>
              <a:off x="5529340" y="24182"/>
              <a:ext cx="1051424" cy="1035341"/>
            </a:xfrm>
            <a:prstGeom prst="roundRect">
              <a:avLst>
                <a:gd name="adj" fmla="val 15154"/>
              </a:avLst>
            </a:prstGeom>
            <a:solidFill>
              <a:schemeClr val="accent3">
                <a:lumOff val="11274"/>
              </a:schemeClr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22860" tIns="22860" rIns="22860" bIns="22860" numCol="1" anchor="ctr">
              <a:noAutofit/>
            </a:bodyPr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894" name="Rounded Rectangle"/>
            <p:cNvSpPr/>
            <p:nvPr/>
          </p:nvSpPr>
          <p:spPr>
            <a:xfrm>
              <a:off x="1868834" y="0"/>
              <a:ext cx="1051425" cy="1035340"/>
            </a:xfrm>
            <a:prstGeom prst="roundRect">
              <a:avLst>
                <a:gd name="adj" fmla="val 15154"/>
              </a:avLst>
            </a:prstGeom>
            <a:solidFill>
              <a:schemeClr val="accent3">
                <a:lumOff val="11274"/>
              </a:schemeClr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22860" tIns="22860" rIns="22860" bIns="22860" numCol="1" anchor="ctr">
              <a:noAutofit/>
            </a:bodyPr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895" name="S1"/>
            <p:cNvSpPr/>
            <p:nvPr/>
          </p:nvSpPr>
          <p:spPr>
            <a:xfrm>
              <a:off x="78204" y="3066843"/>
              <a:ext cx="656590" cy="646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22860" tIns="22860" rIns="22860" bIns="22860" numCol="1" anchor="t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pPr defTabSz="914217" hangingPunct="0"/>
              <a:r>
                <a:rPr kern="0">
                  <a:latin typeface="Helvetica"/>
                  <a:sym typeface="Helvetica"/>
                </a:rPr>
                <a:t>S1</a:t>
              </a:r>
            </a:p>
          </p:txBody>
        </p:sp>
        <p:sp>
          <p:nvSpPr>
            <p:cNvPr id="896" name="S3"/>
            <p:cNvSpPr/>
            <p:nvPr/>
          </p:nvSpPr>
          <p:spPr>
            <a:xfrm>
              <a:off x="2075563" y="7138484"/>
              <a:ext cx="656590" cy="646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22860" tIns="22860" rIns="22860" bIns="22860" numCol="1" anchor="t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pPr defTabSz="914217" hangingPunct="0"/>
              <a:r>
                <a:rPr kern="0">
                  <a:latin typeface="Helvetica"/>
                  <a:sym typeface="Helvetica"/>
                </a:rPr>
                <a:t>S3</a:t>
              </a:r>
            </a:p>
          </p:txBody>
        </p:sp>
        <p:sp>
          <p:nvSpPr>
            <p:cNvPr id="897" name="S2"/>
            <p:cNvSpPr/>
            <p:nvPr/>
          </p:nvSpPr>
          <p:spPr>
            <a:xfrm>
              <a:off x="6826997" y="3143043"/>
              <a:ext cx="656590" cy="646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22860" tIns="22860" rIns="22860" bIns="22860" numCol="1" anchor="t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pPr defTabSz="914217" hangingPunct="0"/>
              <a:r>
                <a:rPr kern="0">
                  <a:latin typeface="Helvetica"/>
                  <a:sym typeface="Helvetica"/>
                </a:rPr>
                <a:t>S2</a:t>
              </a:r>
            </a:p>
          </p:txBody>
        </p:sp>
        <p:sp>
          <p:nvSpPr>
            <p:cNvPr id="898" name="N1"/>
            <p:cNvSpPr/>
            <p:nvPr/>
          </p:nvSpPr>
          <p:spPr>
            <a:xfrm>
              <a:off x="2062863" y="223082"/>
              <a:ext cx="682238" cy="646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22860" tIns="22860" rIns="22860" bIns="22860" numCol="1" anchor="t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pPr defTabSz="914217" hangingPunct="0"/>
              <a:r>
                <a:rPr kern="0">
                  <a:latin typeface="Helvetica"/>
                  <a:sym typeface="Helvetica"/>
                </a:rPr>
                <a:t>N1</a:t>
              </a:r>
            </a:p>
          </p:txBody>
        </p:sp>
        <p:sp>
          <p:nvSpPr>
            <p:cNvPr id="899" name="N2"/>
            <p:cNvSpPr/>
            <p:nvPr/>
          </p:nvSpPr>
          <p:spPr>
            <a:xfrm>
              <a:off x="4345494" y="198900"/>
              <a:ext cx="682238" cy="646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22860" tIns="22860" rIns="22860" bIns="22860" numCol="1" anchor="t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pPr defTabSz="914217" hangingPunct="0"/>
              <a:r>
                <a:rPr kern="0">
                  <a:latin typeface="Helvetica"/>
                  <a:sym typeface="Helvetica"/>
                </a:rPr>
                <a:t>N2</a:t>
              </a:r>
            </a:p>
          </p:txBody>
        </p:sp>
        <p:sp>
          <p:nvSpPr>
            <p:cNvPr id="900" name="N3"/>
            <p:cNvSpPr/>
            <p:nvPr/>
          </p:nvSpPr>
          <p:spPr>
            <a:xfrm>
              <a:off x="5710758" y="223082"/>
              <a:ext cx="682238" cy="646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22860" tIns="22860" rIns="22860" bIns="22860" numCol="1" anchor="t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pPr defTabSz="914217" hangingPunct="0"/>
              <a:r>
                <a:rPr kern="0">
                  <a:latin typeface="Helvetica"/>
                  <a:sym typeface="Helvetica"/>
                </a:rPr>
                <a:t>N3</a:t>
              </a:r>
            </a:p>
          </p:txBody>
        </p:sp>
        <p:sp>
          <p:nvSpPr>
            <p:cNvPr id="901" name="Rounded Rectangle"/>
            <p:cNvSpPr/>
            <p:nvPr/>
          </p:nvSpPr>
          <p:spPr>
            <a:xfrm>
              <a:off x="4358634" y="2070694"/>
              <a:ext cx="1940574" cy="1849639"/>
            </a:xfrm>
            <a:prstGeom prst="roundRect">
              <a:avLst>
                <a:gd name="adj" fmla="val 14758"/>
              </a:avLst>
            </a:prstGeom>
            <a:solidFill>
              <a:schemeClr val="accent5">
                <a:satOff val="-10408"/>
                <a:lumOff val="16519"/>
              </a:schemeClr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22860" tIns="22860" rIns="22860" bIns="22860" numCol="1" anchor="ctr">
              <a:noAutofit/>
            </a:bodyPr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902" name="Rounded Rectangle"/>
            <p:cNvSpPr/>
            <p:nvPr/>
          </p:nvSpPr>
          <p:spPr>
            <a:xfrm>
              <a:off x="1485799" y="4691074"/>
              <a:ext cx="1940574" cy="1849638"/>
            </a:xfrm>
            <a:prstGeom prst="roundRect">
              <a:avLst>
                <a:gd name="adj" fmla="val 14758"/>
              </a:avLst>
            </a:prstGeom>
            <a:solidFill>
              <a:schemeClr val="accent5">
                <a:satOff val="-10408"/>
                <a:lumOff val="16519"/>
              </a:schemeClr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22860" tIns="22860" rIns="22860" bIns="22860" numCol="1" anchor="ctr">
              <a:noAutofit/>
            </a:bodyPr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903" name="Line"/>
            <p:cNvSpPr/>
            <p:nvPr/>
          </p:nvSpPr>
          <p:spPr>
            <a:xfrm flipH="1" flipV="1">
              <a:off x="1488617" y="3005831"/>
              <a:ext cx="1786460" cy="1"/>
            </a:xfrm>
            <a:prstGeom prst="line">
              <a:avLst/>
            </a:prstGeom>
            <a:noFill/>
            <a:ln w="50800" cap="flat">
              <a:solidFill>
                <a:srgbClr val="FFFFFF"/>
              </a:solidFill>
              <a:prstDash val="sysDot"/>
              <a:miter lim="400000"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904" name="Line"/>
            <p:cNvSpPr/>
            <p:nvPr/>
          </p:nvSpPr>
          <p:spPr>
            <a:xfrm>
              <a:off x="2394546" y="3074005"/>
              <a:ext cx="1" cy="764967"/>
            </a:xfrm>
            <a:prstGeom prst="line">
              <a:avLst/>
            </a:prstGeom>
            <a:noFill/>
            <a:ln w="50800" cap="flat">
              <a:solidFill>
                <a:srgbClr val="FFFFFF"/>
              </a:solidFill>
              <a:prstDash val="sysDot"/>
              <a:miter lim="400000"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905" name="OSPF"/>
            <p:cNvSpPr/>
            <p:nvPr/>
          </p:nvSpPr>
          <p:spPr>
            <a:xfrm>
              <a:off x="2416405" y="3210995"/>
              <a:ext cx="999634" cy="49244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22860" tIns="22860" rIns="22860" bIns="22860" numCol="1" anchor="t">
              <a:spAutoFit/>
            </a:bodyPr>
            <a:lstStyle>
              <a:lvl1pPr>
                <a:defRPr sz="2600">
                  <a:solidFill>
                    <a:srgbClr val="FFFFFF"/>
                  </a:solidFill>
                </a:defRPr>
              </a:lvl1pPr>
            </a:lstStyle>
            <a:p>
              <a:pPr defTabSz="914217" hangingPunct="0"/>
              <a:r>
                <a:rPr sz="1300" kern="0" dirty="0">
                  <a:latin typeface="Helvetica"/>
                  <a:sym typeface="Helvetica"/>
                </a:rPr>
                <a:t>OSPF</a:t>
              </a:r>
            </a:p>
          </p:txBody>
        </p:sp>
        <p:sp>
          <p:nvSpPr>
            <p:cNvPr id="906" name="CON"/>
            <p:cNvSpPr/>
            <p:nvPr/>
          </p:nvSpPr>
          <p:spPr>
            <a:xfrm>
              <a:off x="1487189" y="3213917"/>
              <a:ext cx="832922" cy="49244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22860" tIns="22860" rIns="22860" bIns="22860" numCol="1" anchor="t">
              <a:spAutoFit/>
            </a:bodyPr>
            <a:lstStyle>
              <a:lvl1pPr>
                <a:defRPr sz="2600">
                  <a:solidFill>
                    <a:srgbClr val="FFFFFF"/>
                  </a:solidFill>
                </a:defRPr>
              </a:lvl1pPr>
            </a:lstStyle>
            <a:p>
              <a:pPr defTabSz="914217" hangingPunct="0"/>
              <a:r>
                <a:rPr sz="1300" kern="0">
                  <a:latin typeface="Helvetica"/>
                  <a:sym typeface="Helvetica"/>
                </a:rPr>
                <a:t>CON</a:t>
              </a:r>
            </a:p>
          </p:txBody>
        </p:sp>
        <p:sp>
          <p:nvSpPr>
            <p:cNvPr id="907" name="BGP"/>
            <p:cNvSpPr/>
            <p:nvPr/>
          </p:nvSpPr>
          <p:spPr>
            <a:xfrm>
              <a:off x="2301749" y="2324691"/>
              <a:ext cx="794450" cy="49244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22860" tIns="22860" rIns="22860" bIns="22860" numCol="1" anchor="t">
              <a:spAutoFit/>
            </a:bodyPr>
            <a:lstStyle>
              <a:lvl1pPr>
                <a:defRPr sz="2600">
                  <a:solidFill>
                    <a:srgbClr val="FFFFFF"/>
                  </a:solidFill>
                </a:defRPr>
              </a:lvl1pPr>
            </a:lstStyle>
            <a:p>
              <a:pPr defTabSz="914217" hangingPunct="0"/>
              <a:r>
                <a:rPr sz="1300" kern="0">
                  <a:latin typeface="Helvetica"/>
                  <a:sym typeface="Helvetica"/>
                </a:rPr>
                <a:t>BGP</a:t>
              </a:r>
            </a:p>
          </p:txBody>
        </p:sp>
        <p:sp>
          <p:nvSpPr>
            <p:cNvPr id="908" name="BGP"/>
            <p:cNvSpPr/>
            <p:nvPr/>
          </p:nvSpPr>
          <p:spPr>
            <a:xfrm>
              <a:off x="4564374" y="2324691"/>
              <a:ext cx="794450" cy="49244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22860" tIns="22860" rIns="22860" bIns="22860" numCol="1" anchor="t">
              <a:spAutoFit/>
            </a:bodyPr>
            <a:lstStyle>
              <a:lvl1pPr>
                <a:defRPr sz="2600">
                  <a:solidFill>
                    <a:srgbClr val="FFFFFF"/>
                  </a:solidFill>
                </a:defRPr>
              </a:lvl1pPr>
            </a:lstStyle>
            <a:p>
              <a:pPr defTabSz="914217" hangingPunct="0"/>
              <a:r>
                <a:rPr sz="1300" kern="0">
                  <a:latin typeface="Helvetica"/>
                  <a:sym typeface="Helvetica"/>
                </a:rPr>
                <a:t>BGP</a:t>
              </a:r>
            </a:p>
          </p:txBody>
        </p:sp>
        <p:sp>
          <p:nvSpPr>
            <p:cNvPr id="909" name="Line"/>
            <p:cNvSpPr/>
            <p:nvPr/>
          </p:nvSpPr>
          <p:spPr>
            <a:xfrm flipH="1" flipV="1">
              <a:off x="4421326" y="2989995"/>
              <a:ext cx="1786460" cy="1"/>
            </a:xfrm>
            <a:prstGeom prst="line">
              <a:avLst/>
            </a:prstGeom>
            <a:noFill/>
            <a:ln w="50800" cap="flat">
              <a:solidFill>
                <a:srgbClr val="FFFFFF"/>
              </a:solidFill>
              <a:prstDash val="sysDot"/>
              <a:miter lim="400000"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910" name="Line"/>
            <p:cNvSpPr/>
            <p:nvPr/>
          </p:nvSpPr>
          <p:spPr>
            <a:xfrm>
              <a:off x="5327255" y="3058169"/>
              <a:ext cx="1" cy="796638"/>
            </a:xfrm>
            <a:prstGeom prst="line">
              <a:avLst/>
            </a:prstGeom>
            <a:noFill/>
            <a:ln w="50800" cap="flat">
              <a:solidFill>
                <a:srgbClr val="FFFFFF"/>
              </a:solidFill>
              <a:prstDash val="sysDot"/>
              <a:miter lim="400000"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911" name="OSPF"/>
            <p:cNvSpPr/>
            <p:nvPr/>
          </p:nvSpPr>
          <p:spPr>
            <a:xfrm>
              <a:off x="4325760" y="3223695"/>
              <a:ext cx="999634" cy="49244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22860" tIns="22860" rIns="22860" bIns="22860" numCol="1" anchor="t">
              <a:spAutoFit/>
            </a:bodyPr>
            <a:lstStyle>
              <a:lvl1pPr>
                <a:defRPr sz="2600">
                  <a:solidFill>
                    <a:srgbClr val="FFFFFF"/>
                  </a:solidFill>
                </a:defRPr>
              </a:lvl1pPr>
            </a:lstStyle>
            <a:p>
              <a:pPr defTabSz="914217" hangingPunct="0"/>
              <a:r>
                <a:rPr sz="1300" kern="0" dirty="0">
                  <a:latin typeface="Helvetica"/>
                  <a:sym typeface="Helvetica"/>
                </a:rPr>
                <a:t>OSPF</a:t>
              </a:r>
            </a:p>
          </p:txBody>
        </p:sp>
        <p:sp>
          <p:nvSpPr>
            <p:cNvPr id="912" name="CON"/>
            <p:cNvSpPr/>
            <p:nvPr/>
          </p:nvSpPr>
          <p:spPr>
            <a:xfrm>
              <a:off x="5385502" y="3223695"/>
              <a:ext cx="832922" cy="49244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22860" tIns="22860" rIns="22860" bIns="22860" numCol="1" anchor="t">
              <a:spAutoFit/>
            </a:bodyPr>
            <a:lstStyle>
              <a:lvl1pPr>
                <a:defRPr sz="2600">
                  <a:solidFill>
                    <a:srgbClr val="FFFFFF"/>
                  </a:solidFill>
                </a:defRPr>
              </a:lvl1pPr>
            </a:lstStyle>
            <a:p>
              <a:pPr defTabSz="914217" hangingPunct="0"/>
              <a:r>
                <a:rPr sz="1300" kern="0">
                  <a:latin typeface="Helvetica"/>
                  <a:sym typeface="Helvetica"/>
                </a:rPr>
                <a:t>CON</a:t>
              </a:r>
            </a:p>
          </p:txBody>
        </p:sp>
        <p:sp>
          <p:nvSpPr>
            <p:cNvPr id="913" name="Line"/>
            <p:cNvSpPr/>
            <p:nvPr/>
          </p:nvSpPr>
          <p:spPr>
            <a:xfrm flipH="1">
              <a:off x="1524756" y="5632284"/>
              <a:ext cx="1786460" cy="1"/>
            </a:xfrm>
            <a:prstGeom prst="line">
              <a:avLst/>
            </a:prstGeom>
            <a:noFill/>
            <a:ln w="50800" cap="flat">
              <a:solidFill>
                <a:srgbClr val="FFFFFF"/>
              </a:solidFill>
              <a:prstDash val="sysDot"/>
              <a:miter lim="400000"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914" name="OSPF"/>
            <p:cNvSpPr/>
            <p:nvPr/>
          </p:nvSpPr>
          <p:spPr>
            <a:xfrm>
              <a:off x="2370747" y="4968875"/>
              <a:ext cx="999634" cy="49244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22860" tIns="22860" rIns="22860" bIns="22860" numCol="1" anchor="t">
              <a:spAutoFit/>
            </a:bodyPr>
            <a:lstStyle>
              <a:lvl1pPr>
                <a:defRPr sz="2600">
                  <a:solidFill>
                    <a:srgbClr val="FFFFFF"/>
                  </a:solidFill>
                </a:defRPr>
              </a:lvl1pPr>
            </a:lstStyle>
            <a:p>
              <a:pPr defTabSz="914217" hangingPunct="0"/>
              <a:r>
                <a:rPr sz="1300" kern="0" dirty="0">
                  <a:latin typeface="Helvetica"/>
                  <a:sym typeface="Helvetica"/>
                </a:rPr>
                <a:t>OSPF</a:t>
              </a:r>
            </a:p>
          </p:txBody>
        </p:sp>
        <p:sp>
          <p:nvSpPr>
            <p:cNvPr id="915" name="CON"/>
            <p:cNvSpPr/>
            <p:nvPr/>
          </p:nvSpPr>
          <p:spPr>
            <a:xfrm>
              <a:off x="1991009" y="5889549"/>
              <a:ext cx="832922" cy="49244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22860" tIns="22860" rIns="22860" bIns="22860" numCol="1" anchor="t">
              <a:spAutoFit/>
            </a:bodyPr>
            <a:lstStyle>
              <a:lvl1pPr>
                <a:defRPr sz="2600">
                  <a:solidFill>
                    <a:srgbClr val="FFFFFF"/>
                  </a:solidFill>
                </a:defRPr>
              </a:lvl1pPr>
            </a:lstStyle>
            <a:p>
              <a:pPr defTabSz="914217" hangingPunct="0"/>
              <a:r>
                <a:rPr sz="1300" kern="0">
                  <a:latin typeface="Helvetica"/>
                  <a:sym typeface="Helvetica"/>
                </a:rPr>
                <a:t>CON</a:t>
              </a:r>
            </a:p>
          </p:txBody>
        </p:sp>
        <p:sp>
          <p:nvSpPr>
            <p:cNvPr id="916" name="R1"/>
            <p:cNvSpPr/>
            <p:nvPr/>
          </p:nvSpPr>
          <p:spPr>
            <a:xfrm>
              <a:off x="1476461" y="2038943"/>
              <a:ext cx="749566" cy="7078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22860" tIns="22860" rIns="22860" bIns="22860" numCol="1" anchor="t">
              <a:spAutoFit/>
            </a:bodyPr>
            <a:lstStyle>
              <a:lvl1pPr>
                <a:defRPr sz="4000">
                  <a:solidFill>
                    <a:srgbClr val="FFFFFF"/>
                  </a:solidFill>
                </a:defRPr>
              </a:lvl1pPr>
            </a:lstStyle>
            <a:p>
              <a:pPr defTabSz="914217" hangingPunct="0"/>
              <a:r>
                <a:rPr sz="2000" kern="0">
                  <a:latin typeface="Helvetica"/>
                  <a:sym typeface="Helvetica"/>
                </a:rPr>
                <a:t>R1</a:t>
              </a:r>
            </a:p>
          </p:txBody>
        </p:sp>
        <p:sp>
          <p:nvSpPr>
            <p:cNvPr id="917" name="R2"/>
            <p:cNvSpPr/>
            <p:nvPr/>
          </p:nvSpPr>
          <p:spPr>
            <a:xfrm>
              <a:off x="5521476" y="2033689"/>
              <a:ext cx="749566" cy="7078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22860" tIns="22860" rIns="22860" bIns="22860" numCol="1" anchor="t">
              <a:spAutoFit/>
            </a:bodyPr>
            <a:lstStyle>
              <a:lvl1pPr>
                <a:defRPr sz="4000">
                  <a:solidFill>
                    <a:srgbClr val="FFFFFF"/>
                  </a:solidFill>
                </a:defRPr>
              </a:lvl1pPr>
            </a:lstStyle>
            <a:p>
              <a:pPr defTabSz="914217" hangingPunct="0"/>
              <a:r>
                <a:rPr sz="2000" kern="0">
                  <a:latin typeface="Helvetica"/>
                  <a:sym typeface="Helvetica"/>
                </a:rPr>
                <a:t>R2</a:t>
              </a:r>
            </a:p>
          </p:txBody>
        </p:sp>
        <p:sp>
          <p:nvSpPr>
            <p:cNvPr id="918" name="R3"/>
            <p:cNvSpPr/>
            <p:nvPr/>
          </p:nvSpPr>
          <p:spPr>
            <a:xfrm>
              <a:off x="1488617" y="4680937"/>
              <a:ext cx="749566" cy="7078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22860" tIns="22860" rIns="22860" bIns="22860" numCol="1" anchor="t">
              <a:spAutoFit/>
            </a:bodyPr>
            <a:lstStyle>
              <a:lvl1pPr>
                <a:defRPr sz="4000">
                  <a:solidFill>
                    <a:srgbClr val="FFFFFF"/>
                  </a:solidFill>
                </a:defRPr>
              </a:lvl1pPr>
            </a:lstStyle>
            <a:p>
              <a:pPr defTabSz="914217" hangingPunct="0"/>
              <a:r>
                <a:rPr sz="2000" kern="0">
                  <a:latin typeface="Helvetica"/>
                  <a:sym typeface="Helvetica"/>
                </a:rPr>
                <a:t>R3</a:t>
              </a:r>
            </a:p>
          </p:txBody>
        </p:sp>
      </p:grpSp>
      <p:sp>
        <p:nvSpPr>
          <p:cNvPr id="920" name="Shape"/>
          <p:cNvSpPr/>
          <p:nvPr/>
        </p:nvSpPr>
        <p:spPr>
          <a:xfrm flipH="1">
            <a:off x="4954741" y="4114800"/>
            <a:ext cx="1101418" cy="7476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424" extrusionOk="0">
                <a:moveTo>
                  <a:pt x="8738" y="200"/>
                </a:moveTo>
                <a:cubicBezTo>
                  <a:pt x="8935" y="-14"/>
                  <a:pt x="9238" y="-85"/>
                  <a:pt x="9484" y="129"/>
                </a:cubicBezTo>
                <a:cubicBezTo>
                  <a:pt x="9730" y="271"/>
                  <a:pt x="9886" y="628"/>
                  <a:pt x="9886" y="996"/>
                </a:cubicBezTo>
                <a:cubicBezTo>
                  <a:pt x="9886" y="996"/>
                  <a:pt x="9886" y="996"/>
                  <a:pt x="9886" y="4442"/>
                </a:cubicBezTo>
                <a:cubicBezTo>
                  <a:pt x="9886" y="4442"/>
                  <a:pt x="9886" y="4442"/>
                  <a:pt x="21600" y="4442"/>
                </a:cubicBezTo>
                <a:cubicBezTo>
                  <a:pt x="21600" y="4442"/>
                  <a:pt x="21600" y="4442"/>
                  <a:pt x="21600" y="16976"/>
                </a:cubicBezTo>
                <a:cubicBezTo>
                  <a:pt x="21600" y="16976"/>
                  <a:pt x="21600" y="16976"/>
                  <a:pt x="9886" y="16976"/>
                </a:cubicBezTo>
                <a:cubicBezTo>
                  <a:pt x="9886" y="16976"/>
                  <a:pt x="9886" y="16976"/>
                  <a:pt x="9886" y="20434"/>
                </a:cubicBezTo>
                <a:cubicBezTo>
                  <a:pt x="9886" y="20790"/>
                  <a:pt x="9730" y="21147"/>
                  <a:pt x="9484" y="21289"/>
                </a:cubicBezTo>
                <a:cubicBezTo>
                  <a:pt x="9238" y="21515"/>
                  <a:pt x="8935" y="21432"/>
                  <a:pt x="8738" y="21218"/>
                </a:cubicBezTo>
                <a:cubicBezTo>
                  <a:pt x="8738" y="21218"/>
                  <a:pt x="8738" y="21218"/>
                  <a:pt x="295" y="11499"/>
                </a:cubicBezTo>
                <a:cubicBezTo>
                  <a:pt x="98" y="11285"/>
                  <a:pt x="0" y="11000"/>
                  <a:pt x="0" y="10715"/>
                </a:cubicBezTo>
                <a:cubicBezTo>
                  <a:pt x="0" y="10418"/>
                  <a:pt x="98" y="10133"/>
                  <a:pt x="295" y="9919"/>
                </a:cubicBezTo>
                <a:cubicBezTo>
                  <a:pt x="295" y="9919"/>
                  <a:pt x="295" y="9919"/>
                  <a:pt x="8738" y="200"/>
                </a:cubicBezTo>
              </a:path>
            </a:pathLst>
          </a:custGeom>
          <a:solidFill>
            <a:schemeClr val="accent4"/>
          </a:solidFill>
          <a:ln w="19050">
            <a:solidFill>
              <a:srgbClr val="FFFFFF"/>
            </a:solidFill>
            <a:miter/>
          </a:ln>
        </p:spPr>
        <p:txBody>
          <a:bodyPr lIns="22860" rIns="22860" anchor="ctr"/>
          <a:lstStyle/>
          <a:p>
            <a:pPr defTabSz="914217" hangingPunct="0">
              <a:defRPr>
                <a:solidFill>
                  <a:srgbClr val="FFFFFF"/>
                </a:solidFill>
              </a:defRPr>
            </a:pPr>
            <a:endParaRPr kern="0">
              <a:solidFill>
                <a:srgbClr val="FFFFFF"/>
              </a:solidFill>
              <a:latin typeface="Helvetica"/>
              <a:sym typeface="Helvetica"/>
            </a:endParaRPr>
          </a:p>
        </p:txBody>
      </p:sp>
      <p:sp>
        <p:nvSpPr>
          <p:cNvPr id="921" name="Group"/>
          <p:cNvSpPr/>
          <p:nvPr/>
        </p:nvSpPr>
        <p:spPr>
          <a:xfrm>
            <a:off x="4686570" y="3084582"/>
            <a:ext cx="1527342" cy="830997"/>
          </a:xfrm>
          <a:prstGeom prst="rect">
            <a:avLst/>
          </a:prstGeom>
          <a:ln w="63500">
            <a:solidFill>
              <a:schemeClr val="accent6">
                <a:satOff val="-16371"/>
                <a:lumOff val="40501"/>
              </a:schemeClr>
            </a:solidFill>
            <a:miter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2860" rIns="22860">
            <a:spAutoFit/>
          </a:bodyPr>
          <a:lstStyle/>
          <a:p>
            <a:pPr algn="ctr" defTabSz="914217" hangingPunct="0">
              <a:defRPr sz="4800" b="1">
                <a:latin typeface="Lato Bold"/>
                <a:ea typeface="Lato Bold"/>
                <a:cs typeface="Lato Bold"/>
                <a:sym typeface="Lato Bold"/>
              </a:defRPr>
            </a:pPr>
            <a:r>
              <a:rPr sz="2400" b="1" kern="0">
                <a:solidFill>
                  <a:srgbClr val="445469"/>
                </a:solidFill>
                <a:latin typeface="Lato Bold"/>
                <a:sym typeface="Lato Bold"/>
              </a:rPr>
              <a:t>Circuit</a:t>
            </a:r>
          </a:p>
          <a:p>
            <a:pPr algn="ctr" defTabSz="914217" hangingPunct="0">
              <a:defRPr sz="4800" b="1">
                <a:latin typeface="Lato Bold"/>
                <a:ea typeface="Lato Bold"/>
                <a:cs typeface="Lato Bold"/>
                <a:sym typeface="Lato Bold"/>
              </a:defRPr>
            </a:pPr>
            <a:r>
              <a:rPr sz="2400" b="1" kern="0">
                <a:solidFill>
                  <a:srgbClr val="445469"/>
                </a:solidFill>
                <a:latin typeface="Lato Bold"/>
                <a:sym typeface="Lato Bold"/>
              </a:rPr>
              <a:t>View for R1</a:t>
            </a:r>
          </a:p>
        </p:txBody>
      </p:sp>
      <p:sp>
        <p:nvSpPr>
          <p:cNvPr id="940" name="Rectangle"/>
          <p:cNvSpPr/>
          <p:nvPr/>
        </p:nvSpPr>
        <p:spPr>
          <a:xfrm>
            <a:off x="373830" y="1312109"/>
            <a:ext cx="3512063" cy="612059"/>
          </a:xfrm>
          <a:prstGeom prst="rect">
            <a:avLst/>
          </a:prstGeom>
          <a:solidFill>
            <a:srgbClr val="1DA185"/>
          </a:solidFill>
          <a:ln w="12700">
            <a:miter lim="400000"/>
          </a:ln>
        </p:spPr>
        <p:txBody>
          <a:bodyPr lIns="22860" rIns="22860" anchor="ctr"/>
          <a:lstStyle/>
          <a:p>
            <a:pPr defTabSz="914217" hangingPunct="0"/>
            <a:endParaRPr kern="0">
              <a:solidFill>
                <a:srgbClr val="445469"/>
              </a:solidFill>
              <a:latin typeface="Helvetica"/>
              <a:sym typeface="Helvetica"/>
            </a:endParaRPr>
          </a:p>
        </p:txBody>
      </p:sp>
      <p:sp>
        <p:nvSpPr>
          <p:cNvPr id="941" name="Shape"/>
          <p:cNvSpPr/>
          <p:nvPr/>
        </p:nvSpPr>
        <p:spPr>
          <a:xfrm>
            <a:off x="3288323" y="1523056"/>
            <a:ext cx="605470" cy="4279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8161" y="0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2860" rIns="22860" anchor="ctr"/>
          <a:lstStyle/>
          <a:p>
            <a:pPr defTabSz="914217" hangingPunct="0"/>
            <a:endParaRPr kern="0">
              <a:solidFill>
                <a:srgbClr val="445469"/>
              </a:solidFill>
              <a:latin typeface="Helvetica"/>
              <a:sym typeface="Helvetica"/>
            </a:endParaRPr>
          </a:p>
        </p:txBody>
      </p:sp>
      <p:sp>
        <p:nvSpPr>
          <p:cNvPr id="942" name="Shape"/>
          <p:cNvSpPr/>
          <p:nvPr/>
        </p:nvSpPr>
        <p:spPr>
          <a:xfrm>
            <a:off x="528610" y="1494720"/>
            <a:ext cx="165007" cy="2722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38" h="21071" extrusionOk="0">
                <a:moveTo>
                  <a:pt x="1421" y="17327"/>
                </a:moveTo>
                <a:cubicBezTo>
                  <a:pt x="13606" y="10505"/>
                  <a:pt x="13606" y="10505"/>
                  <a:pt x="13606" y="10505"/>
                </a:cubicBezTo>
                <a:cubicBezTo>
                  <a:pt x="1243" y="3835"/>
                  <a:pt x="1243" y="3835"/>
                  <a:pt x="1243" y="3835"/>
                </a:cubicBezTo>
                <a:cubicBezTo>
                  <a:pt x="-36" y="3182"/>
                  <a:pt x="-462" y="1765"/>
                  <a:pt x="604" y="871"/>
                </a:cubicBezTo>
                <a:cubicBezTo>
                  <a:pt x="1421" y="-22"/>
                  <a:pt x="3126" y="-284"/>
                  <a:pt x="4370" y="348"/>
                </a:cubicBezTo>
                <a:cubicBezTo>
                  <a:pt x="19895" y="8718"/>
                  <a:pt x="19895" y="8718"/>
                  <a:pt x="19895" y="8718"/>
                </a:cubicBezTo>
                <a:cubicBezTo>
                  <a:pt x="20712" y="9110"/>
                  <a:pt x="21138" y="9742"/>
                  <a:pt x="21138" y="10374"/>
                </a:cubicBezTo>
                <a:cubicBezTo>
                  <a:pt x="21138" y="11137"/>
                  <a:pt x="20712" y="11660"/>
                  <a:pt x="20108" y="12162"/>
                </a:cubicBezTo>
                <a:cubicBezTo>
                  <a:pt x="4796" y="20662"/>
                  <a:pt x="4796" y="20662"/>
                  <a:pt x="4796" y="20662"/>
                </a:cubicBezTo>
                <a:cubicBezTo>
                  <a:pt x="3552" y="21316"/>
                  <a:pt x="1847" y="21185"/>
                  <a:pt x="817" y="20270"/>
                </a:cubicBezTo>
                <a:cubicBezTo>
                  <a:pt x="-36" y="19245"/>
                  <a:pt x="177" y="17959"/>
                  <a:pt x="1421" y="17327"/>
                </a:cubicBezTo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2860" rIns="22860" anchor="ctr"/>
          <a:lstStyle/>
          <a:p>
            <a:pPr defTabSz="914217" hangingPunct="0"/>
            <a:endParaRPr kern="0">
              <a:solidFill>
                <a:srgbClr val="445469"/>
              </a:solidFill>
              <a:latin typeface="Helvetica"/>
              <a:sym typeface="Helvetica"/>
            </a:endParaRPr>
          </a:p>
        </p:txBody>
      </p:sp>
      <p:sp>
        <p:nvSpPr>
          <p:cNvPr id="943" name="Protocol Interactions"/>
          <p:cNvSpPr/>
          <p:nvPr/>
        </p:nvSpPr>
        <p:spPr>
          <a:xfrm>
            <a:off x="769015" y="1409997"/>
            <a:ext cx="2708993" cy="4924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4855" tIns="54855" rIns="54855" bIns="54855"/>
          <a:lstStyle>
            <a:lvl1pPr>
              <a:lnSpc>
                <a:spcPct val="110000"/>
              </a:lnSpc>
              <a:defRPr sz="4000">
                <a:solidFill>
                  <a:srgbClr val="FFFFFF"/>
                </a:solidFill>
              </a:defRPr>
            </a:lvl1pPr>
          </a:lstStyle>
          <a:p>
            <a:pPr defTabSz="914217" hangingPunct="0"/>
            <a:r>
              <a:rPr sz="2000" kern="0">
                <a:latin typeface="Helvetica"/>
                <a:sym typeface="Helvetica"/>
              </a:rPr>
              <a:t>Protocol Interactions</a:t>
            </a:r>
          </a:p>
        </p:txBody>
      </p:sp>
      <p:sp>
        <p:nvSpPr>
          <p:cNvPr id="944" name="2"/>
          <p:cNvSpPr/>
          <p:nvPr/>
        </p:nvSpPr>
        <p:spPr>
          <a:xfrm>
            <a:off x="3505240" y="1453370"/>
            <a:ext cx="295523" cy="4924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1" tIns="45711" rIns="45711" bIns="45711"/>
          <a:lstStyle>
            <a:lvl1pPr algn="r">
              <a:defRPr sz="6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defTabSz="914217" hangingPunct="0"/>
            <a:r>
              <a:rPr sz="3200" kern="0">
                <a:solidFill>
                  <a:srgbClr val="445469"/>
                </a:solidFill>
              </a:rPr>
              <a:t>2</a:t>
            </a:r>
          </a:p>
        </p:txBody>
      </p:sp>
      <p:grpSp>
        <p:nvGrpSpPr>
          <p:cNvPr id="70" name="Group"/>
          <p:cNvGrpSpPr/>
          <p:nvPr/>
        </p:nvGrpSpPr>
        <p:grpSpPr>
          <a:xfrm>
            <a:off x="6658418" y="1924167"/>
            <a:ext cx="5180514" cy="4731518"/>
            <a:chOff x="0" y="0"/>
            <a:chExt cx="10361025" cy="9463034"/>
          </a:xfrm>
        </p:grpSpPr>
        <p:sp>
          <p:nvSpPr>
            <p:cNvPr id="71" name="Line"/>
            <p:cNvSpPr/>
            <p:nvPr/>
          </p:nvSpPr>
          <p:spPr>
            <a:xfrm rot="5400000" flipH="1">
              <a:off x="3676291" y="6448777"/>
              <a:ext cx="3083889" cy="11217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964" extrusionOk="0">
                  <a:moveTo>
                    <a:pt x="0" y="20964"/>
                  </a:moveTo>
                  <a:cubicBezTo>
                    <a:pt x="1351" y="10759"/>
                    <a:pt x="6302" y="1075"/>
                    <a:pt x="12112" y="85"/>
                  </a:cubicBezTo>
                  <a:cubicBezTo>
                    <a:pt x="16342" y="-636"/>
                    <a:pt x="20016" y="3304"/>
                    <a:pt x="21600" y="8541"/>
                  </a:cubicBezTo>
                </a:path>
              </a:pathLst>
            </a:custGeom>
            <a:noFill/>
            <a:ln w="190500" cap="flat">
              <a:solidFill>
                <a:schemeClr val="bg1">
                  <a:lumMod val="75000"/>
                </a:schemeClr>
              </a:solidFill>
              <a:prstDash val="solid"/>
              <a:miter lim="800000"/>
              <a:tailEnd type="triangle" w="med" len="med"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72" name="Line"/>
            <p:cNvSpPr/>
            <p:nvPr/>
          </p:nvSpPr>
          <p:spPr>
            <a:xfrm>
              <a:off x="5241862" y="4475301"/>
              <a:ext cx="3303638" cy="5201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785" extrusionOk="0">
                  <a:moveTo>
                    <a:pt x="0" y="19785"/>
                  </a:moveTo>
                  <a:cubicBezTo>
                    <a:pt x="2057" y="6414"/>
                    <a:pt x="7602" y="-1815"/>
                    <a:pt x="13293" y="342"/>
                  </a:cubicBezTo>
                  <a:cubicBezTo>
                    <a:pt x="16963" y="1733"/>
                    <a:pt x="20086" y="7292"/>
                    <a:pt x="21600" y="15504"/>
                  </a:cubicBezTo>
                </a:path>
              </a:pathLst>
            </a:custGeom>
            <a:noFill/>
            <a:ln w="190500" cap="flat">
              <a:solidFill>
                <a:schemeClr val="bg1">
                  <a:lumMod val="75000"/>
                </a:schemeClr>
              </a:solidFill>
              <a:prstDash val="solid"/>
              <a:miter lim="800000"/>
              <a:tailEnd type="triangle" w="med" len="med"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73" name="Line"/>
            <p:cNvSpPr/>
            <p:nvPr/>
          </p:nvSpPr>
          <p:spPr>
            <a:xfrm rot="10800000">
              <a:off x="5878912" y="5007066"/>
              <a:ext cx="3191158" cy="5669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748" extrusionOk="0">
                  <a:moveTo>
                    <a:pt x="0" y="19748"/>
                  </a:moveTo>
                  <a:cubicBezTo>
                    <a:pt x="2067" y="6204"/>
                    <a:pt x="7763" y="-1852"/>
                    <a:pt x="13605" y="365"/>
                  </a:cubicBezTo>
                  <a:cubicBezTo>
                    <a:pt x="17096" y="1689"/>
                    <a:pt x="20083" y="6508"/>
                    <a:pt x="21600" y="14080"/>
                  </a:cubicBezTo>
                </a:path>
              </a:pathLst>
            </a:custGeom>
            <a:noFill/>
            <a:ln w="190500" cap="flat">
              <a:solidFill>
                <a:schemeClr val="bg1">
                  <a:lumMod val="75000"/>
                </a:schemeClr>
              </a:solidFill>
              <a:prstDash val="solid"/>
              <a:miter lim="800000"/>
              <a:tailEnd type="triangle" w="med" len="med"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74" name="Line"/>
            <p:cNvSpPr/>
            <p:nvPr/>
          </p:nvSpPr>
          <p:spPr>
            <a:xfrm rot="16200000" flipH="1">
              <a:off x="3517068" y="6199071"/>
              <a:ext cx="2590121" cy="4340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168" extrusionOk="0">
                  <a:moveTo>
                    <a:pt x="0" y="20168"/>
                  </a:moveTo>
                  <a:cubicBezTo>
                    <a:pt x="2786" y="8770"/>
                    <a:pt x="6520" y="1910"/>
                    <a:pt x="10402" y="342"/>
                  </a:cubicBezTo>
                  <a:cubicBezTo>
                    <a:pt x="14791" y="-1432"/>
                    <a:pt x="18875" y="3792"/>
                    <a:pt x="21600" y="14030"/>
                  </a:cubicBezTo>
                </a:path>
              </a:pathLst>
            </a:custGeom>
            <a:noFill/>
            <a:ln w="190500" cap="flat">
              <a:solidFill>
                <a:schemeClr val="bg1">
                  <a:lumMod val="75000"/>
                </a:schemeClr>
              </a:solidFill>
              <a:prstDash val="solid"/>
              <a:miter lim="800000"/>
              <a:tailEnd type="triangle" w="med" len="med"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75" name="Line"/>
            <p:cNvSpPr/>
            <p:nvPr/>
          </p:nvSpPr>
          <p:spPr>
            <a:xfrm rot="5400000" flipH="1">
              <a:off x="4108239" y="2905575"/>
              <a:ext cx="2811904" cy="4376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52" extrusionOk="0">
                  <a:moveTo>
                    <a:pt x="0" y="21052"/>
                  </a:moveTo>
                  <a:cubicBezTo>
                    <a:pt x="2306" y="7548"/>
                    <a:pt x="7156" y="-548"/>
                    <a:pt x="12160" y="29"/>
                  </a:cubicBezTo>
                  <a:cubicBezTo>
                    <a:pt x="16129" y="487"/>
                    <a:pt x="19623" y="6862"/>
                    <a:pt x="21600" y="16934"/>
                  </a:cubicBezTo>
                </a:path>
              </a:pathLst>
            </a:custGeom>
            <a:noFill/>
            <a:ln w="190500" cap="flat">
              <a:solidFill>
                <a:schemeClr val="bg1">
                  <a:lumMod val="75000"/>
                </a:schemeClr>
              </a:solidFill>
              <a:prstDash val="solid"/>
              <a:miter lim="800000"/>
              <a:tailEnd type="triangle" w="med" len="med"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76" name="Line"/>
            <p:cNvSpPr/>
            <p:nvPr/>
          </p:nvSpPr>
          <p:spPr>
            <a:xfrm rot="16200000" flipH="1">
              <a:off x="3400759" y="2243713"/>
              <a:ext cx="2867191" cy="5490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455" extrusionOk="0">
                  <a:moveTo>
                    <a:pt x="0" y="20455"/>
                  </a:moveTo>
                  <a:cubicBezTo>
                    <a:pt x="2267" y="9436"/>
                    <a:pt x="6630" y="1857"/>
                    <a:pt x="11223" y="272"/>
                  </a:cubicBezTo>
                  <a:cubicBezTo>
                    <a:pt x="15327" y="-1145"/>
                    <a:pt x="19117" y="3051"/>
                    <a:pt x="21600" y="11153"/>
                  </a:cubicBezTo>
                </a:path>
              </a:pathLst>
            </a:custGeom>
            <a:noFill/>
            <a:ln w="190500" cap="flat">
              <a:solidFill>
                <a:schemeClr val="bg1">
                  <a:lumMod val="75000"/>
                </a:schemeClr>
              </a:solidFill>
              <a:prstDash val="solid"/>
              <a:miter lim="800000"/>
              <a:tailEnd type="triangle" w="med" len="med"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77" name="Circle"/>
            <p:cNvSpPr/>
            <p:nvPr/>
          </p:nvSpPr>
          <p:spPr>
            <a:xfrm>
              <a:off x="4284721" y="3848867"/>
              <a:ext cx="1778001" cy="1778001"/>
            </a:xfrm>
            <a:prstGeom prst="ellipse">
              <a:avLst/>
            </a:prstGeom>
            <a:solidFill>
              <a:schemeClr val="accent5">
                <a:satOff val="-10408"/>
                <a:lumOff val="16519"/>
              </a:schemeClr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22860" tIns="22860" rIns="22860" bIns="22860" numCol="1" anchor="ctr">
              <a:noAutofit/>
            </a:bodyPr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78" name="Line"/>
            <p:cNvSpPr/>
            <p:nvPr/>
          </p:nvSpPr>
          <p:spPr>
            <a:xfrm>
              <a:off x="1059175" y="4712278"/>
              <a:ext cx="3177458" cy="1011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588" extrusionOk="0">
                  <a:moveTo>
                    <a:pt x="0" y="19588"/>
                  </a:moveTo>
                  <a:cubicBezTo>
                    <a:pt x="4023" y="2896"/>
                    <a:pt x="8858" y="3943"/>
                    <a:pt x="13765" y="1477"/>
                  </a:cubicBezTo>
                  <a:cubicBezTo>
                    <a:pt x="16605" y="49"/>
                    <a:pt x="19278" y="-2012"/>
                    <a:pt x="21600" y="4501"/>
                  </a:cubicBezTo>
                </a:path>
              </a:pathLst>
            </a:custGeom>
            <a:noFill/>
            <a:ln w="190500" cap="flat">
              <a:solidFill>
                <a:schemeClr val="bg1">
                  <a:lumMod val="75000"/>
                </a:schemeClr>
              </a:solidFill>
              <a:prstDash val="solid"/>
              <a:miter lim="800000"/>
              <a:tailEnd type="triangle" w="med" len="med"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79" name="R1BGP"/>
            <p:cNvSpPr/>
            <p:nvPr/>
          </p:nvSpPr>
          <p:spPr>
            <a:xfrm>
              <a:off x="4410179" y="4323845"/>
              <a:ext cx="1531830" cy="8309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22860" tIns="22860" rIns="22860" bIns="22860" numCol="1" anchor="t">
              <a:spAutoFit/>
            </a:bodyPr>
            <a:lstStyle/>
            <a:p>
              <a:pPr defTabSz="914217" hangingPunct="0">
                <a:defRPr sz="4800">
                  <a:solidFill>
                    <a:srgbClr val="FFFFFF"/>
                  </a:solidFill>
                </a:defRPr>
              </a:pPr>
              <a:r>
                <a:rPr sz="2400" kern="0" dirty="0">
                  <a:solidFill>
                    <a:srgbClr val="FFFFFF"/>
                  </a:solidFill>
                  <a:latin typeface="Helvetica"/>
                  <a:sym typeface="Helvetica"/>
                </a:rPr>
                <a:t>R1</a:t>
              </a:r>
              <a:r>
                <a:rPr sz="1200" kern="0" dirty="0">
                  <a:solidFill>
                    <a:srgbClr val="FFFFFF"/>
                  </a:solidFill>
                  <a:latin typeface="Helvetica"/>
                  <a:sym typeface="Helvetica"/>
                </a:rPr>
                <a:t>BGP</a:t>
              </a:r>
            </a:p>
          </p:txBody>
        </p:sp>
        <p:sp>
          <p:nvSpPr>
            <p:cNvPr id="80" name="Circle"/>
            <p:cNvSpPr/>
            <p:nvPr/>
          </p:nvSpPr>
          <p:spPr>
            <a:xfrm>
              <a:off x="8583024" y="3848867"/>
              <a:ext cx="1778001" cy="1778001"/>
            </a:xfrm>
            <a:prstGeom prst="ellipse">
              <a:avLst/>
            </a:prstGeom>
            <a:solidFill>
              <a:schemeClr val="accent5">
                <a:satOff val="-10408"/>
                <a:lumOff val="16519"/>
              </a:schemeClr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22860" tIns="22860" rIns="22860" bIns="22860" numCol="1" anchor="ctr">
              <a:noAutofit/>
            </a:bodyPr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81" name="Circle"/>
            <p:cNvSpPr/>
            <p:nvPr/>
          </p:nvSpPr>
          <p:spPr>
            <a:xfrm>
              <a:off x="0" y="3848867"/>
              <a:ext cx="1778000" cy="1778001"/>
            </a:xfrm>
            <a:prstGeom prst="ellipse">
              <a:avLst/>
            </a:prstGeom>
            <a:solidFill>
              <a:schemeClr val="accent5">
                <a:satOff val="-10408"/>
                <a:lumOff val="16519"/>
              </a:schemeClr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22860" tIns="22860" rIns="22860" bIns="22860" numCol="1" anchor="ctr">
              <a:noAutofit/>
            </a:bodyPr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82" name="Circle"/>
            <p:cNvSpPr/>
            <p:nvPr/>
          </p:nvSpPr>
          <p:spPr>
            <a:xfrm>
              <a:off x="4284721" y="7685034"/>
              <a:ext cx="1778001" cy="1778000"/>
            </a:xfrm>
            <a:prstGeom prst="ellipse">
              <a:avLst/>
            </a:prstGeom>
            <a:solidFill>
              <a:schemeClr val="accent5">
                <a:satOff val="-10408"/>
                <a:lumOff val="16519"/>
              </a:schemeClr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22860" tIns="22860" rIns="22860" bIns="22860" numCol="1" anchor="ctr">
              <a:noAutofit/>
            </a:bodyPr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83" name="Circle"/>
            <p:cNvSpPr/>
            <p:nvPr/>
          </p:nvSpPr>
          <p:spPr>
            <a:xfrm>
              <a:off x="4284721" y="0"/>
              <a:ext cx="1778001" cy="1778000"/>
            </a:xfrm>
            <a:prstGeom prst="ellipse">
              <a:avLst/>
            </a:prstGeom>
            <a:solidFill>
              <a:schemeClr val="accent5">
                <a:satOff val="-10408"/>
                <a:lumOff val="16519"/>
              </a:schemeClr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22860" tIns="22860" rIns="22860" bIns="22860" numCol="1" anchor="ctr">
              <a:noAutofit/>
            </a:bodyPr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84" name="R1CON"/>
            <p:cNvSpPr/>
            <p:nvPr/>
          </p:nvSpPr>
          <p:spPr>
            <a:xfrm>
              <a:off x="125458" y="4323845"/>
              <a:ext cx="1563890" cy="8309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22860" tIns="22860" rIns="22860" bIns="22860" numCol="1" anchor="t">
              <a:spAutoFit/>
            </a:bodyPr>
            <a:lstStyle/>
            <a:p>
              <a:pPr defTabSz="914217" hangingPunct="0">
                <a:defRPr sz="4800">
                  <a:solidFill>
                    <a:srgbClr val="FFFFFF"/>
                  </a:solidFill>
                </a:defRPr>
              </a:pPr>
              <a:r>
                <a:rPr sz="2400" kern="0">
                  <a:solidFill>
                    <a:srgbClr val="FFFFFF"/>
                  </a:solidFill>
                  <a:latin typeface="Helvetica"/>
                  <a:sym typeface="Helvetica"/>
                </a:rPr>
                <a:t>R1</a:t>
              </a:r>
              <a:r>
                <a:rPr sz="1200" kern="0">
                  <a:solidFill>
                    <a:srgbClr val="FFFFFF"/>
                  </a:solidFill>
                  <a:latin typeface="Helvetica"/>
                  <a:sym typeface="Helvetica"/>
                </a:rPr>
                <a:t>CON</a:t>
              </a:r>
            </a:p>
          </p:txBody>
        </p:sp>
        <p:sp>
          <p:nvSpPr>
            <p:cNvPr id="85" name="R1OSPF"/>
            <p:cNvSpPr/>
            <p:nvPr/>
          </p:nvSpPr>
          <p:spPr>
            <a:xfrm>
              <a:off x="4342561" y="8160014"/>
              <a:ext cx="1720984" cy="8309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22860" tIns="22860" rIns="22860" bIns="22860" numCol="1" anchor="t">
              <a:spAutoFit/>
            </a:bodyPr>
            <a:lstStyle/>
            <a:p>
              <a:pPr defTabSz="914217" hangingPunct="0">
                <a:defRPr sz="4800">
                  <a:solidFill>
                    <a:srgbClr val="FFFFFF"/>
                  </a:solidFill>
                </a:defRPr>
              </a:pPr>
              <a:r>
                <a:rPr sz="2400" kern="0" dirty="0">
                  <a:solidFill>
                    <a:srgbClr val="FFFFFF"/>
                  </a:solidFill>
                  <a:latin typeface="Helvetica"/>
                  <a:sym typeface="Helvetica"/>
                </a:rPr>
                <a:t>R1</a:t>
              </a:r>
              <a:r>
                <a:rPr sz="1200" kern="0" dirty="0">
                  <a:solidFill>
                    <a:srgbClr val="FFFFFF"/>
                  </a:solidFill>
                  <a:latin typeface="Helvetica"/>
                  <a:sym typeface="Helvetica"/>
                </a:rPr>
                <a:t>OSPF</a:t>
              </a:r>
            </a:p>
          </p:txBody>
        </p:sp>
        <p:sp>
          <p:nvSpPr>
            <p:cNvPr id="86" name="R2BGP"/>
            <p:cNvSpPr/>
            <p:nvPr/>
          </p:nvSpPr>
          <p:spPr>
            <a:xfrm>
              <a:off x="8721181" y="4323845"/>
              <a:ext cx="1531830" cy="8309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22860" tIns="22860" rIns="22860" bIns="22860" numCol="1" anchor="t">
              <a:spAutoFit/>
            </a:bodyPr>
            <a:lstStyle/>
            <a:p>
              <a:pPr defTabSz="914217" hangingPunct="0">
                <a:defRPr sz="4800">
                  <a:solidFill>
                    <a:srgbClr val="FFFFFF"/>
                  </a:solidFill>
                </a:defRPr>
              </a:pPr>
              <a:r>
                <a:rPr sz="2400" kern="0">
                  <a:solidFill>
                    <a:srgbClr val="FFFFFF"/>
                  </a:solidFill>
                  <a:latin typeface="Helvetica"/>
                  <a:sym typeface="Helvetica"/>
                </a:rPr>
                <a:t>R2</a:t>
              </a:r>
              <a:r>
                <a:rPr sz="1200" kern="0">
                  <a:solidFill>
                    <a:srgbClr val="FFFFFF"/>
                  </a:solidFill>
                  <a:latin typeface="Helvetica"/>
                  <a:sym typeface="Helvetica"/>
                </a:rPr>
                <a:t>BGP</a:t>
              </a:r>
            </a:p>
          </p:txBody>
        </p:sp>
        <p:sp>
          <p:nvSpPr>
            <p:cNvPr id="87" name="N1BGP"/>
            <p:cNvSpPr/>
            <p:nvPr/>
          </p:nvSpPr>
          <p:spPr>
            <a:xfrm>
              <a:off x="4410179" y="474980"/>
              <a:ext cx="1531830" cy="8309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22860" tIns="22860" rIns="22860" bIns="22860" numCol="1" anchor="t">
              <a:spAutoFit/>
            </a:bodyPr>
            <a:lstStyle/>
            <a:p>
              <a:pPr defTabSz="914217" hangingPunct="0">
                <a:defRPr sz="4800">
                  <a:solidFill>
                    <a:srgbClr val="FFFFFF"/>
                  </a:solidFill>
                </a:defRPr>
              </a:pPr>
              <a:r>
                <a:rPr sz="2400" kern="0">
                  <a:solidFill>
                    <a:srgbClr val="FFFFFF"/>
                  </a:solidFill>
                  <a:latin typeface="Helvetica"/>
                  <a:sym typeface="Helvetica"/>
                </a:rPr>
                <a:t>N1</a:t>
              </a:r>
              <a:r>
                <a:rPr sz="1200" kern="0">
                  <a:solidFill>
                    <a:srgbClr val="FFFFFF"/>
                  </a:solidFill>
                  <a:latin typeface="Helvetica"/>
                  <a:sym typeface="Helvetica"/>
                </a:rPr>
                <a:t>BGP</a:t>
              </a:r>
            </a:p>
          </p:txBody>
        </p:sp>
        <p:sp>
          <p:nvSpPr>
            <p:cNvPr id="88" name="Circle"/>
            <p:cNvSpPr/>
            <p:nvPr/>
          </p:nvSpPr>
          <p:spPr>
            <a:xfrm>
              <a:off x="1931754" y="4536492"/>
              <a:ext cx="330201" cy="330201"/>
            </a:xfrm>
            <a:prstGeom prst="ellipse">
              <a:avLst/>
            </a:prstGeom>
            <a:solidFill>
              <a:schemeClr val="accent6">
                <a:lumOff val="-3799"/>
              </a:schemeClr>
            </a:solidFill>
            <a:ln w="12700" cap="flat">
              <a:solidFill>
                <a:schemeClr val="accent6">
                  <a:lumOff val="-3799"/>
                </a:schemeClr>
              </a:solidFill>
              <a:prstDash val="solid"/>
              <a:miter lim="800000"/>
            </a:ln>
            <a:effectLst/>
          </p:spPr>
          <p:txBody>
            <a:bodyPr wrap="square" lIns="22860" tIns="22860" rIns="22860" bIns="22860" numCol="1" anchor="ctr">
              <a:noAutofit/>
            </a:bodyPr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89" name="Circle"/>
            <p:cNvSpPr/>
            <p:nvPr/>
          </p:nvSpPr>
          <p:spPr>
            <a:xfrm>
              <a:off x="3025957" y="4530308"/>
              <a:ext cx="330201" cy="330201"/>
            </a:xfrm>
            <a:prstGeom prst="ellipse">
              <a:avLst/>
            </a:prstGeom>
            <a:solidFill>
              <a:schemeClr val="accent6">
                <a:lumOff val="-3799"/>
              </a:schemeClr>
            </a:solidFill>
            <a:ln w="12700" cap="flat">
              <a:solidFill>
                <a:schemeClr val="accent6">
                  <a:lumOff val="-3799"/>
                </a:schemeClr>
              </a:solidFill>
              <a:prstDash val="solid"/>
              <a:miter lim="800000"/>
            </a:ln>
            <a:effectLst/>
          </p:spPr>
          <p:txBody>
            <a:bodyPr wrap="square" lIns="22860" tIns="22860" rIns="22860" bIns="22860" numCol="1" anchor="ctr">
              <a:noAutofit/>
            </a:bodyPr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90" name="Circle"/>
            <p:cNvSpPr/>
            <p:nvPr/>
          </p:nvSpPr>
          <p:spPr>
            <a:xfrm>
              <a:off x="5523589" y="3306806"/>
              <a:ext cx="330201" cy="330201"/>
            </a:xfrm>
            <a:prstGeom prst="ellipse">
              <a:avLst/>
            </a:prstGeom>
            <a:solidFill>
              <a:schemeClr val="accent6">
                <a:lumOff val="-3799"/>
              </a:schemeClr>
            </a:solidFill>
            <a:ln w="12700" cap="flat">
              <a:solidFill>
                <a:schemeClr val="accent6">
                  <a:lumOff val="-3799"/>
                </a:schemeClr>
              </a:solidFill>
              <a:prstDash val="solid"/>
              <a:miter lim="800000"/>
            </a:ln>
            <a:effectLst/>
          </p:spPr>
          <p:txBody>
            <a:bodyPr wrap="square" lIns="22860" tIns="22860" rIns="22860" bIns="22860" numCol="1" anchor="ctr">
              <a:noAutofit/>
            </a:bodyPr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91" name="Circle"/>
            <p:cNvSpPr/>
            <p:nvPr/>
          </p:nvSpPr>
          <p:spPr>
            <a:xfrm>
              <a:off x="5540280" y="2555320"/>
              <a:ext cx="330201" cy="330201"/>
            </a:xfrm>
            <a:prstGeom prst="ellipse">
              <a:avLst/>
            </a:prstGeom>
            <a:solidFill>
              <a:schemeClr val="accent6">
                <a:lumOff val="-3799"/>
              </a:schemeClr>
            </a:solidFill>
            <a:ln w="12700" cap="flat">
              <a:solidFill>
                <a:schemeClr val="accent6">
                  <a:lumOff val="-3799"/>
                </a:schemeClr>
              </a:solidFill>
              <a:prstDash val="solid"/>
              <a:miter lim="800000"/>
            </a:ln>
            <a:effectLst/>
          </p:spPr>
          <p:txBody>
            <a:bodyPr wrap="square" lIns="22860" tIns="22860" rIns="22860" bIns="22860" numCol="1" anchor="ctr">
              <a:noAutofit/>
            </a:bodyPr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92" name="Circle"/>
            <p:cNvSpPr/>
            <p:nvPr/>
          </p:nvSpPr>
          <p:spPr>
            <a:xfrm>
              <a:off x="4456291" y="1901442"/>
              <a:ext cx="330201" cy="330201"/>
            </a:xfrm>
            <a:prstGeom prst="ellipse">
              <a:avLst/>
            </a:prstGeom>
            <a:solidFill>
              <a:schemeClr val="accent6">
                <a:lumOff val="-3799"/>
              </a:schemeClr>
            </a:solidFill>
            <a:ln w="12700" cap="flat">
              <a:solidFill>
                <a:schemeClr val="accent6">
                  <a:lumOff val="-3799"/>
                </a:schemeClr>
              </a:solidFill>
              <a:prstDash val="solid"/>
              <a:miter lim="800000"/>
            </a:ln>
            <a:effectLst/>
          </p:spPr>
          <p:txBody>
            <a:bodyPr wrap="square" lIns="22860" tIns="22860" rIns="22860" bIns="22860" numCol="1" anchor="ctr">
              <a:noAutofit/>
            </a:bodyPr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93" name="Circle"/>
            <p:cNvSpPr/>
            <p:nvPr/>
          </p:nvSpPr>
          <p:spPr>
            <a:xfrm>
              <a:off x="4388070" y="2679173"/>
              <a:ext cx="330201" cy="330201"/>
            </a:xfrm>
            <a:prstGeom prst="ellipse">
              <a:avLst/>
            </a:prstGeom>
            <a:solidFill>
              <a:schemeClr val="accent6">
                <a:lumOff val="-3799"/>
              </a:schemeClr>
            </a:solidFill>
            <a:ln w="12700" cap="flat">
              <a:solidFill>
                <a:schemeClr val="accent6">
                  <a:lumOff val="-3799"/>
                </a:schemeClr>
              </a:solidFill>
              <a:prstDash val="solid"/>
              <a:miter lim="800000"/>
            </a:ln>
            <a:effectLst/>
          </p:spPr>
          <p:txBody>
            <a:bodyPr wrap="square" lIns="22860" tIns="22860" rIns="22860" bIns="22860" numCol="1" anchor="ctr">
              <a:noAutofit/>
            </a:bodyPr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94" name="Circle"/>
            <p:cNvSpPr/>
            <p:nvPr/>
          </p:nvSpPr>
          <p:spPr>
            <a:xfrm>
              <a:off x="6201409" y="4310836"/>
              <a:ext cx="330201" cy="330201"/>
            </a:xfrm>
            <a:prstGeom prst="ellipse">
              <a:avLst/>
            </a:prstGeom>
            <a:solidFill>
              <a:schemeClr val="accent6">
                <a:lumOff val="-3799"/>
              </a:schemeClr>
            </a:solidFill>
            <a:ln w="12700" cap="flat">
              <a:solidFill>
                <a:schemeClr val="accent6">
                  <a:lumOff val="-3799"/>
                </a:schemeClr>
              </a:solidFill>
              <a:prstDash val="solid"/>
              <a:miter lim="800000"/>
            </a:ln>
            <a:effectLst/>
          </p:spPr>
          <p:txBody>
            <a:bodyPr wrap="square" lIns="22860" tIns="22860" rIns="22860" bIns="22860" numCol="1" anchor="ctr">
              <a:noAutofit/>
            </a:bodyPr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95" name="Circle"/>
            <p:cNvSpPr/>
            <p:nvPr/>
          </p:nvSpPr>
          <p:spPr>
            <a:xfrm>
              <a:off x="7239432" y="4258463"/>
              <a:ext cx="330201" cy="330201"/>
            </a:xfrm>
            <a:prstGeom prst="ellipse">
              <a:avLst/>
            </a:prstGeom>
            <a:solidFill>
              <a:schemeClr val="accent6">
                <a:lumOff val="-3799"/>
              </a:schemeClr>
            </a:solidFill>
            <a:ln w="12700" cap="flat">
              <a:solidFill>
                <a:schemeClr val="accent6">
                  <a:lumOff val="-3799"/>
                </a:schemeClr>
              </a:solidFill>
              <a:prstDash val="solid"/>
              <a:miter lim="800000"/>
            </a:ln>
            <a:effectLst/>
          </p:spPr>
          <p:txBody>
            <a:bodyPr wrap="square" lIns="22860" tIns="22860" rIns="22860" bIns="22860" numCol="1" anchor="ctr">
              <a:noAutofit/>
            </a:bodyPr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96" name="Circle"/>
            <p:cNvSpPr/>
            <p:nvPr/>
          </p:nvSpPr>
          <p:spPr>
            <a:xfrm>
              <a:off x="8082236" y="5238550"/>
              <a:ext cx="330201" cy="330201"/>
            </a:xfrm>
            <a:prstGeom prst="ellipse">
              <a:avLst/>
            </a:prstGeom>
            <a:solidFill>
              <a:schemeClr val="accent6">
                <a:lumOff val="-3799"/>
              </a:schemeClr>
            </a:solidFill>
            <a:ln w="12700" cap="flat">
              <a:solidFill>
                <a:schemeClr val="accent6">
                  <a:lumOff val="-3799"/>
                </a:schemeClr>
              </a:solidFill>
              <a:prstDash val="solid"/>
              <a:miter lim="800000"/>
            </a:ln>
            <a:effectLst/>
          </p:spPr>
          <p:txBody>
            <a:bodyPr wrap="square" lIns="22860" tIns="22860" rIns="22860" bIns="22860" numCol="1" anchor="ctr">
              <a:noAutofit/>
            </a:bodyPr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97" name="Circle"/>
            <p:cNvSpPr/>
            <p:nvPr/>
          </p:nvSpPr>
          <p:spPr>
            <a:xfrm>
              <a:off x="6875237" y="5365550"/>
              <a:ext cx="330201" cy="330201"/>
            </a:xfrm>
            <a:prstGeom prst="ellipse">
              <a:avLst/>
            </a:prstGeom>
            <a:solidFill>
              <a:schemeClr val="accent6">
                <a:lumOff val="-3799"/>
              </a:schemeClr>
            </a:solidFill>
            <a:ln w="12700" cap="flat">
              <a:solidFill>
                <a:schemeClr val="accent6">
                  <a:lumOff val="-3799"/>
                </a:schemeClr>
              </a:solidFill>
              <a:prstDash val="solid"/>
              <a:miter lim="800000"/>
            </a:ln>
            <a:effectLst/>
          </p:spPr>
          <p:txBody>
            <a:bodyPr wrap="square" lIns="22860" tIns="22860" rIns="22860" bIns="22860" numCol="1" anchor="ctr">
              <a:noAutofit/>
            </a:bodyPr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98" name="Circle"/>
            <p:cNvSpPr/>
            <p:nvPr/>
          </p:nvSpPr>
          <p:spPr>
            <a:xfrm>
              <a:off x="5498419" y="7251097"/>
              <a:ext cx="330201" cy="330201"/>
            </a:xfrm>
            <a:prstGeom prst="ellipse">
              <a:avLst/>
            </a:prstGeom>
            <a:solidFill>
              <a:schemeClr val="accent6">
                <a:lumOff val="-3799"/>
              </a:schemeClr>
            </a:solidFill>
            <a:ln w="12700" cap="flat">
              <a:solidFill>
                <a:schemeClr val="accent6">
                  <a:lumOff val="-3799"/>
                </a:schemeClr>
              </a:solidFill>
              <a:prstDash val="solid"/>
              <a:miter lim="800000"/>
            </a:ln>
            <a:effectLst/>
          </p:spPr>
          <p:txBody>
            <a:bodyPr wrap="square" lIns="22860" tIns="22860" rIns="22860" bIns="22860" numCol="1" anchor="ctr">
              <a:noAutofit/>
            </a:bodyPr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99" name="Circle"/>
            <p:cNvSpPr/>
            <p:nvPr/>
          </p:nvSpPr>
          <p:spPr>
            <a:xfrm>
              <a:off x="5592882" y="6434537"/>
              <a:ext cx="330201" cy="330201"/>
            </a:xfrm>
            <a:prstGeom prst="ellipse">
              <a:avLst/>
            </a:prstGeom>
            <a:solidFill>
              <a:schemeClr val="accent6">
                <a:lumOff val="-3799"/>
              </a:schemeClr>
            </a:solidFill>
            <a:ln w="12700" cap="flat">
              <a:solidFill>
                <a:schemeClr val="accent6">
                  <a:lumOff val="-3799"/>
                </a:schemeClr>
              </a:solidFill>
              <a:prstDash val="solid"/>
              <a:miter lim="800000"/>
            </a:ln>
            <a:effectLst/>
          </p:spPr>
          <p:txBody>
            <a:bodyPr wrap="square" lIns="22860" tIns="22860" rIns="22860" bIns="22860" numCol="1" anchor="ctr">
              <a:noAutofit/>
            </a:bodyPr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100" name="Circle"/>
            <p:cNvSpPr/>
            <p:nvPr/>
          </p:nvSpPr>
          <p:spPr>
            <a:xfrm>
              <a:off x="4496194" y="5748123"/>
              <a:ext cx="330201" cy="330201"/>
            </a:xfrm>
            <a:prstGeom prst="ellipse">
              <a:avLst/>
            </a:prstGeom>
            <a:solidFill>
              <a:schemeClr val="accent6">
                <a:lumOff val="-3799"/>
              </a:schemeClr>
            </a:solidFill>
            <a:ln w="12700" cap="flat">
              <a:solidFill>
                <a:schemeClr val="accent6">
                  <a:lumOff val="-3799"/>
                </a:schemeClr>
              </a:solidFill>
              <a:prstDash val="solid"/>
              <a:miter lim="800000"/>
            </a:ln>
            <a:effectLst/>
          </p:spPr>
          <p:txBody>
            <a:bodyPr wrap="square" lIns="22860" tIns="22860" rIns="22860" bIns="22860" numCol="1" anchor="ctr">
              <a:noAutofit/>
            </a:bodyPr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101" name="Circle"/>
            <p:cNvSpPr/>
            <p:nvPr/>
          </p:nvSpPr>
          <p:spPr>
            <a:xfrm>
              <a:off x="4427973" y="6493317"/>
              <a:ext cx="330201" cy="330201"/>
            </a:xfrm>
            <a:prstGeom prst="ellipse">
              <a:avLst/>
            </a:prstGeom>
            <a:solidFill>
              <a:schemeClr val="accent6">
                <a:lumOff val="-3799"/>
              </a:schemeClr>
            </a:solidFill>
            <a:ln w="12700" cap="flat">
              <a:solidFill>
                <a:schemeClr val="accent6">
                  <a:lumOff val="-3799"/>
                </a:schemeClr>
              </a:solidFill>
              <a:prstDash val="solid"/>
              <a:miter lim="800000"/>
            </a:ln>
            <a:effectLst/>
          </p:spPr>
          <p:txBody>
            <a:bodyPr wrap="square" lIns="22860" tIns="22860" rIns="22860" bIns="22860" numCol="1" anchor="ctr">
              <a:noAutofit/>
            </a:bodyPr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105" name="e4"/>
            <p:cNvSpPr/>
            <p:nvPr/>
          </p:nvSpPr>
          <p:spPr>
            <a:xfrm>
              <a:off x="8026918" y="5555245"/>
              <a:ext cx="605294" cy="646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22860" tIns="22860" rIns="22860" bIns="22860" numCol="1" anchor="t">
              <a:spAutoFit/>
            </a:bodyPr>
            <a:lstStyle/>
            <a:p>
              <a:pPr defTabSz="914217" hangingPunct="0"/>
              <a:r>
                <a:rPr kern="0">
                  <a:solidFill>
                    <a:srgbClr val="445469"/>
                  </a:solidFill>
                  <a:latin typeface="Helvetica"/>
                  <a:sym typeface="Helvetica"/>
                </a:rPr>
                <a:t>e4</a:t>
              </a:r>
            </a:p>
          </p:txBody>
        </p:sp>
        <p:sp>
          <p:nvSpPr>
            <p:cNvPr id="113" name="in4"/>
            <p:cNvSpPr/>
            <p:nvPr/>
          </p:nvSpPr>
          <p:spPr>
            <a:xfrm>
              <a:off x="6683206" y="5594453"/>
              <a:ext cx="707886" cy="646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22860" tIns="22860" rIns="22860" bIns="22860" numCol="1" anchor="t">
              <a:spAutoFit/>
            </a:bodyPr>
            <a:lstStyle/>
            <a:p>
              <a:pPr defTabSz="914217" hangingPunct="0"/>
              <a:r>
                <a:rPr kern="0">
                  <a:solidFill>
                    <a:srgbClr val="445469"/>
                  </a:solidFill>
                  <a:latin typeface="Helvetica"/>
                  <a:sym typeface="Helvetica"/>
                </a:rPr>
                <a:t>in4</a:t>
              </a:r>
            </a:p>
          </p:txBody>
        </p:sp>
      </p:grpSp>
      <p:sp>
        <p:nvSpPr>
          <p:cNvPr id="116" name="in7"/>
          <p:cNvSpPr/>
          <p:nvPr/>
        </p:nvSpPr>
        <p:spPr>
          <a:xfrm>
            <a:off x="10855761" y="5403713"/>
            <a:ext cx="1315745" cy="60016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2860" tIns="22860" rIns="22860" bIns="22860" numCol="1" anchor="t">
            <a:spAutoFit/>
          </a:bodyPr>
          <a:lstStyle/>
          <a:p>
            <a:pPr defTabSz="914217" hangingPunct="0"/>
            <a:r>
              <a:rPr lang="en-US" b="1" kern="0" dirty="0">
                <a:solidFill>
                  <a:srgbClr val="BD392F">
                    <a:lumMod val="60000"/>
                    <a:lumOff val="40000"/>
                  </a:srgbClr>
                </a:solidFill>
                <a:latin typeface="Helvetica"/>
                <a:sym typeface="Helvetica"/>
              </a:rPr>
              <a:t>After R2 </a:t>
            </a:r>
          </a:p>
          <a:p>
            <a:pPr defTabSz="914217" hangingPunct="0"/>
            <a:r>
              <a:rPr lang="en-US" b="1" kern="0" dirty="0">
                <a:solidFill>
                  <a:srgbClr val="BD392F">
                    <a:lumMod val="60000"/>
                    <a:lumOff val="40000"/>
                  </a:srgbClr>
                </a:solidFill>
                <a:latin typeface="Helvetica"/>
                <a:sym typeface="Helvetica"/>
              </a:rPr>
              <a:t>export filter</a:t>
            </a:r>
            <a:endParaRPr b="1" kern="0" dirty="0">
              <a:solidFill>
                <a:srgbClr val="BD392F">
                  <a:lumMod val="60000"/>
                  <a:lumOff val="40000"/>
                </a:srgbClr>
              </a:solidFill>
              <a:latin typeface="Helvetica"/>
              <a:sym typeface="Helvetica"/>
            </a:endParaRPr>
          </a:p>
        </p:txBody>
      </p:sp>
      <p:sp>
        <p:nvSpPr>
          <p:cNvPr id="117" name="in7"/>
          <p:cNvSpPr/>
          <p:nvPr/>
        </p:nvSpPr>
        <p:spPr>
          <a:xfrm>
            <a:off x="9937415" y="5922171"/>
            <a:ext cx="1328569" cy="60016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2860" tIns="22860" rIns="22860" bIns="22860" numCol="1" anchor="t">
            <a:spAutoFit/>
          </a:bodyPr>
          <a:lstStyle/>
          <a:p>
            <a:pPr defTabSz="914217" hangingPunct="0"/>
            <a:r>
              <a:rPr lang="en-US" b="1" kern="0" dirty="0">
                <a:solidFill>
                  <a:srgbClr val="BD392F">
                    <a:lumMod val="60000"/>
                    <a:lumOff val="40000"/>
                  </a:srgbClr>
                </a:solidFill>
                <a:latin typeface="Helvetica"/>
                <a:sym typeface="Helvetica"/>
              </a:rPr>
              <a:t>After R1</a:t>
            </a:r>
          </a:p>
          <a:p>
            <a:pPr defTabSz="914217" hangingPunct="0"/>
            <a:r>
              <a:rPr lang="en-US" b="1" kern="0" dirty="0">
                <a:solidFill>
                  <a:srgbClr val="BD392F">
                    <a:lumMod val="60000"/>
                    <a:lumOff val="40000"/>
                  </a:srgbClr>
                </a:solidFill>
                <a:latin typeface="Helvetica"/>
                <a:sym typeface="Helvetica"/>
              </a:rPr>
              <a:t>import filter</a:t>
            </a:r>
            <a:endParaRPr b="1" kern="0" dirty="0">
              <a:solidFill>
                <a:srgbClr val="BD392F">
                  <a:lumMod val="60000"/>
                  <a:lumOff val="40000"/>
                </a:srgbClr>
              </a:solidFill>
              <a:latin typeface="Helvetica"/>
              <a:sym typeface="Helvetica"/>
            </a:endParaRPr>
          </a:p>
        </p:txBody>
      </p:sp>
      <p:cxnSp>
        <p:nvCxnSpPr>
          <p:cNvPr id="3" name="Straight Arrow Connector 2"/>
          <p:cNvCxnSpPr/>
          <p:nvPr/>
        </p:nvCxnSpPr>
        <p:spPr>
          <a:xfrm flipH="1" flipV="1">
            <a:off x="10213975" y="5143501"/>
            <a:ext cx="76200" cy="647700"/>
          </a:xfrm>
          <a:prstGeom prst="straightConnector1">
            <a:avLst/>
          </a:prstGeom>
          <a:noFill/>
          <a:ln w="95250" cap="flat">
            <a:solidFill>
              <a:schemeClr val="accent4">
                <a:lumMod val="60000"/>
                <a:lumOff val="40000"/>
              </a:schemeClr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22" name="Straight Arrow Connector 121"/>
          <p:cNvCxnSpPr/>
          <p:nvPr/>
        </p:nvCxnSpPr>
        <p:spPr>
          <a:xfrm flipH="1" flipV="1">
            <a:off x="10940121" y="4990306"/>
            <a:ext cx="226355" cy="381795"/>
          </a:xfrm>
          <a:prstGeom prst="straightConnector1">
            <a:avLst/>
          </a:prstGeom>
          <a:noFill/>
          <a:ln w="95250" cap="flat">
            <a:solidFill>
              <a:schemeClr val="accent4">
                <a:lumMod val="60000"/>
                <a:lumOff val="40000"/>
              </a:schemeClr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18" name="in7"/>
          <p:cNvSpPr/>
          <p:nvPr/>
        </p:nvSpPr>
        <p:spPr>
          <a:xfrm>
            <a:off x="6201364" y="2426425"/>
            <a:ext cx="2046714" cy="60016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2860" tIns="22860" rIns="22860" bIns="22860" numCol="1" anchor="t">
            <a:spAutoFit/>
          </a:bodyPr>
          <a:lstStyle/>
          <a:p>
            <a:pPr defTabSz="914217" hangingPunct="0"/>
            <a:r>
              <a:rPr lang="en-US" b="1" kern="0" dirty="0">
                <a:solidFill>
                  <a:srgbClr val="BD392F">
                    <a:lumMod val="60000"/>
                    <a:lumOff val="40000"/>
                  </a:srgbClr>
                </a:solidFill>
                <a:latin typeface="Helvetica"/>
                <a:sym typeface="Helvetica"/>
              </a:rPr>
              <a:t>Redistribution</a:t>
            </a:r>
          </a:p>
          <a:p>
            <a:pPr defTabSz="914217" hangingPunct="0"/>
            <a:r>
              <a:rPr lang="en-US" b="1" kern="0" dirty="0">
                <a:solidFill>
                  <a:srgbClr val="BD392F">
                    <a:lumMod val="60000"/>
                    <a:lumOff val="40000"/>
                  </a:srgbClr>
                </a:solidFill>
                <a:latin typeface="Helvetica"/>
                <a:sym typeface="Helvetica"/>
              </a:rPr>
              <a:t>From CON to BGP</a:t>
            </a:r>
            <a:endParaRPr b="1" kern="0" dirty="0">
              <a:solidFill>
                <a:srgbClr val="BD392F">
                  <a:lumMod val="60000"/>
                  <a:lumOff val="40000"/>
                </a:srgbClr>
              </a:solidFill>
              <a:latin typeface="Helvetica"/>
              <a:sym typeface="Helvetica"/>
            </a:endParaRPr>
          </a:p>
        </p:txBody>
      </p:sp>
      <p:cxnSp>
        <p:nvCxnSpPr>
          <p:cNvPr id="119" name="Straight Arrow Connector 118"/>
          <p:cNvCxnSpPr/>
          <p:nvPr/>
        </p:nvCxnSpPr>
        <p:spPr>
          <a:xfrm>
            <a:off x="7586655" y="3112697"/>
            <a:ext cx="211780" cy="476324"/>
          </a:xfrm>
          <a:prstGeom prst="straightConnector1">
            <a:avLst/>
          </a:prstGeom>
          <a:noFill/>
          <a:ln w="95250" cap="flat">
            <a:solidFill>
              <a:schemeClr val="accent4">
                <a:lumMod val="60000"/>
                <a:lumOff val="40000"/>
              </a:schemeClr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" name="TextBox 3"/>
          <p:cNvSpPr txBox="1"/>
          <p:nvPr/>
        </p:nvSpPr>
        <p:spPr>
          <a:xfrm>
            <a:off x="9078595" y="3154680"/>
            <a:ext cx="46231" cy="3231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22860" tIns="22860" rIns="22860" bIns="22860" numCol="1" spcCol="38100" rtlCol="0" anchor="t">
            <a:spAutoFit/>
          </a:bodyPr>
          <a:lstStyle/>
          <a:p>
            <a:pPr defTabSz="914217" hangingPunct="0"/>
            <a:endParaRPr lang="en-US" kern="0">
              <a:solidFill>
                <a:srgbClr val="445469"/>
              </a:solidFill>
              <a:latin typeface="Helvetica"/>
              <a:sym typeface="Helvetica"/>
            </a:endParaRPr>
          </a:p>
        </p:txBody>
      </p:sp>
      <p:sp>
        <p:nvSpPr>
          <p:cNvPr id="120" name="in7"/>
          <p:cNvSpPr/>
          <p:nvPr/>
        </p:nvSpPr>
        <p:spPr>
          <a:xfrm>
            <a:off x="9797205" y="2466486"/>
            <a:ext cx="2187778" cy="60016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2860" tIns="22860" rIns="22860" bIns="22860" numCol="1" anchor="t">
            <a:spAutoFit/>
          </a:bodyPr>
          <a:lstStyle/>
          <a:p>
            <a:pPr defTabSz="914217" hangingPunct="0"/>
            <a:r>
              <a:rPr lang="en-US" b="1" kern="0" dirty="0">
                <a:solidFill>
                  <a:srgbClr val="BD392F">
                    <a:lumMod val="60000"/>
                    <a:lumOff val="40000"/>
                  </a:srgbClr>
                </a:solidFill>
                <a:latin typeface="Helvetica"/>
                <a:sym typeface="Helvetica"/>
              </a:rPr>
              <a:t>BGP peering </a:t>
            </a:r>
          </a:p>
          <a:p>
            <a:pPr defTabSz="914217" hangingPunct="0"/>
            <a:r>
              <a:rPr lang="en-US" b="1" kern="0" dirty="0">
                <a:solidFill>
                  <a:srgbClr val="BD392F">
                    <a:lumMod val="60000"/>
                    <a:lumOff val="40000"/>
                  </a:srgbClr>
                </a:solidFill>
                <a:latin typeface="Helvetica"/>
                <a:sym typeface="Helvetica"/>
              </a:rPr>
              <a:t>Between R1 and R2</a:t>
            </a:r>
            <a:endParaRPr b="1" kern="0" dirty="0">
              <a:solidFill>
                <a:srgbClr val="BD392F">
                  <a:lumMod val="60000"/>
                  <a:lumOff val="40000"/>
                </a:srgbClr>
              </a:solidFill>
              <a:latin typeface="Helvetica"/>
              <a:sym typeface="Helvetica"/>
            </a:endParaRPr>
          </a:p>
        </p:txBody>
      </p:sp>
      <p:cxnSp>
        <p:nvCxnSpPr>
          <p:cNvPr id="121" name="Straight Arrow Connector 120"/>
          <p:cNvCxnSpPr/>
          <p:nvPr/>
        </p:nvCxnSpPr>
        <p:spPr>
          <a:xfrm flipH="1">
            <a:off x="10493375" y="3178188"/>
            <a:ext cx="209667" cy="682612"/>
          </a:xfrm>
          <a:prstGeom prst="straightConnector1">
            <a:avLst/>
          </a:prstGeom>
          <a:noFill/>
          <a:ln w="95250" cap="flat">
            <a:solidFill>
              <a:schemeClr val="accent4">
                <a:lumMod val="60000"/>
                <a:lumOff val="40000"/>
              </a:schemeClr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480943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6" grpId="0"/>
      <p:bldP spid="117" grpId="0"/>
      <p:bldP spid="118" grpId="0"/>
      <p:bldP spid="120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Group"/>
          <p:cNvSpPr/>
          <p:nvPr/>
        </p:nvSpPr>
        <p:spPr>
          <a:xfrm>
            <a:off x="4044310" y="241508"/>
            <a:ext cx="4106573" cy="76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2860" rIns="22860">
            <a:spAutoFit/>
          </a:bodyPr>
          <a:lstStyle>
            <a:lvl1pPr algn="ctr">
              <a:defRPr sz="8800" b="1"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pPr defTabSz="914217" hangingPunct="0"/>
            <a:r>
              <a:rPr sz="4400" kern="0">
                <a:solidFill>
                  <a:srgbClr val="445469"/>
                </a:solidFill>
              </a:rPr>
              <a:t>Running Example</a:t>
            </a:r>
          </a:p>
        </p:txBody>
      </p:sp>
      <p:grpSp>
        <p:nvGrpSpPr>
          <p:cNvPr id="1068" name="Group"/>
          <p:cNvGrpSpPr/>
          <p:nvPr/>
        </p:nvGrpSpPr>
        <p:grpSpPr>
          <a:xfrm>
            <a:off x="518128" y="1951565"/>
            <a:ext cx="11355531" cy="4836052"/>
            <a:chOff x="0" y="0"/>
            <a:chExt cx="22711059" cy="9672103"/>
          </a:xfrm>
        </p:grpSpPr>
        <p:grpSp>
          <p:nvGrpSpPr>
            <p:cNvPr id="1045" name="Group"/>
            <p:cNvGrpSpPr/>
            <p:nvPr/>
          </p:nvGrpSpPr>
          <p:grpSpPr>
            <a:xfrm>
              <a:off x="0" y="104533"/>
              <a:ext cx="9092772" cy="9463036"/>
              <a:chOff x="0" y="0"/>
              <a:chExt cx="9092771" cy="9463034"/>
            </a:xfrm>
          </p:grpSpPr>
          <p:sp>
            <p:nvSpPr>
              <p:cNvPr id="1002" name="Line"/>
              <p:cNvSpPr/>
              <p:nvPr/>
            </p:nvSpPr>
            <p:spPr>
              <a:xfrm rot="5400000" flipH="1">
                <a:off x="3676291" y="6448777"/>
                <a:ext cx="3083889" cy="112179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0964" extrusionOk="0">
                    <a:moveTo>
                      <a:pt x="0" y="20964"/>
                    </a:moveTo>
                    <a:cubicBezTo>
                      <a:pt x="1351" y="10759"/>
                      <a:pt x="6302" y="1075"/>
                      <a:pt x="12112" y="85"/>
                    </a:cubicBezTo>
                    <a:cubicBezTo>
                      <a:pt x="16342" y="-636"/>
                      <a:pt x="20016" y="3304"/>
                      <a:pt x="21600" y="8541"/>
                    </a:cubicBezTo>
                  </a:path>
                </a:pathLst>
              </a:custGeom>
              <a:noFill/>
              <a:ln w="190500" cap="flat">
                <a:solidFill>
                  <a:schemeClr val="bg1">
                    <a:lumMod val="75000"/>
                  </a:schemeClr>
                </a:solidFill>
                <a:prstDash val="solid"/>
                <a:miter lim="800000"/>
                <a:tailEnd type="triangle" w="med" len="med"/>
              </a:ln>
              <a:effectLst/>
            </p:spPr>
            <p:txBody>
              <a:bodyPr wrap="square" lIns="22860" tIns="22860" rIns="22860" bIns="22860" numCol="1" anchor="t">
                <a:noAutofit/>
              </a:bodyPr>
              <a:lstStyle/>
              <a:p>
                <a:pPr defTabSz="914217" hangingPunct="0"/>
                <a:endParaRPr kern="0">
                  <a:solidFill>
                    <a:srgbClr val="445469"/>
                  </a:solidFill>
                  <a:latin typeface="Helvetica"/>
                  <a:sym typeface="Helvetica"/>
                </a:endParaRPr>
              </a:p>
            </p:txBody>
          </p:sp>
          <p:sp>
            <p:nvSpPr>
              <p:cNvPr id="1003" name="Line"/>
              <p:cNvSpPr/>
              <p:nvPr/>
            </p:nvSpPr>
            <p:spPr>
              <a:xfrm>
                <a:off x="5241862" y="4484243"/>
                <a:ext cx="3850909" cy="51116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455" extrusionOk="0">
                    <a:moveTo>
                      <a:pt x="0" y="21455"/>
                    </a:moveTo>
                    <a:cubicBezTo>
                      <a:pt x="2071" y="7577"/>
                      <a:pt x="6667" y="-145"/>
                      <a:pt x="11404" y="2"/>
                    </a:cubicBezTo>
                    <a:cubicBezTo>
                      <a:pt x="15733" y="136"/>
                      <a:pt x="19529" y="8299"/>
                      <a:pt x="21600" y="21235"/>
                    </a:cubicBezTo>
                  </a:path>
                </a:pathLst>
              </a:custGeom>
              <a:noFill/>
              <a:ln w="190500" cap="flat">
                <a:solidFill>
                  <a:schemeClr val="bg1">
                    <a:lumMod val="75000"/>
                  </a:schemeClr>
                </a:solidFill>
                <a:prstDash val="solid"/>
                <a:miter lim="800000"/>
                <a:tailEnd type="triangle" w="med" len="med"/>
              </a:ln>
              <a:effectLst/>
            </p:spPr>
            <p:txBody>
              <a:bodyPr wrap="square" lIns="22860" tIns="22860" rIns="22860" bIns="22860" numCol="1" anchor="t">
                <a:noAutofit/>
              </a:bodyPr>
              <a:lstStyle/>
              <a:p>
                <a:pPr defTabSz="914217" hangingPunct="0"/>
                <a:endParaRPr kern="0">
                  <a:solidFill>
                    <a:srgbClr val="445469"/>
                  </a:solidFill>
                  <a:latin typeface="Helvetica"/>
                  <a:sym typeface="Helvetica"/>
                </a:endParaRPr>
              </a:p>
            </p:txBody>
          </p:sp>
          <p:sp>
            <p:nvSpPr>
              <p:cNvPr id="1004" name="Line"/>
              <p:cNvSpPr/>
              <p:nvPr/>
            </p:nvSpPr>
            <p:spPr>
              <a:xfrm rot="10800000">
                <a:off x="5878912" y="5007066"/>
                <a:ext cx="3191158" cy="5669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9748" extrusionOk="0">
                    <a:moveTo>
                      <a:pt x="0" y="19748"/>
                    </a:moveTo>
                    <a:cubicBezTo>
                      <a:pt x="2067" y="6204"/>
                      <a:pt x="7763" y="-1852"/>
                      <a:pt x="13605" y="365"/>
                    </a:cubicBezTo>
                    <a:cubicBezTo>
                      <a:pt x="17096" y="1689"/>
                      <a:pt x="20083" y="6508"/>
                      <a:pt x="21600" y="14080"/>
                    </a:cubicBezTo>
                  </a:path>
                </a:pathLst>
              </a:custGeom>
              <a:noFill/>
              <a:ln w="190500" cap="flat">
                <a:solidFill>
                  <a:schemeClr val="bg1">
                    <a:lumMod val="75000"/>
                  </a:schemeClr>
                </a:solidFill>
                <a:prstDash val="solid"/>
                <a:miter lim="800000"/>
                <a:tailEnd type="triangle" w="med" len="med"/>
              </a:ln>
              <a:effectLst/>
            </p:spPr>
            <p:txBody>
              <a:bodyPr wrap="square" lIns="22860" tIns="22860" rIns="22860" bIns="22860" numCol="1" anchor="t">
                <a:noAutofit/>
              </a:bodyPr>
              <a:lstStyle/>
              <a:p>
                <a:pPr defTabSz="914217" hangingPunct="0"/>
                <a:endParaRPr kern="0">
                  <a:solidFill>
                    <a:srgbClr val="445469"/>
                  </a:solidFill>
                  <a:latin typeface="Helvetica"/>
                  <a:sym typeface="Helvetica"/>
                </a:endParaRPr>
              </a:p>
            </p:txBody>
          </p:sp>
          <p:sp>
            <p:nvSpPr>
              <p:cNvPr id="1005" name="Line"/>
              <p:cNvSpPr/>
              <p:nvPr/>
            </p:nvSpPr>
            <p:spPr>
              <a:xfrm rot="16200000" flipH="1">
                <a:off x="3517068" y="6199071"/>
                <a:ext cx="2590121" cy="43407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0168" extrusionOk="0">
                    <a:moveTo>
                      <a:pt x="0" y="20168"/>
                    </a:moveTo>
                    <a:cubicBezTo>
                      <a:pt x="2786" y="8770"/>
                      <a:pt x="6520" y="1910"/>
                      <a:pt x="10402" y="342"/>
                    </a:cubicBezTo>
                    <a:cubicBezTo>
                      <a:pt x="14791" y="-1432"/>
                      <a:pt x="18875" y="3792"/>
                      <a:pt x="21600" y="14030"/>
                    </a:cubicBezTo>
                  </a:path>
                </a:pathLst>
              </a:custGeom>
              <a:noFill/>
              <a:ln w="190500" cap="flat">
                <a:solidFill>
                  <a:schemeClr val="bg1">
                    <a:lumMod val="75000"/>
                  </a:schemeClr>
                </a:solidFill>
                <a:prstDash val="solid"/>
                <a:miter lim="800000"/>
                <a:tailEnd type="triangle" w="med" len="med"/>
              </a:ln>
              <a:effectLst/>
            </p:spPr>
            <p:txBody>
              <a:bodyPr wrap="square" lIns="22860" tIns="22860" rIns="22860" bIns="22860" numCol="1" anchor="t">
                <a:noAutofit/>
              </a:bodyPr>
              <a:lstStyle/>
              <a:p>
                <a:pPr defTabSz="914217" hangingPunct="0"/>
                <a:endParaRPr kern="0">
                  <a:solidFill>
                    <a:srgbClr val="445469"/>
                  </a:solidFill>
                  <a:latin typeface="Helvetica"/>
                  <a:sym typeface="Helvetica"/>
                </a:endParaRPr>
              </a:p>
            </p:txBody>
          </p:sp>
          <p:sp>
            <p:nvSpPr>
              <p:cNvPr id="1006" name="Line"/>
              <p:cNvSpPr/>
              <p:nvPr/>
            </p:nvSpPr>
            <p:spPr>
              <a:xfrm rot="5400000" flipH="1">
                <a:off x="4108239" y="2905575"/>
                <a:ext cx="2811904" cy="43762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052" extrusionOk="0">
                    <a:moveTo>
                      <a:pt x="0" y="21052"/>
                    </a:moveTo>
                    <a:cubicBezTo>
                      <a:pt x="2306" y="7548"/>
                      <a:pt x="7156" y="-548"/>
                      <a:pt x="12160" y="29"/>
                    </a:cubicBezTo>
                    <a:cubicBezTo>
                      <a:pt x="16129" y="487"/>
                      <a:pt x="19623" y="6862"/>
                      <a:pt x="21600" y="16934"/>
                    </a:cubicBezTo>
                  </a:path>
                </a:pathLst>
              </a:custGeom>
              <a:noFill/>
              <a:ln w="190500" cap="flat">
                <a:solidFill>
                  <a:schemeClr val="bg1">
                    <a:lumMod val="75000"/>
                  </a:schemeClr>
                </a:solidFill>
                <a:prstDash val="solid"/>
                <a:miter lim="800000"/>
                <a:tailEnd type="triangle" w="med" len="med"/>
              </a:ln>
              <a:effectLst/>
            </p:spPr>
            <p:txBody>
              <a:bodyPr wrap="square" lIns="22860" tIns="22860" rIns="22860" bIns="22860" numCol="1" anchor="t">
                <a:noAutofit/>
              </a:bodyPr>
              <a:lstStyle/>
              <a:p>
                <a:pPr defTabSz="914217" hangingPunct="0"/>
                <a:endParaRPr kern="0">
                  <a:solidFill>
                    <a:srgbClr val="445469"/>
                  </a:solidFill>
                  <a:latin typeface="Helvetica"/>
                  <a:sym typeface="Helvetica"/>
                </a:endParaRPr>
              </a:p>
            </p:txBody>
          </p:sp>
          <p:sp>
            <p:nvSpPr>
              <p:cNvPr id="1007" name="Line"/>
              <p:cNvSpPr/>
              <p:nvPr/>
            </p:nvSpPr>
            <p:spPr>
              <a:xfrm rot="16200000" flipH="1">
                <a:off x="3400759" y="2243713"/>
                <a:ext cx="2867191" cy="5490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0455" extrusionOk="0">
                    <a:moveTo>
                      <a:pt x="0" y="20455"/>
                    </a:moveTo>
                    <a:cubicBezTo>
                      <a:pt x="2267" y="9436"/>
                      <a:pt x="6630" y="1857"/>
                      <a:pt x="11223" y="272"/>
                    </a:cubicBezTo>
                    <a:cubicBezTo>
                      <a:pt x="15327" y="-1145"/>
                      <a:pt x="19117" y="3051"/>
                      <a:pt x="21600" y="11153"/>
                    </a:cubicBezTo>
                  </a:path>
                </a:pathLst>
              </a:custGeom>
              <a:noFill/>
              <a:ln w="190500" cap="flat">
                <a:solidFill>
                  <a:schemeClr val="bg1">
                    <a:lumMod val="75000"/>
                  </a:schemeClr>
                </a:solidFill>
                <a:prstDash val="solid"/>
                <a:miter lim="800000"/>
                <a:tailEnd type="triangle" w="med" len="med"/>
              </a:ln>
              <a:effectLst/>
            </p:spPr>
            <p:txBody>
              <a:bodyPr wrap="square" lIns="22860" tIns="22860" rIns="22860" bIns="22860" numCol="1" anchor="t">
                <a:noAutofit/>
              </a:bodyPr>
              <a:lstStyle/>
              <a:p>
                <a:pPr defTabSz="914217" hangingPunct="0"/>
                <a:endParaRPr kern="0">
                  <a:solidFill>
                    <a:srgbClr val="445469"/>
                  </a:solidFill>
                  <a:latin typeface="Helvetica"/>
                  <a:sym typeface="Helvetica"/>
                </a:endParaRPr>
              </a:p>
            </p:txBody>
          </p:sp>
          <p:sp>
            <p:nvSpPr>
              <p:cNvPr id="1008" name="Circle"/>
              <p:cNvSpPr/>
              <p:nvPr/>
            </p:nvSpPr>
            <p:spPr>
              <a:xfrm>
                <a:off x="4284721" y="3848867"/>
                <a:ext cx="1778001" cy="1778001"/>
              </a:xfrm>
              <a:prstGeom prst="ellipse">
                <a:avLst/>
              </a:prstGeom>
              <a:solidFill>
                <a:schemeClr val="accent5">
                  <a:satOff val="-10408"/>
                  <a:lumOff val="16519"/>
                </a:schemeClr>
              </a:solidFill>
              <a:ln w="12700" cap="flat">
                <a:solidFill>
                  <a:schemeClr val="accent1"/>
                </a:solidFill>
                <a:prstDash val="solid"/>
                <a:miter lim="800000"/>
              </a:ln>
              <a:effectLst/>
            </p:spPr>
            <p:txBody>
              <a:bodyPr wrap="square" lIns="22860" tIns="22860" rIns="22860" bIns="22860" numCol="1" anchor="ctr">
                <a:noAutofit/>
              </a:bodyPr>
              <a:lstStyle/>
              <a:p>
                <a:pPr defTabSz="914217" hangingPunct="0"/>
                <a:endParaRPr kern="0">
                  <a:solidFill>
                    <a:srgbClr val="445469"/>
                  </a:solidFill>
                  <a:latin typeface="Helvetica"/>
                  <a:sym typeface="Helvetica"/>
                </a:endParaRPr>
              </a:p>
            </p:txBody>
          </p:sp>
          <p:sp>
            <p:nvSpPr>
              <p:cNvPr id="1009" name="Line"/>
              <p:cNvSpPr/>
              <p:nvPr/>
            </p:nvSpPr>
            <p:spPr>
              <a:xfrm>
                <a:off x="1059175" y="4712278"/>
                <a:ext cx="3177458" cy="10118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9588" extrusionOk="0">
                    <a:moveTo>
                      <a:pt x="0" y="19588"/>
                    </a:moveTo>
                    <a:cubicBezTo>
                      <a:pt x="4023" y="2896"/>
                      <a:pt x="8858" y="3943"/>
                      <a:pt x="13765" y="1477"/>
                    </a:cubicBezTo>
                    <a:cubicBezTo>
                      <a:pt x="16605" y="49"/>
                      <a:pt x="19278" y="-2012"/>
                      <a:pt x="21600" y="4501"/>
                    </a:cubicBezTo>
                  </a:path>
                </a:pathLst>
              </a:custGeom>
              <a:noFill/>
              <a:ln w="190500" cap="flat">
                <a:solidFill>
                  <a:schemeClr val="bg1">
                    <a:lumMod val="75000"/>
                  </a:schemeClr>
                </a:solidFill>
                <a:prstDash val="solid"/>
                <a:miter lim="800000"/>
                <a:tailEnd type="triangle" w="med" len="med"/>
              </a:ln>
              <a:effectLst/>
            </p:spPr>
            <p:txBody>
              <a:bodyPr wrap="square" lIns="22860" tIns="22860" rIns="22860" bIns="22860" numCol="1" anchor="t">
                <a:noAutofit/>
              </a:bodyPr>
              <a:lstStyle/>
              <a:p>
                <a:pPr defTabSz="914217" hangingPunct="0"/>
                <a:endParaRPr kern="0">
                  <a:solidFill>
                    <a:srgbClr val="445469"/>
                  </a:solidFill>
                  <a:latin typeface="Helvetica"/>
                  <a:sym typeface="Helvetica"/>
                </a:endParaRPr>
              </a:p>
            </p:txBody>
          </p:sp>
          <p:sp>
            <p:nvSpPr>
              <p:cNvPr id="1010" name="R1BGP"/>
              <p:cNvSpPr/>
              <p:nvPr/>
            </p:nvSpPr>
            <p:spPr>
              <a:xfrm>
                <a:off x="4410179" y="4323845"/>
                <a:ext cx="1531829" cy="83099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22860" tIns="22860" rIns="22860" bIns="22860" numCol="1" anchor="t">
                <a:spAutoFit/>
              </a:bodyPr>
              <a:lstStyle/>
              <a:p>
                <a:pPr defTabSz="914217" hangingPunct="0">
                  <a:defRPr sz="4800">
                    <a:solidFill>
                      <a:srgbClr val="FFFFFF"/>
                    </a:solidFill>
                  </a:defRPr>
                </a:pPr>
                <a:r>
                  <a:rPr sz="2400" kern="0">
                    <a:solidFill>
                      <a:srgbClr val="FFFFFF"/>
                    </a:solidFill>
                    <a:latin typeface="Helvetica"/>
                    <a:sym typeface="Helvetica"/>
                  </a:rPr>
                  <a:t>R1</a:t>
                </a:r>
                <a:r>
                  <a:rPr sz="1200" kern="0">
                    <a:solidFill>
                      <a:srgbClr val="FFFFFF"/>
                    </a:solidFill>
                    <a:latin typeface="Helvetica"/>
                    <a:sym typeface="Helvetica"/>
                  </a:rPr>
                  <a:t>BGP</a:t>
                </a:r>
              </a:p>
            </p:txBody>
          </p:sp>
          <p:sp>
            <p:nvSpPr>
              <p:cNvPr id="1011" name="Circle"/>
              <p:cNvSpPr/>
              <p:nvPr/>
            </p:nvSpPr>
            <p:spPr>
              <a:xfrm>
                <a:off x="0" y="3848867"/>
                <a:ext cx="1778000" cy="1778001"/>
              </a:xfrm>
              <a:prstGeom prst="ellipse">
                <a:avLst/>
              </a:prstGeom>
              <a:solidFill>
                <a:schemeClr val="accent5">
                  <a:satOff val="-10408"/>
                  <a:lumOff val="16519"/>
                </a:schemeClr>
              </a:solidFill>
              <a:ln w="12700" cap="flat">
                <a:solidFill>
                  <a:schemeClr val="accent1"/>
                </a:solidFill>
                <a:prstDash val="solid"/>
                <a:miter lim="800000"/>
              </a:ln>
              <a:effectLst/>
            </p:spPr>
            <p:txBody>
              <a:bodyPr wrap="square" lIns="22860" tIns="22860" rIns="22860" bIns="22860" numCol="1" anchor="ctr">
                <a:noAutofit/>
              </a:bodyPr>
              <a:lstStyle/>
              <a:p>
                <a:pPr defTabSz="914217" hangingPunct="0"/>
                <a:endParaRPr kern="0">
                  <a:solidFill>
                    <a:srgbClr val="445469"/>
                  </a:solidFill>
                  <a:latin typeface="Helvetica"/>
                  <a:sym typeface="Helvetica"/>
                </a:endParaRPr>
              </a:p>
            </p:txBody>
          </p:sp>
          <p:sp>
            <p:nvSpPr>
              <p:cNvPr id="1012" name="Circle"/>
              <p:cNvSpPr/>
              <p:nvPr/>
            </p:nvSpPr>
            <p:spPr>
              <a:xfrm>
                <a:off x="4284721" y="7685034"/>
                <a:ext cx="1778001" cy="1778000"/>
              </a:xfrm>
              <a:prstGeom prst="ellipse">
                <a:avLst/>
              </a:prstGeom>
              <a:solidFill>
                <a:schemeClr val="accent5">
                  <a:satOff val="-10408"/>
                  <a:lumOff val="16519"/>
                </a:schemeClr>
              </a:solidFill>
              <a:ln w="12700" cap="flat">
                <a:solidFill>
                  <a:schemeClr val="accent1"/>
                </a:solidFill>
                <a:prstDash val="solid"/>
                <a:miter lim="800000"/>
              </a:ln>
              <a:effectLst/>
            </p:spPr>
            <p:txBody>
              <a:bodyPr wrap="square" lIns="22860" tIns="22860" rIns="22860" bIns="22860" numCol="1" anchor="ctr">
                <a:noAutofit/>
              </a:bodyPr>
              <a:lstStyle/>
              <a:p>
                <a:pPr defTabSz="914217" hangingPunct="0"/>
                <a:endParaRPr kern="0">
                  <a:solidFill>
                    <a:srgbClr val="445469"/>
                  </a:solidFill>
                  <a:latin typeface="Helvetica"/>
                  <a:sym typeface="Helvetica"/>
                </a:endParaRPr>
              </a:p>
            </p:txBody>
          </p:sp>
          <p:sp>
            <p:nvSpPr>
              <p:cNvPr id="1013" name="Circle"/>
              <p:cNvSpPr/>
              <p:nvPr/>
            </p:nvSpPr>
            <p:spPr>
              <a:xfrm>
                <a:off x="4284721" y="0"/>
                <a:ext cx="1778001" cy="1778000"/>
              </a:xfrm>
              <a:prstGeom prst="ellipse">
                <a:avLst/>
              </a:prstGeom>
              <a:solidFill>
                <a:schemeClr val="accent5">
                  <a:satOff val="-10408"/>
                  <a:lumOff val="16519"/>
                </a:schemeClr>
              </a:solidFill>
              <a:ln w="12700" cap="flat">
                <a:solidFill>
                  <a:schemeClr val="accent1"/>
                </a:solidFill>
                <a:prstDash val="solid"/>
                <a:miter lim="800000"/>
              </a:ln>
              <a:effectLst/>
            </p:spPr>
            <p:txBody>
              <a:bodyPr wrap="square" lIns="22860" tIns="22860" rIns="22860" bIns="22860" numCol="1" anchor="ctr">
                <a:noAutofit/>
              </a:bodyPr>
              <a:lstStyle/>
              <a:p>
                <a:pPr defTabSz="914217" hangingPunct="0"/>
                <a:endParaRPr kern="0">
                  <a:solidFill>
                    <a:srgbClr val="445469"/>
                  </a:solidFill>
                  <a:latin typeface="Helvetica"/>
                  <a:sym typeface="Helvetica"/>
                </a:endParaRPr>
              </a:p>
            </p:txBody>
          </p:sp>
          <p:sp>
            <p:nvSpPr>
              <p:cNvPr id="1014" name="R1CON"/>
              <p:cNvSpPr/>
              <p:nvPr/>
            </p:nvSpPr>
            <p:spPr>
              <a:xfrm>
                <a:off x="125458" y="4323845"/>
                <a:ext cx="1563889" cy="83099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22860" tIns="22860" rIns="22860" bIns="22860" numCol="1" anchor="t">
                <a:spAutoFit/>
              </a:bodyPr>
              <a:lstStyle/>
              <a:p>
                <a:pPr defTabSz="914217" hangingPunct="0">
                  <a:defRPr sz="4800">
                    <a:solidFill>
                      <a:srgbClr val="FFFFFF"/>
                    </a:solidFill>
                  </a:defRPr>
                </a:pPr>
                <a:r>
                  <a:rPr sz="2400" kern="0">
                    <a:solidFill>
                      <a:srgbClr val="FFFFFF"/>
                    </a:solidFill>
                    <a:latin typeface="Helvetica"/>
                    <a:sym typeface="Helvetica"/>
                  </a:rPr>
                  <a:t>R1</a:t>
                </a:r>
                <a:r>
                  <a:rPr sz="1200" kern="0">
                    <a:solidFill>
                      <a:srgbClr val="FFFFFF"/>
                    </a:solidFill>
                    <a:latin typeface="Helvetica"/>
                    <a:sym typeface="Helvetica"/>
                  </a:rPr>
                  <a:t>CON</a:t>
                </a:r>
              </a:p>
            </p:txBody>
          </p:sp>
          <p:sp>
            <p:nvSpPr>
              <p:cNvPr id="1015" name="R1OSPF"/>
              <p:cNvSpPr/>
              <p:nvPr/>
            </p:nvSpPr>
            <p:spPr>
              <a:xfrm>
                <a:off x="4342561" y="8160014"/>
                <a:ext cx="1720983" cy="83099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22860" tIns="22860" rIns="22860" bIns="22860" numCol="1" anchor="t">
                <a:spAutoFit/>
              </a:bodyPr>
              <a:lstStyle/>
              <a:p>
                <a:pPr defTabSz="914217" hangingPunct="0">
                  <a:defRPr sz="4800">
                    <a:solidFill>
                      <a:srgbClr val="FFFFFF"/>
                    </a:solidFill>
                  </a:defRPr>
                </a:pPr>
                <a:r>
                  <a:rPr sz="2400" kern="0">
                    <a:solidFill>
                      <a:srgbClr val="FFFFFF"/>
                    </a:solidFill>
                    <a:latin typeface="Helvetica"/>
                    <a:sym typeface="Helvetica"/>
                  </a:rPr>
                  <a:t>R1</a:t>
                </a:r>
                <a:r>
                  <a:rPr sz="1200" kern="0">
                    <a:solidFill>
                      <a:srgbClr val="FFFFFF"/>
                    </a:solidFill>
                    <a:latin typeface="Helvetica"/>
                    <a:sym typeface="Helvetica"/>
                  </a:rPr>
                  <a:t>OSPF</a:t>
                </a:r>
              </a:p>
            </p:txBody>
          </p:sp>
          <p:sp>
            <p:nvSpPr>
              <p:cNvPr id="1016" name="N1BGP"/>
              <p:cNvSpPr/>
              <p:nvPr/>
            </p:nvSpPr>
            <p:spPr>
              <a:xfrm>
                <a:off x="4410179" y="474980"/>
                <a:ext cx="1531829" cy="83099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22860" tIns="22860" rIns="22860" bIns="22860" numCol="1" anchor="t">
                <a:spAutoFit/>
              </a:bodyPr>
              <a:lstStyle/>
              <a:p>
                <a:pPr defTabSz="914217" hangingPunct="0">
                  <a:defRPr sz="4800">
                    <a:solidFill>
                      <a:srgbClr val="FFFFFF"/>
                    </a:solidFill>
                  </a:defRPr>
                </a:pPr>
                <a:r>
                  <a:rPr sz="2400" kern="0">
                    <a:solidFill>
                      <a:srgbClr val="FFFFFF"/>
                    </a:solidFill>
                    <a:latin typeface="Helvetica"/>
                    <a:sym typeface="Helvetica"/>
                  </a:rPr>
                  <a:t>N1</a:t>
                </a:r>
                <a:r>
                  <a:rPr sz="1200" kern="0">
                    <a:solidFill>
                      <a:srgbClr val="FFFFFF"/>
                    </a:solidFill>
                    <a:latin typeface="Helvetica"/>
                    <a:sym typeface="Helvetica"/>
                  </a:rPr>
                  <a:t>BGP</a:t>
                </a:r>
              </a:p>
            </p:txBody>
          </p:sp>
          <p:sp>
            <p:nvSpPr>
              <p:cNvPr id="1017" name="Circle"/>
              <p:cNvSpPr/>
              <p:nvPr/>
            </p:nvSpPr>
            <p:spPr>
              <a:xfrm>
                <a:off x="1931754" y="4536492"/>
                <a:ext cx="330201" cy="330201"/>
              </a:xfrm>
              <a:prstGeom prst="ellipse">
                <a:avLst/>
              </a:prstGeom>
              <a:solidFill>
                <a:schemeClr val="accent6">
                  <a:lumOff val="-3799"/>
                </a:schemeClr>
              </a:solidFill>
              <a:ln w="12700" cap="flat">
                <a:solidFill>
                  <a:schemeClr val="accent6">
                    <a:lumOff val="-3799"/>
                  </a:schemeClr>
                </a:solidFill>
                <a:prstDash val="solid"/>
                <a:miter lim="800000"/>
              </a:ln>
              <a:effectLst/>
            </p:spPr>
            <p:txBody>
              <a:bodyPr wrap="square" lIns="22860" tIns="22860" rIns="22860" bIns="22860" numCol="1" anchor="ctr">
                <a:noAutofit/>
              </a:bodyPr>
              <a:lstStyle/>
              <a:p>
                <a:pPr defTabSz="914217" hangingPunct="0"/>
                <a:endParaRPr kern="0">
                  <a:solidFill>
                    <a:srgbClr val="445469"/>
                  </a:solidFill>
                  <a:latin typeface="Helvetica"/>
                  <a:sym typeface="Helvetica"/>
                </a:endParaRPr>
              </a:p>
            </p:txBody>
          </p:sp>
          <p:sp>
            <p:nvSpPr>
              <p:cNvPr id="1018" name="Circle"/>
              <p:cNvSpPr/>
              <p:nvPr/>
            </p:nvSpPr>
            <p:spPr>
              <a:xfrm>
                <a:off x="3025957" y="4530308"/>
                <a:ext cx="330201" cy="330201"/>
              </a:xfrm>
              <a:prstGeom prst="ellipse">
                <a:avLst/>
              </a:prstGeom>
              <a:solidFill>
                <a:schemeClr val="accent6">
                  <a:lumOff val="-3799"/>
                </a:schemeClr>
              </a:solidFill>
              <a:ln w="12700" cap="flat">
                <a:solidFill>
                  <a:schemeClr val="accent6">
                    <a:lumOff val="-3799"/>
                  </a:schemeClr>
                </a:solidFill>
                <a:prstDash val="solid"/>
                <a:miter lim="800000"/>
              </a:ln>
              <a:effectLst/>
            </p:spPr>
            <p:txBody>
              <a:bodyPr wrap="square" lIns="22860" tIns="22860" rIns="22860" bIns="22860" numCol="1" anchor="ctr">
                <a:noAutofit/>
              </a:bodyPr>
              <a:lstStyle/>
              <a:p>
                <a:pPr defTabSz="914217" hangingPunct="0"/>
                <a:endParaRPr kern="0">
                  <a:solidFill>
                    <a:srgbClr val="445469"/>
                  </a:solidFill>
                  <a:latin typeface="Helvetica"/>
                  <a:sym typeface="Helvetica"/>
                </a:endParaRPr>
              </a:p>
            </p:txBody>
          </p:sp>
          <p:sp>
            <p:nvSpPr>
              <p:cNvPr id="1019" name="Circle"/>
              <p:cNvSpPr/>
              <p:nvPr/>
            </p:nvSpPr>
            <p:spPr>
              <a:xfrm>
                <a:off x="5523590" y="3306806"/>
                <a:ext cx="330201" cy="330201"/>
              </a:xfrm>
              <a:prstGeom prst="ellipse">
                <a:avLst/>
              </a:prstGeom>
              <a:solidFill>
                <a:schemeClr val="accent6">
                  <a:lumOff val="-3799"/>
                </a:schemeClr>
              </a:solidFill>
              <a:ln w="12700" cap="flat">
                <a:solidFill>
                  <a:schemeClr val="accent6">
                    <a:lumOff val="-3799"/>
                  </a:schemeClr>
                </a:solidFill>
                <a:prstDash val="solid"/>
                <a:miter lim="800000"/>
              </a:ln>
              <a:effectLst/>
            </p:spPr>
            <p:txBody>
              <a:bodyPr wrap="square" lIns="22860" tIns="22860" rIns="22860" bIns="22860" numCol="1" anchor="ctr">
                <a:noAutofit/>
              </a:bodyPr>
              <a:lstStyle/>
              <a:p>
                <a:pPr defTabSz="914217" hangingPunct="0"/>
                <a:endParaRPr kern="0">
                  <a:solidFill>
                    <a:srgbClr val="445469"/>
                  </a:solidFill>
                  <a:latin typeface="Helvetica"/>
                  <a:sym typeface="Helvetica"/>
                </a:endParaRPr>
              </a:p>
            </p:txBody>
          </p:sp>
          <p:sp>
            <p:nvSpPr>
              <p:cNvPr id="1020" name="Circle"/>
              <p:cNvSpPr/>
              <p:nvPr/>
            </p:nvSpPr>
            <p:spPr>
              <a:xfrm>
                <a:off x="5540280" y="2555320"/>
                <a:ext cx="330201" cy="330201"/>
              </a:xfrm>
              <a:prstGeom prst="ellipse">
                <a:avLst/>
              </a:prstGeom>
              <a:solidFill>
                <a:schemeClr val="accent6">
                  <a:lumOff val="-3799"/>
                </a:schemeClr>
              </a:solidFill>
              <a:ln w="12700" cap="flat">
                <a:solidFill>
                  <a:schemeClr val="accent6">
                    <a:lumOff val="-3799"/>
                  </a:schemeClr>
                </a:solidFill>
                <a:prstDash val="solid"/>
                <a:miter lim="800000"/>
              </a:ln>
              <a:effectLst/>
            </p:spPr>
            <p:txBody>
              <a:bodyPr wrap="square" lIns="22860" tIns="22860" rIns="22860" bIns="22860" numCol="1" anchor="ctr">
                <a:noAutofit/>
              </a:bodyPr>
              <a:lstStyle/>
              <a:p>
                <a:pPr defTabSz="914217" hangingPunct="0"/>
                <a:endParaRPr kern="0">
                  <a:solidFill>
                    <a:srgbClr val="445469"/>
                  </a:solidFill>
                  <a:latin typeface="Helvetica"/>
                  <a:sym typeface="Helvetica"/>
                </a:endParaRPr>
              </a:p>
            </p:txBody>
          </p:sp>
          <p:sp>
            <p:nvSpPr>
              <p:cNvPr id="1021" name="Circle"/>
              <p:cNvSpPr/>
              <p:nvPr/>
            </p:nvSpPr>
            <p:spPr>
              <a:xfrm>
                <a:off x="4456291" y="1901442"/>
                <a:ext cx="330201" cy="330201"/>
              </a:xfrm>
              <a:prstGeom prst="ellipse">
                <a:avLst/>
              </a:prstGeom>
              <a:solidFill>
                <a:schemeClr val="accent6">
                  <a:lumOff val="-3799"/>
                </a:schemeClr>
              </a:solidFill>
              <a:ln w="12700" cap="flat">
                <a:solidFill>
                  <a:schemeClr val="accent6">
                    <a:lumOff val="-3799"/>
                  </a:schemeClr>
                </a:solidFill>
                <a:prstDash val="solid"/>
                <a:miter lim="800000"/>
              </a:ln>
              <a:effectLst/>
            </p:spPr>
            <p:txBody>
              <a:bodyPr wrap="square" lIns="22860" tIns="22860" rIns="22860" bIns="22860" numCol="1" anchor="ctr">
                <a:noAutofit/>
              </a:bodyPr>
              <a:lstStyle/>
              <a:p>
                <a:pPr defTabSz="914217" hangingPunct="0"/>
                <a:endParaRPr kern="0">
                  <a:solidFill>
                    <a:srgbClr val="445469"/>
                  </a:solidFill>
                  <a:latin typeface="Helvetica"/>
                  <a:sym typeface="Helvetica"/>
                </a:endParaRPr>
              </a:p>
            </p:txBody>
          </p:sp>
          <p:sp>
            <p:nvSpPr>
              <p:cNvPr id="1022" name="Circle"/>
              <p:cNvSpPr/>
              <p:nvPr/>
            </p:nvSpPr>
            <p:spPr>
              <a:xfrm>
                <a:off x="4388070" y="2679173"/>
                <a:ext cx="330201" cy="330201"/>
              </a:xfrm>
              <a:prstGeom prst="ellipse">
                <a:avLst/>
              </a:prstGeom>
              <a:solidFill>
                <a:schemeClr val="accent6">
                  <a:lumOff val="-3799"/>
                </a:schemeClr>
              </a:solidFill>
              <a:ln w="12700" cap="flat">
                <a:solidFill>
                  <a:schemeClr val="accent6">
                    <a:lumOff val="-3799"/>
                  </a:schemeClr>
                </a:solidFill>
                <a:prstDash val="solid"/>
                <a:miter lim="800000"/>
              </a:ln>
              <a:effectLst/>
            </p:spPr>
            <p:txBody>
              <a:bodyPr wrap="square" lIns="22860" tIns="22860" rIns="22860" bIns="22860" numCol="1" anchor="ctr">
                <a:noAutofit/>
              </a:bodyPr>
              <a:lstStyle/>
              <a:p>
                <a:pPr defTabSz="914217" hangingPunct="0"/>
                <a:endParaRPr kern="0">
                  <a:solidFill>
                    <a:srgbClr val="445469"/>
                  </a:solidFill>
                  <a:latin typeface="Helvetica"/>
                  <a:sym typeface="Helvetica"/>
                </a:endParaRPr>
              </a:p>
            </p:txBody>
          </p:sp>
          <p:sp>
            <p:nvSpPr>
              <p:cNvPr id="1023" name="Circle"/>
              <p:cNvSpPr/>
              <p:nvPr/>
            </p:nvSpPr>
            <p:spPr>
              <a:xfrm>
                <a:off x="6201409" y="4310836"/>
                <a:ext cx="330201" cy="330201"/>
              </a:xfrm>
              <a:prstGeom prst="ellipse">
                <a:avLst/>
              </a:prstGeom>
              <a:solidFill>
                <a:schemeClr val="accent6">
                  <a:lumOff val="-3799"/>
                </a:schemeClr>
              </a:solidFill>
              <a:ln w="12700" cap="flat">
                <a:solidFill>
                  <a:schemeClr val="accent6">
                    <a:lumOff val="-3799"/>
                  </a:schemeClr>
                </a:solidFill>
                <a:prstDash val="solid"/>
                <a:miter lim="800000"/>
              </a:ln>
              <a:effectLst/>
            </p:spPr>
            <p:txBody>
              <a:bodyPr wrap="square" lIns="22860" tIns="22860" rIns="22860" bIns="22860" numCol="1" anchor="ctr">
                <a:noAutofit/>
              </a:bodyPr>
              <a:lstStyle/>
              <a:p>
                <a:pPr defTabSz="914217" hangingPunct="0"/>
                <a:endParaRPr kern="0">
                  <a:solidFill>
                    <a:srgbClr val="445469"/>
                  </a:solidFill>
                  <a:latin typeface="Helvetica"/>
                  <a:sym typeface="Helvetica"/>
                </a:endParaRPr>
              </a:p>
            </p:txBody>
          </p:sp>
          <p:sp>
            <p:nvSpPr>
              <p:cNvPr id="1024" name="Circle"/>
              <p:cNvSpPr/>
              <p:nvPr/>
            </p:nvSpPr>
            <p:spPr>
              <a:xfrm>
                <a:off x="8082236" y="5238550"/>
                <a:ext cx="330201" cy="330201"/>
              </a:xfrm>
              <a:prstGeom prst="ellipse">
                <a:avLst/>
              </a:prstGeom>
              <a:solidFill>
                <a:schemeClr val="accent6">
                  <a:lumOff val="-3799"/>
                </a:schemeClr>
              </a:solidFill>
              <a:ln w="12700" cap="flat">
                <a:solidFill>
                  <a:schemeClr val="accent6">
                    <a:lumOff val="-3799"/>
                  </a:schemeClr>
                </a:solidFill>
                <a:prstDash val="solid"/>
                <a:miter lim="800000"/>
              </a:ln>
              <a:effectLst/>
            </p:spPr>
            <p:txBody>
              <a:bodyPr wrap="square" lIns="22860" tIns="22860" rIns="22860" bIns="22860" numCol="1" anchor="ctr">
                <a:noAutofit/>
              </a:bodyPr>
              <a:lstStyle/>
              <a:p>
                <a:pPr defTabSz="914217" hangingPunct="0"/>
                <a:endParaRPr kern="0">
                  <a:solidFill>
                    <a:srgbClr val="445469"/>
                  </a:solidFill>
                  <a:latin typeface="Helvetica"/>
                  <a:sym typeface="Helvetica"/>
                </a:endParaRPr>
              </a:p>
            </p:txBody>
          </p:sp>
          <p:sp>
            <p:nvSpPr>
              <p:cNvPr id="1025" name="Circle"/>
              <p:cNvSpPr/>
              <p:nvPr/>
            </p:nvSpPr>
            <p:spPr>
              <a:xfrm>
                <a:off x="6875237" y="5365550"/>
                <a:ext cx="330201" cy="330201"/>
              </a:xfrm>
              <a:prstGeom prst="ellipse">
                <a:avLst/>
              </a:prstGeom>
              <a:solidFill>
                <a:schemeClr val="accent6">
                  <a:lumOff val="-3799"/>
                </a:schemeClr>
              </a:solidFill>
              <a:ln w="12700" cap="flat">
                <a:solidFill>
                  <a:schemeClr val="accent6">
                    <a:lumOff val="-3799"/>
                  </a:schemeClr>
                </a:solidFill>
                <a:prstDash val="solid"/>
                <a:miter lim="800000"/>
              </a:ln>
              <a:effectLst/>
            </p:spPr>
            <p:txBody>
              <a:bodyPr wrap="square" lIns="22860" tIns="22860" rIns="22860" bIns="22860" numCol="1" anchor="ctr">
                <a:noAutofit/>
              </a:bodyPr>
              <a:lstStyle/>
              <a:p>
                <a:pPr defTabSz="914217" hangingPunct="0"/>
                <a:endParaRPr kern="0">
                  <a:solidFill>
                    <a:srgbClr val="445469"/>
                  </a:solidFill>
                  <a:latin typeface="Helvetica"/>
                  <a:sym typeface="Helvetica"/>
                </a:endParaRPr>
              </a:p>
            </p:txBody>
          </p:sp>
          <p:sp>
            <p:nvSpPr>
              <p:cNvPr id="1026" name="Circle"/>
              <p:cNvSpPr/>
              <p:nvPr/>
            </p:nvSpPr>
            <p:spPr>
              <a:xfrm>
                <a:off x="5498419" y="7251097"/>
                <a:ext cx="330201" cy="330201"/>
              </a:xfrm>
              <a:prstGeom prst="ellipse">
                <a:avLst/>
              </a:prstGeom>
              <a:solidFill>
                <a:schemeClr val="accent6">
                  <a:lumOff val="-3799"/>
                </a:schemeClr>
              </a:solidFill>
              <a:ln w="12700" cap="flat">
                <a:solidFill>
                  <a:schemeClr val="accent6">
                    <a:lumOff val="-3799"/>
                  </a:schemeClr>
                </a:solidFill>
                <a:prstDash val="solid"/>
                <a:miter lim="800000"/>
              </a:ln>
              <a:effectLst/>
            </p:spPr>
            <p:txBody>
              <a:bodyPr wrap="square" lIns="22860" tIns="22860" rIns="22860" bIns="22860" numCol="1" anchor="ctr">
                <a:noAutofit/>
              </a:bodyPr>
              <a:lstStyle/>
              <a:p>
                <a:pPr defTabSz="914217" hangingPunct="0"/>
                <a:endParaRPr kern="0">
                  <a:solidFill>
                    <a:srgbClr val="445469"/>
                  </a:solidFill>
                  <a:latin typeface="Helvetica"/>
                  <a:sym typeface="Helvetica"/>
                </a:endParaRPr>
              </a:p>
            </p:txBody>
          </p:sp>
          <p:sp>
            <p:nvSpPr>
              <p:cNvPr id="1027" name="Circle"/>
              <p:cNvSpPr/>
              <p:nvPr/>
            </p:nvSpPr>
            <p:spPr>
              <a:xfrm>
                <a:off x="5592883" y="6434537"/>
                <a:ext cx="330201" cy="330201"/>
              </a:xfrm>
              <a:prstGeom prst="ellipse">
                <a:avLst/>
              </a:prstGeom>
              <a:solidFill>
                <a:schemeClr val="accent6">
                  <a:lumOff val="-3799"/>
                </a:schemeClr>
              </a:solidFill>
              <a:ln w="12700" cap="flat">
                <a:solidFill>
                  <a:schemeClr val="accent6">
                    <a:lumOff val="-3799"/>
                  </a:schemeClr>
                </a:solidFill>
                <a:prstDash val="solid"/>
                <a:miter lim="800000"/>
              </a:ln>
              <a:effectLst/>
            </p:spPr>
            <p:txBody>
              <a:bodyPr wrap="square" lIns="22860" tIns="22860" rIns="22860" bIns="22860" numCol="1" anchor="ctr">
                <a:noAutofit/>
              </a:bodyPr>
              <a:lstStyle/>
              <a:p>
                <a:pPr defTabSz="914217" hangingPunct="0"/>
                <a:endParaRPr kern="0">
                  <a:solidFill>
                    <a:srgbClr val="445469"/>
                  </a:solidFill>
                  <a:latin typeface="Helvetica"/>
                  <a:sym typeface="Helvetica"/>
                </a:endParaRPr>
              </a:p>
            </p:txBody>
          </p:sp>
          <p:sp>
            <p:nvSpPr>
              <p:cNvPr id="1028" name="Circle"/>
              <p:cNvSpPr/>
              <p:nvPr/>
            </p:nvSpPr>
            <p:spPr>
              <a:xfrm>
                <a:off x="4496194" y="5748123"/>
                <a:ext cx="330201" cy="330201"/>
              </a:xfrm>
              <a:prstGeom prst="ellipse">
                <a:avLst/>
              </a:prstGeom>
              <a:solidFill>
                <a:schemeClr val="accent6">
                  <a:lumOff val="-3799"/>
                </a:schemeClr>
              </a:solidFill>
              <a:ln w="12700" cap="flat">
                <a:solidFill>
                  <a:schemeClr val="accent6">
                    <a:lumOff val="-3799"/>
                  </a:schemeClr>
                </a:solidFill>
                <a:prstDash val="solid"/>
                <a:miter lim="800000"/>
              </a:ln>
              <a:effectLst/>
            </p:spPr>
            <p:txBody>
              <a:bodyPr wrap="square" lIns="22860" tIns="22860" rIns="22860" bIns="22860" numCol="1" anchor="ctr">
                <a:noAutofit/>
              </a:bodyPr>
              <a:lstStyle/>
              <a:p>
                <a:pPr defTabSz="914217" hangingPunct="0"/>
                <a:endParaRPr kern="0">
                  <a:solidFill>
                    <a:srgbClr val="445469"/>
                  </a:solidFill>
                  <a:latin typeface="Helvetica"/>
                  <a:sym typeface="Helvetica"/>
                </a:endParaRPr>
              </a:p>
            </p:txBody>
          </p:sp>
          <p:sp>
            <p:nvSpPr>
              <p:cNvPr id="1029" name="Circle"/>
              <p:cNvSpPr/>
              <p:nvPr/>
            </p:nvSpPr>
            <p:spPr>
              <a:xfrm>
                <a:off x="4427973" y="6493317"/>
                <a:ext cx="330201" cy="330201"/>
              </a:xfrm>
              <a:prstGeom prst="ellipse">
                <a:avLst/>
              </a:prstGeom>
              <a:solidFill>
                <a:schemeClr val="accent6">
                  <a:lumOff val="-3799"/>
                </a:schemeClr>
              </a:solidFill>
              <a:ln w="12700" cap="flat">
                <a:solidFill>
                  <a:schemeClr val="accent6">
                    <a:lumOff val="-3799"/>
                  </a:schemeClr>
                </a:solidFill>
                <a:prstDash val="solid"/>
                <a:miter lim="800000"/>
              </a:ln>
              <a:effectLst/>
            </p:spPr>
            <p:txBody>
              <a:bodyPr wrap="square" lIns="22860" tIns="22860" rIns="22860" bIns="22860" numCol="1" anchor="ctr">
                <a:noAutofit/>
              </a:bodyPr>
              <a:lstStyle/>
              <a:p>
                <a:pPr defTabSz="914217" hangingPunct="0"/>
                <a:endParaRPr kern="0">
                  <a:solidFill>
                    <a:srgbClr val="445469"/>
                  </a:solidFill>
                  <a:latin typeface="Helvetica"/>
                  <a:sym typeface="Helvetica"/>
                </a:endParaRPr>
              </a:p>
            </p:txBody>
          </p:sp>
          <p:sp>
            <p:nvSpPr>
              <p:cNvPr id="1044" name="Circle"/>
              <p:cNvSpPr/>
              <p:nvPr/>
            </p:nvSpPr>
            <p:spPr>
              <a:xfrm>
                <a:off x="7239432" y="4258463"/>
                <a:ext cx="330201" cy="330201"/>
              </a:xfrm>
              <a:prstGeom prst="ellipse">
                <a:avLst/>
              </a:prstGeom>
              <a:solidFill>
                <a:schemeClr val="accent6">
                  <a:lumOff val="-3799"/>
                </a:schemeClr>
              </a:solidFill>
              <a:ln w="12700" cap="flat">
                <a:solidFill>
                  <a:schemeClr val="accent6">
                    <a:lumOff val="-3799"/>
                  </a:schemeClr>
                </a:solidFill>
                <a:prstDash val="solid"/>
                <a:miter lim="800000"/>
              </a:ln>
              <a:effectLst/>
            </p:spPr>
            <p:txBody>
              <a:bodyPr wrap="square" lIns="22860" tIns="22860" rIns="22860" bIns="22860" numCol="1" anchor="ctr">
                <a:noAutofit/>
              </a:bodyPr>
              <a:lstStyle/>
              <a:p>
                <a:pPr defTabSz="914217" hangingPunct="0"/>
                <a:endParaRPr kern="0">
                  <a:solidFill>
                    <a:srgbClr val="445469"/>
                  </a:solidFill>
                  <a:latin typeface="Helvetica"/>
                  <a:sym typeface="Helvetica"/>
                </a:endParaRPr>
              </a:p>
            </p:txBody>
          </p:sp>
        </p:grpSp>
        <p:grpSp>
          <p:nvGrpSpPr>
            <p:cNvPr id="1067" name="Group"/>
            <p:cNvGrpSpPr/>
            <p:nvPr/>
          </p:nvGrpSpPr>
          <p:grpSpPr>
            <a:xfrm>
              <a:off x="7513850" y="0"/>
              <a:ext cx="15197209" cy="9672103"/>
              <a:chOff x="139404" y="0"/>
              <a:chExt cx="15197208" cy="9672102"/>
            </a:xfrm>
          </p:grpSpPr>
          <p:sp>
            <p:nvSpPr>
              <p:cNvPr id="1046" name="Triangle"/>
              <p:cNvSpPr/>
              <p:nvPr/>
            </p:nvSpPr>
            <p:spPr>
              <a:xfrm rot="16320000">
                <a:off x="-693743" y="1448221"/>
                <a:ext cx="8101211" cy="64349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F8F8F8"/>
              </a:solidFill>
              <a:ln w="50800" cap="flat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wrap="square" lIns="22860" tIns="22860" rIns="22860" bIns="22860" numCol="1" anchor="ctr">
                <a:noAutofit/>
              </a:bodyPr>
              <a:lstStyle/>
              <a:p>
                <a:pPr defTabSz="914217" hangingPunct="0"/>
                <a:endParaRPr kern="0">
                  <a:solidFill>
                    <a:srgbClr val="445469"/>
                  </a:solidFill>
                  <a:latin typeface="Helvetica"/>
                  <a:sym typeface="Helvetica"/>
                </a:endParaRPr>
              </a:p>
            </p:txBody>
          </p:sp>
          <p:sp>
            <p:nvSpPr>
              <p:cNvPr id="1047" name="Oval"/>
              <p:cNvSpPr/>
              <p:nvPr/>
            </p:nvSpPr>
            <p:spPr>
              <a:xfrm>
                <a:off x="3954497" y="0"/>
                <a:ext cx="11382115" cy="9672102"/>
              </a:xfrm>
              <a:prstGeom prst="ellipse">
                <a:avLst/>
              </a:prstGeom>
              <a:solidFill>
                <a:srgbClr val="FFFFFF"/>
              </a:solidFill>
              <a:ln w="38100" cap="flat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wrap="square" lIns="22860" tIns="22860" rIns="22860" bIns="22860" numCol="1" anchor="ctr">
                <a:noAutofit/>
              </a:bodyPr>
              <a:lstStyle/>
              <a:p>
                <a:pPr defTabSz="914217" hangingPunct="0"/>
                <a:endParaRPr kern="0">
                  <a:solidFill>
                    <a:srgbClr val="445469"/>
                  </a:solidFill>
                  <a:latin typeface="Helvetica"/>
                  <a:sym typeface="Helvetica"/>
                </a:endParaRPr>
              </a:p>
            </p:txBody>
          </p:sp>
          <p:sp>
            <p:nvSpPr>
              <p:cNvPr id="1048" name="med:"/>
              <p:cNvSpPr/>
              <p:nvPr/>
            </p:nvSpPr>
            <p:spPr>
              <a:xfrm>
                <a:off x="6917540" y="6643569"/>
                <a:ext cx="1461298" cy="83099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22860" tIns="22860" rIns="22860" bIns="22860" numCol="1" anchor="t">
                <a:spAutoFit/>
              </a:bodyPr>
              <a:lstStyle>
                <a:lvl1pPr>
                  <a:defRPr sz="4800"/>
                </a:lvl1pPr>
              </a:lstStyle>
              <a:p>
                <a:pPr defTabSz="914217" hangingPunct="0"/>
                <a:r>
                  <a:rPr sz="2400" kern="0">
                    <a:solidFill>
                      <a:srgbClr val="445469"/>
                    </a:solidFill>
                    <a:latin typeface="Helvetica"/>
                    <a:sym typeface="Helvetica"/>
                  </a:rPr>
                  <a:t>med:</a:t>
                </a:r>
              </a:p>
            </p:txBody>
          </p:sp>
          <p:sp>
            <p:nvSpPr>
              <p:cNvPr id="1049" name="{"/>
              <p:cNvSpPr/>
              <p:nvPr/>
            </p:nvSpPr>
            <p:spPr>
              <a:xfrm flipH="1">
                <a:off x="12722599" y="2504329"/>
                <a:ext cx="1377942" cy="470898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22860" tIns="22860" rIns="22860" bIns="22860" numCol="1" anchor="t">
                <a:spAutoFit/>
              </a:bodyPr>
              <a:lstStyle>
                <a:lvl1pPr>
                  <a:defRPr sz="30000"/>
                </a:lvl1pPr>
              </a:lstStyle>
              <a:p>
                <a:pPr defTabSz="914217" hangingPunct="0"/>
                <a:r>
                  <a:rPr lang="en-US" sz="15000" kern="0" dirty="0">
                    <a:solidFill>
                      <a:srgbClr val="445469"/>
                    </a:solidFill>
                    <a:latin typeface="Helvetica"/>
                    <a:sym typeface="Helvetica"/>
                  </a:rPr>
                  <a:t>}</a:t>
                </a:r>
                <a:endParaRPr sz="15000" kern="0" dirty="0">
                  <a:solidFill>
                    <a:srgbClr val="445469"/>
                  </a:solidFill>
                  <a:latin typeface="Helvetica"/>
                  <a:sym typeface="Helvetica"/>
                </a:endParaRPr>
              </a:p>
            </p:txBody>
          </p:sp>
          <p:sp>
            <p:nvSpPr>
              <p:cNvPr id="1050" name="prefix:"/>
              <p:cNvSpPr/>
              <p:nvPr/>
            </p:nvSpPr>
            <p:spPr>
              <a:xfrm>
                <a:off x="6934060" y="2855741"/>
                <a:ext cx="1769076" cy="83099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22860" tIns="22860" rIns="22860" bIns="22860" numCol="1" anchor="t">
                <a:spAutoFit/>
              </a:bodyPr>
              <a:lstStyle>
                <a:lvl1pPr>
                  <a:defRPr sz="4800"/>
                </a:lvl1pPr>
              </a:lstStyle>
              <a:p>
                <a:pPr defTabSz="914217" hangingPunct="0"/>
                <a:r>
                  <a:rPr sz="2400" kern="0">
                    <a:solidFill>
                      <a:srgbClr val="445469"/>
                    </a:solidFill>
                    <a:latin typeface="Helvetica"/>
                    <a:sym typeface="Helvetica"/>
                  </a:rPr>
                  <a:t>prefix:</a:t>
                </a:r>
              </a:p>
            </p:txBody>
          </p:sp>
          <p:sp>
            <p:nvSpPr>
              <p:cNvPr id="1051" name="Symbolic Record"/>
              <p:cNvSpPr/>
              <p:nvPr/>
            </p:nvSpPr>
            <p:spPr>
              <a:xfrm>
                <a:off x="7154390" y="680750"/>
                <a:ext cx="4705775" cy="83099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22860" tIns="22860" rIns="22860" bIns="22860" numCol="1" anchor="t">
                <a:spAutoFit/>
              </a:bodyPr>
              <a:lstStyle>
                <a:lvl1pPr>
                  <a:defRPr sz="4800" b="1"/>
                </a:lvl1pPr>
              </a:lstStyle>
              <a:p>
                <a:pPr defTabSz="914217" hangingPunct="0"/>
                <a:r>
                  <a:rPr lang="en-US" sz="2400" kern="0" dirty="0">
                    <a:solidFill>
                      <a:srgbClr val="445469"/>
                    </a:solidFill>
                    <a:latin typeface="Helvetica"/>
                    <a:sym typeface="Helvetica"/>
                  </a:rPr>
                  <a:t>Routing </a:t>
                </a:r>
                <a:r>
                  <a:rPr sz="2400" kern="0" dirty="0">
                    <a:solidFill>
                      <a:srgbClr val="445469"/>
                    </a:solidFill>
                    <a:latin typeface="Helvetica"/>
                    <a:sym typeface="Helvetica"/>
                  </a:rPr>
                  <a:t>Record</a:t>
                </a:r>
              </a:p>
            </p:txBody>
          </p:sp>
          <p:sp>
            <p:nvSpPr>
              <p:cNvPr id="1052" name="prefixLen:"/>
              <p:cNvSpPr/>
              <p:nvPr/>
            </p:nvSpPr>
            <p:spPr>
              <a:xfrm>
                <a:off x="6934060" y="3593383"/>
                <a:ext cx="2798201" cy="83099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22860" tIns="22860" rIns="22860" bIns="22860" numCol="1" anchor="t">
                <a:spAutoFit/>
              </a:bodyPr>
              <a:lstStyle>
                <a:lvl1pPr>
                  <a:defRPr sz="4800"/>
                </a:lvl1pPr>
              </a:lstStyle>
              <a:p>
                <a:pPr defTabSz="914217" hangingPunct="0"/>
                <a:r>
                  <a:rPr sz="2400" kern="0" dirty="0">
                    <a:solidFill>
                      <a:srgbClr val="445469"/>
                    </a:solidFill>
                    <a:latin typeface="Helvetica"/>
                    <a:sym typeface="Helvetica"/>
                  </a:rPr>
                  <a:t>prefixLen:</a:t>
                </a:r>
              </a:p>
            </p:txBody>
          </p:sp>
          <p:sp>
            <p:nvSpPr>
              <p:cNvPr id="1053" name="adminDist:"/>
              <p:cNvSpPr/>
              <p:nvPr/>
            </p:nvSpPr>
            <p:spPr>
              <a:xfrm>
                <a:off x="6933612" y="4370849"/>
                <a:ext cx="3003385" cy="83099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22860" tIns="22860" rIns="22860" bIns="22860" numCol="1" anchor="t">
                <a:spAutoFit/>
              </a:bodyPr>
              <a:lstStyle>
                <a:lvl1pPr>
                  <a:defRPr sz="4800"/>
                </a:lvl1pPr>
              </a:lstStyle>
              <a:p>
                <a:pPr defTabSz="914217" hangingPunct="0"/>
                <a:r>
                  <a:rPr sz="2400" kern="0" dirty="0">
                    <a:solidFill>
                      <a:srgbClr val="445469"/>
                    </a:solidFill>
                    <a:latin typeface="Helvetica"/>
                    <a:sym typeface="Helvetica"/>
                  </a:rPr>
                  <a:t>adminDist:</a:t>
                </a:r>
              </a:p>
            </p:txBody>
          </p:sp>
          <p:sp>
            <p:nvSpPr>
              <p:cNvPr id="1054" name="localPref:"/>
              <p:cNvSpPr/>
              <p:nvPr/>
            </p:nvSpPr>
            <p:spPr>
              <a:xfrm>
                <a:off x="6917540" y="5145021"/>
                <a:ext cx="2660343" cy="83099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22860" tIns="22860" rIns="22860" bIns="22860" numCol="1" anchor="t">
                <a:spAutoFit/>
              </a:bodyPr>
              <a:lstStyle>
                <a:lvl1pPr>
                  <a:defRPr sz="4800"/>
                </a:lvl1pPr>
              </a:lstStyle>
              <a:p>
                <a:pPr defTabSz="914217" hangingPunct="0"/>
                <a:r>
                  <a:rPr sz="2400" kern="0" dirty="0">
                    <a:solidFill>
                      <a:srgbClr val="445469"/>
                    </a:solidFill>
                    <a:latin typeface="Helvetica"/>
                    <a:sym typeface="Helvetica"/>
                  </a:rPr>
                  <a:t>localPref:</a:t>
                </a:r>
              </a:p>
            </p:txBody>
          </p:sp>
          <p:sp>
            <p:nvSpPr>
              <p:cNvPr id="1055" name="[0,232)"/>
              <p:cNvSpPr/>
              <p:nvPr/>
            </p:nvSpPr>
            <p:spPr>
              <a:xfrm>
                <a:off x="10452903" y="5110215"/>
                <a:ext cx="1778692" cy="83099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22860" tIns="22860" rIns="22860" bIns="22860" numCol="1" anchor="t">
                <a:spAutoFit/>
              </a:bodyPr>
              <a:lstStyle/>
              <a:p>
                <a:pPr defTabSz="914217" hangingPunct="0">
                  <a:defRPr sz="4800"/>
                </a:pPr>
                <a:r>
                  <a:rPr sz="2400" kern="0">
                    <a:solidFill>
                      <a:srgbClr val="445469"/>
                    </a:solidFill>
                    <a:latin typeface="Helvetica"/>
                    <a:sym typeface="Helvetica"/>
                  </a:rPr>
                  <a:t>[0,2</a:t>
                </a:r>
                <a:r>
                  <a:rPr sz="2400" kern="0" baseline="31999">
                    <a:solidFill>
                      <a:srgbClr val="445469"/>
                    </a:solidFill>
                    <a:latin typeface="Helvetica"/>
                    <a:sym typeface="Helvetica"/>
                  </a:rPr>
                  <a:t>32</a:t>
                </a:r>
                <a:r>
                  <a:rPr sz="2400" kern="0">
                    <a:solidFill>
                      <a:srgbClr val="445469"/>
                    </a:solidFill>
                    <a:latin typeface="Helvetica"/>
                    <a:sym typeface="Helvetica"/>
                  </a:rPr>
                  <a:t>)</a:t>
                </a:r>
              </a:p>
            </p:txBody>
          </p:sp>
          <p:sp>
            <p:nvSpPr>
              <p:cNvPr id="1056" name="[0,28)"/>
              <p:cNvSpPr/>
              <p:nvPr/>
            </p:nvSpPr>
            <p:spPr>
              <a:xfrm>
                <a:off x="10283535" y="4345449"/>
                <a:ext cx="1720984" cy="83099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22860" tIns="22860" rIns="22860" bIns="22860" numCol="1" anchor="t">
                <a:spAutoFit/>
              </a:bodyPr>
              <a:lstStyle/>
              <a:p>
                <a:pPr defTabSz="914217" hangingPunct="0">
                  <a:defRPr sz="4800"/>
                </a:pPr>
                <a:r>
                  <a:rPr sz="2400" kern="0">
                    <a:solidFill>
                      <a:srgbClr val="445469"/>
                    </a:solidFill>
                    <a:latin typeface="Helvetica"/>
                    <a:sym typeface="Helvetica"/>
                  </a:rPr>
                  <a:t> [0,2</a:t>
                </a:r>
                <a:r>
                  <a:rPr sz="2400" kern="0" baseline="31999">
                    <a:solidFill>
                      <a:srgbClr val="445469"/>
                    </a:solidFill>
                    <a:latin typeface="Helvetica"/>
                    <a:sym typeface="Helvetica"/>
                  </a:rPr>
                  <a:t>8</a:t>
                </a:r>
                <a:r>
                  <a:rPr sz="2400" kern="0">
                    <a:solidFill>
                      <a:srgbClr val="445469"/>
                    </a:solidFill>
                    <a:latin typeface="Helvetica"/>
                    <a:sym typeface="Helvetica"/>
                  </a:rPr>
                  <a:t>)</a:t>
                </a:r>
              </a:p>
            </p:txBody>
          </p:sp>
          <p:sp>
            <p:nvSpPr>
              <p:cNvPr id="1057" name="[0,25)"/>
              <p:cNvSpPr/>
              <p:nvPr/>
            </p:nvSpPr>
            <p:spPr>
              <a:xfrm>
                <a:off x="10283535" y="3593383"/>
                <a:ext cx="1720984" cy="83099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22860" tIns="22860" rIns="22860" bIns="22860" numCol="1" anchor="t">
                <a:spAutoFit/>
              </a:bodyPr>
              <a:lstStyle/>
              <a:p>
                <a:pPr defTabSz="914217" hangingPunct="0">
                  <a:defRPr sz="4800"/>
                </a:pPr>
                <a:r>
                  <a:rPr sz="2400" kern="0">
                    <a:solidFill>
                      <a:srgbClr val="445469"/>
                    </a:solidFill>
                    <a:latin typeface="Helvetica"/>
                    <a:sym typeface="Helvetica"/>
                  </a:rPr>
                  <a:t> [0,2</a:t>
                </a:r>
                <a:r>
                  <a:rPr sz="2400" kern="0" baseline="31999">
                    <a:solidFill>
                      <a:srgbClr val="445469"/>
                    </a:solidFill>
                    <a:latin typeface="Helvetica"/>
                    <a:sym typeface="Helvetica"/>
                  </a:rPr>
                  <a:t>5</a:t>
                </a:r>
                <a:r>
                  <a:rPr sz="2400" kern="0">
                    <a:solidFill>
                      <a:srgbClr val="445469"/>
                    </a:solidFill>
                    <a:latin typeface="Helvetica"/>
                    <a:sym typeface="Helvetica"/>
                  </a:rPr>
                  <a:t>)</a:t>
                </a:r>
              </a:p>
            </p:txBody>
          </p:sp>
          <p:sp>
            <p:nvSpPr>
              <p:cNvPr id="1058" name="[0,232)"/>
              <p:cNvSpPr/>
              <p:nvPr/>
            </p:nvSpPr>
            <p:spPr>
              <a:xfrm>
                <a:off x="10454267" y="2855741"/>
                <a:ext cx="1778692" cy="83099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22860" tIns="22860" rIns="22860" bIns="22860" numCol="1" anchor="t">
                <a:spAutoFit/>
              </a:bodyPr>
              <a:lstStyle/>
              <a:p>
                <a:pPr defTabSz="914217" hangingPunct="0">
                  <a:defRPr sz="4800"/>
                </a:pPr>
                <a:r>
                  <a:rPr sz="2400" kern="0">
                    <a:solidFill>
                      <a:srgbClr val="445469"/>
                    </a:solidFill>
                    <a:latin typeface="Helvetica"/>
                    <a:sym typeface="Helvetica"/>
                  </a:rPr>
                  <a:t>[0,2</a:t>
                </a:r>
                <a:r>
                  <a:rPr sz="2400" kern="0" baseline="31999">
                    <a:solidFill>
                      <a:srgbClr val="445469"/>
                    </a:solidFill>
                    <a:latin typeface="Helvetica"/>
                    <a:sym typeface="Helvetica"/>
                  </a:rPr>
                  <a:t>32</a:t>
                </a:r>
                <a:r>
                  <a:rPr sz="2400" kern="0">
                    <a:solidFill>
                      <a:srgbClr val="445469"/>
                    </a:solidFill>
                    <a:latin typeface="Helvetica"/>
                    <a:sym typeface="Helvetica"/>
                  </a:rPr>
                  <a:t>)</a:t>
                </a:r>
              </a:p>
            </p:txBody>
          </p:sp>
          <p:sp>
            <p:nvSpPr>
              <p:cNvPr id="1059" name="metric:"/>
              <p:cNvSpPr/>
              <p:nvPr/>
            </p:nvSpPr>
            <p:spPr>
              <a:xfrm>
                <a:off x="6917540" y="5918049"/>
                <a:ext cx="1938991" cy="83099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22860" tIns="22860" rIns="22860" bIns="22860" numCol="1" anchor="t">
                <a:spAutoFit/>
              </a:bodyPr>
              <a:lstStyle>
                <a:lvl1pPr>
                  <a:defRPr sz="4800"/>
                </a:lvl1pPr>
              </a:lstStyle>
              <a:p>
                <a:pPr defTabSz="914217" hangingPunct="0"/>
                <a:r>
                  <a:rPr sz="2400" kern="0">
                    <a:solidFill>
                      <a:srgbClr val="445469"/>
                    </a:solidFill>
                    <a:latin typeface="Helvetica"/>
                    <a:sym typeface="Helvetica"/>
                  </a:rPr>
                  <a:t>metric:</a:t>
                </a:r>
              </a:p>
            </p:txBody>
          </p:sp>
          <p:sp>
            <p:nvSpPr>
              <p:cNvPr id="1060" name="[0,232)"/>
              <p:cNvSpPr/>
              <p:nvPr/>
            </p:nvSpPr>
            <p:spPr>
              <a:xfrm>
                <a:off x="10452903" y="5857841"/>
                <a:ext cx="1778692" cy="83099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22860" tIns="22860" rIns="22860" bIns="22860" numCol="1" anchor="t">
                <a:spAutoFit/>
              </a:bodyPr>
              <a:lstStyle/>
              <a:p>
                <a:pPr defTabSz="914217" hangingPunct="0">
                  <a:defRPr sz="4800"/>
                </a:pPr>
                <a:r>
                  <a:rPr sz="2400" kern="0">
                    <a:solidFill>
                      <a:srgbClr val="445469"/>
                    </a:solidFill>
                    <a:latin typeface="Helvetica"/>
                    <a:sym typeface="Helvetica"/>
                  </a:rPr>
                  <a:t>[0,2</a:t>
                </a:r>
                <a:r>
                  <a:rPr sz="2400" kern="0" baseline="31999">
                    <a:solidFill>
                      <a:srgbClr val="445469"/>
                    </a:solidFill>
                    <a:latin typeface="Helvetica"/>
                    <a:sym typeface="Helvetica"/>
                  </a:rPr>
                  <a:t>32</a:t>
                </a:r>
                <a:r>
                  <a:rPr sz="2400" kern="0">
                    <a:solidFill>
                      <a:srgbClr val="445469"/>
                    </a:solidFill>
                    <a:latin typeface="Helvetica"/>
                    <a:sym typeface="Helvetica"/>
                  </a:rPr>
                  <a:t>)</a:t>
                </a:r>
              </a:p>
            </p:txBody>
          </p:sp>
          <p:sp>
            <p:nvSpPr>
              <p:cNvPr id="1061" name="[0,232)"/>
              <p:cNvSpPr/>
              <p:nvPr/>
            </p:nvSpPr>
            <p:spPr>
              <a:xfrm>
                <a:off x="10452903" y="6608763"/>
                <a:ext cx="1778692" cy="83099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22860" tIns="22860" rIns="22860" bIns="22860" numCol="1" anchor="t">
                <a:spAutoFit/>
              </a:bodyPr>
              <a:lstStyle/>
              <a:p>
                <a:pPr defTabSz="914217" hangingPunct="0">
                  <a:defRPr sz="4800"/>
                </a:pPr>
                <a:r>
                  <a:rPr sz="2400" kern="0">
                    <a:solidFill>
                      <a:srgbClr val="445469"/>
                    </a:solidFill>
                    <a:latin typeface="Helvetica"/>
                    <a:sym typeface="Helvetica"/>
                  </a:rPr>
                  <a:t>[0,2</a:t>
                </a:r>
                <a:r>
                  <a:rPr sz="2400" kern="0" baseline="31999">
                    <a:solidFill>
                      <a:srgbClr val="445469"/>
                    </a:solidFill>
                    <a:latin typeface="Helvetica"/>
                    <a:sym typeface="Helvetica"/>
                  </a:rPr>
                  <a:t>32</a:t>
                </a:r>
                <a:r>
                  <a:rPr sz="2400" kern="0">
                    <a:solidFill>
                      <a:srgbClr val="445469"/>
                    </a:solidFill>
                    <a:latin typeface="Helvetica"/>
                    <a:sym typeface="Helvetica"/>
                  </a:rPr>
                  <a:t>)</a:t>
                </a:r>
              </a:p>
            </p:txBody>
          </p:sp>
          <p:sp>
            <p:nvSpPr>
              <p:cNvPr id="1062" name="ospfType"/>
              <p:cNvSpPr/>
              <p:nvPr/>
            </p:nvSpPr>
            <p:spPr>
              <a:xfrm>
                <a:off x="6917880" y="7372382"/>
                <a:ext cx="2625077" cy="83099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22860" tIns="22860" rIns="22860" bIns="22860" numCol="1" anchor="t">
                <a:spAutoFit/>
              </a:bodyPr>
              <a:lstStyle>
                <a:lvl1pPr>
                  <a:defRPr sz="4800"/>
                </a:lvl1pPr>
              </a:lstStyle>
              <a:p>
                <a:pPr defTabSz="914217" hangingPunct="0"/>
                <a:r>
                  <a:rPr sz="2400" kern="0" dirty="0">
                    <a:solidFill>
                      <a:srgbClr val="445469"/>
                    </a:solidFill>
                    <a:latin typeface="Helvetica"/>
                    <a:sym typeface="Helvetica"/>
                  </a:rPr>
                  <a:t>ospfType</a:t>
                </a:r>
              </a:p>
            </p:txBody>
          </p:sp>
          <p:sp>
            <p:nvSpPr>
              <p:cNvPr id="1063" name="[0,22)"/>
              <p:cNvSpPr/>
              <p:nvPr/>
            </p:nvSpPr>
            <p:spPr>
              <a:xfrm>
                <a:off x="10453243" y="7337576"/>
                <a:ext cx="1551066" cy="83099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22860" tIns="22860" rIns="22860" bIns="22860" numCol="1" anchor="t">
                <a:spAutoFit/>
              </a:bodyPr>
              <a:lstStyle/>
              <a:p>
                <a:pPr defTabSz="914217" hangingPunct="0">
                  <a:defRPr sz="4800"/>
                </a:pPr>
                <a:r>
                  <a:rPr sz="2400" kern="0">
                    <a:solidFill>
                      <a:srgbClr val="445469"/>
                    </a:solidFill>
                    <a:latin typeface="Helvetica"/>
                    <a:sym typeface="Helvetica"/>
                  </a:rPr>
                  <a:t>[0,2</a:t>
                </a:r>
                <a:r>
                  <a:rPr sz="2400" kern="0" baseline="31999">
                    <a:solidFill>
                      <a:srgbClr val="445469"/>
                    </a:solidFill>
                    <a:latin typeface="Helvetica"/>
                    <a:sym typeface="Helvetica"/>
                  </a:rPr>
                  <a:t>2</a:t>
                </a:r>
                <a:r>
                  <a:rPr sz="2400" kern="0">
                    <a:solidFill>
                      <a:srgbClr val="445469"/>
                    </a:solidFill>
                    <a:latin typeface="Helvetica"/>
                    <a:sym typeface="Helvetica"/>
                  </a:rPr>
                  <a:t>)</a:t>
                </a:r>
              </a:p>
            </p:txBody>
          </p:sp>
          <p:sp>
            <p:nvSpPr>
              <p:cNvPr id="1064" name="{"/>
              <p:cNvSpPr/>
              <p:nvPr/>
            </p:nvSpPr>
            <p:spPr>
              <a:xfrm>
                <a:off x="4714289" y="2504329"/>
                <a:ext cx="1377942" cy="470898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22860" tIns="22860" rIns="22860" bIns="22860" numCol="1" anchor="t">
                <a:spAutoFit/>
              </a:bodyPr>
              <a:lstStyle>
                <a:lvl1pPr>
                  <a:defRPr sz="30000"/>
                </a:lvl1pPr>
              </a:lstStyle>
              <a:p>
                <a:pPr defTabSz="914217" hangingPunct="0"/>
                <a:r>
                  <a:rPr sz="15000" kern="0">
                    <a:solidFill>
                      <a:srgbClr val="445469"/>
                    </a:solidFill>
                    <a:latin typeface="Helvetica"/>
                    <a:sym typeface="Helvetica"/>
                  </a:rPr>
                  <a:t>{</a:t>
                </a:r>
              </a:p>
            </p:txBody>
          </p:sp>
          <p:sp>
            <p:nvSpPr>
              <p:cNvPr id="1065" name="valid:"/>
              <p:cNvSpPr/>
              <p:nvPr/>
            </p:nvSpPr>
            <p:spPr>
              <a:xfrm>
                <a:off x="6936462" y="2120236"/>
                <a:ext cx="1531830" cy="83099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22860" tIns="22860" rIns="22860" bIns="22860" numCol="1" anchor="t">
                <a:spAutoFit/>
              </a:bodyPr>
              <a:lstStyle>
                <a:lvl1pPr>
                  <a:defRPr sz="4800"/>
                </a:lvl1pPr>
              </a:lstStyle>
              <a:p>
                <a:pPr defTabSz="914217" hangingPunct="0"/>
                <a:r>
                  <a:rPr sz="2400" kern="0" dirty="0">
                    <a:solidFill>
                      <a:srgbClr val="445469"/>
                    </a:solidFill>
                    <a:latin typeface="Helvetica"/>
                    <a:sym typeface="Helvetica"/>
                  </a:rPr>
                  <a:t>valid:</a:t>
                </a:r>
              </a:p>
            </p:txBody>
          </p:sp>
          <p:sp>
            <p:nvSpPr>
              <p:cNvPr id="1066" name="1 bit"/>
              <p:cNvSpPr/>
              <p:nvPr/>
            </p:nvSpPr>
            <p:spPr>
              <a:xfrm>
                <a:off x="10456669" y="2120236"/>
                <a:ext cx="1256114" cy="83099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22860" tIns="22860" rIns="22860" bIns="22860" numCol="1" anchor="t">
                <a:spAutoFit/>
              </a:bodyPr>
              <a:lstStyle>
                <a:lvl1pPr>
                  <a:defRPr sz="4800"/>
                </a:lvl1pPr>
              </a:lstStyle>
              <a:p>
                <a:pPr defTabSz="914217" hangingPunct="0"/>
                <a:r>
                  <a:rPr sz="2400" kern="0">
                    <a:solidFill>
                      <a:srgbClr val="445469"/>
                    </a:solidFill>
                    <a:latin typeface="Helvetica"/>
                    <a:sym typeface="Helvetica"/>
                  </a:rPr>
                  <a:t>1 bit</a:t>
                </a:r>
              </a:p>
            </p:txBody>
          </p:sp>
        </p:grpSp>
      </p:grpSp>
      <p:sp>
        <p:nvSpPr>
          <p:cNvPr id="1069" name="Rectangle"/>
          <p:cNvSpPr/>
          <p:nvPr/>
        </p:nvSpPr>
        <p:spPr>
          <a:xfrm>
            <a:off x="373830" y="1312109"/>
            <a:ext cx="3512063" cy="612059"/>
          </a:xfrm>
          <a:prstGeom prst="rect">
            <a:avLst/>
          </a:prstGeom>
          <a:solidFill>
            <a:srgbClr val="1DA185"/>
          </a:solidFill>
          <a:ln w="12700">
            <a:miter lim="400000"/>
          </a:ln>
        </p:spPr>
        <p:txBody>
          <a:bodyPr lIns="22860" rIns="22860" anchor="ctr"/>
          <a:lstStyle/>
          <a:p>
            <a:pPr defTabSz="914217" hangingPunct="0"/>
            <a:endParaRPr kern="0">
              <a:solidFill>
                <a:srgbClr val="445469"/>
              </a:solidFill>
              <a:latin typeface="Helvetica"/>
              <a:sym typeface="Helvetica"/>
            </a:endParaRPr>
          </a:p>
        </p:txBody>
      </p:sp>
      <p:sp>
        <p:nvSpPr>
          <p:cNvPr id="1070" name="Shape"/>
          <p:cNvSpPr/>
          <p:nvPr/>
        </p:nvSpPr>
        <p:spPr>
          <a:xfrm>
            <a:off x="3288323" y="1523056"/>
            <a:ext cx="605470" cy="4279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8161" y="0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2860" rIns="22860" anchor="ctr"/>
          <a:lstStyle/>
          <a:p>
            <a:pPr defTabSz="914217" hangingPunct="0"/>
            <a:endParaRPr kern="0">
              <a:solidFill>
                <a:srgbClr val="445469"/>
              </a:solidFill>
              <a:latin typeface="Helvetica"/>
              <a:sym typeface="Helvetica"/>
            </a:endParaRPr>
          </a:p>
        </p:txBody>
      </p:sp>
      <p:sp>
        <p:nvSpPr>
          <p:cNvPr id="1071" name="Shape"/>
          <p:cNvSpPr/>
          <p:nvPr/>
        </p:nvSpPr>
        <p:spPr>
          <a:xfrm>
            <a:off x="528610" y="1494720"/>
            <a:ext cx="165007" cy="2722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38" h="21071" extrusionOk="0">
                <a:moveTo>
                  <a:pt x="1421" y="17327"/>
                </a:moveTo>
                <a:cubicBezTo>
                  <a:pt x="13606" y="10505"/>
                  <a:pt x="13606" y="10505"/>
                  <a:pt x="13606" y="10505"/>
                </a:cubicBezTo>
                <a:cubicBezTo>
                  <a:pt x="1243" y="3835"/>
                  <a:pt x="1243" y="3835"/>
                  <a:pt x="1243" y="3835"/>
                </a:cubicBezTo>
                <a:cubicBezTo>
                  <a:pt x="-36" y="3182"/>
                  <a:pt x="-462" y="1765"/>
                  <a:pt x="604" y="871"/>
                </a:cubicBezTo>
                <a:cubicBezTo>
                  <a:pt x="1421" y="-22"/>
                  <a:pt x="3126" y="-284"/>
                  <a:pt x="4370" y="348"/>
                </a:cubicBezTo>
                <a:cubicBezTo>
                  <a:pt x="19895" y="8718"/>
                  <a:pt x="19895" y="8718"/>
                  <a:pt x="19895" y="8718"/>
                </a:cubicBezTo>
                <a:cubicBezTo>
                  <a:pt x="20712" y="9110"/>
                  <a:pt x="21138" y="9742"/>
                  <a:pt x="21138" y="10374"/>
                </a:cubicBezTo>
                <a:cubicBezTo>
                  <a:pt x="21138" y="11137"/>
                  <a:pt x="20712" y="11660"/>
                  <a:pt x="20108" y="12162"/>
                </a:cubicBezTo>
                <a:cubicBezTo>
                  <a:pt x="4796" y="20662"/>
                  <a:pt x="4796" y="20662"/>
                  <a:pt x="4796" y="20662"/>
                </a:cubicBezTo>
                <a:cubicBezTo>
                  <a:pt x="3552" y="21316"/>
                  <a:pt x="1847" y="21185"/>
                  <a:pt x="817" y="20270"/>
                </a:cubicBezTo>
                <a:cubicBezTo>
                  <a:pt x="-36" y="19245"/>
                  <a:pt x="177" y="17959"/>
                  <a:pt x="1421" y="17327"/>
                </a:cubicBezTo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2860" rIns="22860" anchor="ctr"/>
          <a:lstStyle/>
          <a:p>
            <a:pPr defTabSz="914217" hangingPunct="0"/>
            <a:endParaRPr kern="0">
              <a:solidFill>
                <a:srgbClr val="445469"/>
              </a:solidFill>
              <a:latin typeface="Helvetica"/>
              <a:sym typeface="Helvetica"/>
            </a:endParaRPr>
          </a:p>
        </p:txBody>
      </p:sp>
      <p:sp>
        <p:nvSpPr>
          <p:cNvPr id="1072" name="Control Plane Info"/>
          <p:cNvSpPr/>
          <p:nvPr/>
        </p:nvSpPr>
        <p:spPr>
          <a:xfrm>
            <a:off x="769015" y="1409997"/>
            <a:ext cx="2708993" cy="4924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4855" tIns="54855" rIns="54855" bIns="54855"/>
          <a:lstStyle>
            <a:lvl1pPr>
              <a:lnSpc>
                <a:spcPct val="110000"/>
              </a:lnSpc>
              <a:defRPr sz="4000">
                <a:solidFill>
                  <a:srgbClr val="FFFFFF"/>
                </a:solidFill>
              </a:defRPr>
            </a:lvl1pPr>
          </a:lstStyle>
          <a:p>
            <a:pPr defTabSz="914217" hangingPunct="0"/>
            <a:r>
              <a:rPr sz="2000" kern="0">
                <a:latin typeface="Helvetica"/>
                <a:sym typeface="Helvetica"/>
              </a:rPr>
              <a:t>Control Plane Info</a:t>
            </a:r>
          </a:p>
        </p:txBody>
      </p:sp>
      <p:sp>
        <p:nvSpPr>
          <p:cNvPr id="1073" name="3"/>
          <p:cNvSpPr/>
          <p:nvPr/>
        </p:nvSpPr>
        <p:spPr>
          <a:xfrm>
            <a:off x="3505240" y="1453370"/>
            <a:ext cx="295523" cy="4924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1" tIns="45711" rIns="45711" bIns="45711"/>
          <a:lstStyle>
            <a:lvl1pPr algn="r">
              <a:defRPr sz="6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defTabSz="914217" hangingPunct="0"/>
            <a:r>
              <a:rPr sz="3200" kern="0">
                <a:solidFill>
                  <a:srgbClr val="445469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4276788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CC3487D-D6D5-A04C-94F1-8FE8E59FD7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74348" y="187835"/>
            <a:ext cx="10061002" cy="914400"/>
          </a:xfrm>
        </p:spPr>
        <p:txBody>
          <a:bodyPr/>
          <a:lstStyle/>
          <a:p>
            <a:r>
              <a:rPr lang="en-US" sz="3200" dirty="0">
                <a:solidFill>
                  <a:schemeClr val="accent1"/>
                </a:solidFill>
                <a:latin typeface="Comic Sans MS" panose="030F0902030302020204" pitchFamily="66" charset="0"/>
              </a:rPr>
              <a:t>FTTP Architecture: To Home</a:t>
            </a:r>
            <a:endParaRPr lang="en-US" sz="3200" dirty="0">
              <a:solidFill>
                <a:srgbClr val="FF0000"/>
              </a:solidFill>
              <a:latin typeface="Comic Sans MS" panose="030F0902030302020204" pitchFamily="66" charset="0"/>
            </a:endParaRP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2138ACD-20AD-9E49-9CD8-656901E254A0}"/>
              </a:ext>
            </a:extLst>
          </p:cNvPr>
          <p:cNvSpPr txBox="1">
            <a:spLocks/>
          </p:cNvSpPr>
          <p:nvPr/>
        </p:nvSpPr>
        <p:spPr>
          <a:xfrm>
            <a:off x="11488848" y="6039465"/>
            <a:ext cx="703152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1pPr>
            <a:lvl2pPr marL="742950" indent="-28575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2pPr>
            <a:lvl3pPr marL="1143000" indent="-22860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3pPr>
            <a:lvl4pPr marL="1600200" indent="-22860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4pPr>
            <a:lvl5pPr marL="2057400" indent="-228600" algn="l" defTabSz="914400" rtl="0" eaLnBrk="1" latinLnBrk="0" hangingPunct="1"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5pPr>
            <a:lvl6pPr marL="25146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6pPr>
            <a:lvl7pPr marL="29718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7pPr>
            <a:lvl8pPr marL="34290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8pPr>
            <a:lvl9pPr marL="38862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9pPr>
          </a:lstStyle>
          <a:p>
            <a:pPr algn="r"/>
            <a:fld id="{7CBD4323-42A0-E54E-9D59-E221C7814D01}" type="slidenum">
              <a:rPr lang="en-US" altLang="x-none" sz="1600" smtClean="0">
                <a:latin typeface="Tahoma" charset="0"/>
              </a:rPr>
              <a:pPr algn="r"/>
              <a:t>9</a:t>
            </a:fld>
            <a:endParaRPr lang="en-US" altLang="x-none" sz="1600" dirty="0">
              <a:latin typeface="Tahoma" charset="0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0D75270E-6465-ED4F-8764-C992415EFB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24107" y="1027127"/>
            <a:ext cx="7956550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92833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Rectangle"/>
          <p:cNvSpPr/>
          <p:nvPr/>
        </p:nvSpPr>
        <p:spPr>
          <a:xfrm>
            <a:off x="373830" y="1312109"/>
            <a:ext cx="3512063" cy="612059"/>
          </a:xfrm>
          <a:prstGeom prst="rect">
            <a:avLst/>
          </a:prstGeom>
          <a:solidFill>
            <a:srgbClr val="1DA185"/>
          </a:solidFill>
          <a:ln w="12700">
            <a:miter lim="400000"/>
          </a:ln>
        </p:spPr>
        <p:txBody>
          <a:bodyPr lIns="22860" rIns="22860" anchor="ctr"/>
          <a:lstStyle/>
          <a:p>
            <a:pPr defTabSz="914217" hangingPunct="0"/>
            <a:endParaRPr kern="0">
              <a:solidFill>
                <a:srgbClr val="445469"/>
              </a:solidFill>
              <a:latin typeface="Helvetica"/>
              <a:sym typeface="Helvetica"/>
            </a:endParaRPr>
          </a:p>
        </p:txBody>
      </p:sp>
      <p:sp>
        <p:nvSpPr>
          <p:cNvPr id="1091" name="Shape"/>
          <p:cNvSpPr/>
          <p:nvPr/>
        </p:nvSpPr>
        <p:spPr>
          <a:xfrm>
            <a:off x="3288323" y="1523056"/>
            <a:ext cx="605470" cy="4279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8161" y="0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2860" rIns="22860" anchor="ctr"/>
          <a:lstStyle/>
          <a:p>
            <a:pPr defTabSz="914217" hangingPunct="0"/>
            <a:endParaRPr kern="0">
              <a:solidFill>
                <a:srgbClr val="445469"/>
              </a:solidFill>
              <a:latin typeface="Helvetica"/>
              <a:sym typeface="Helvetica"/>
            </a:endParaRPr>
          </a:p>
        </p:txBody>
      </p:sp>
      <p:sp>
        <p:nvSpPr>
          <p:cNvPr id="1092" name="Shape"/>
          <p:cNvSpPr/>
          <p:nvPr/>
        </p:nvSpPr>
        <p:spPr>
          <a:xfrm>
            <a:off x="528610" y="1494720"/>
            <a:ext cx="165007" cy="2722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38" h="21071" extrusionOk="0">
                <a:moveTo>
                  <a:pt x="1421" y="17327"/>
                </a:moveTo>
                <a:cubicBezTo>
                  <a:pt x="13606" y="10505"/>
                  <a:pt x="13606" y="10505"/>
                  <a:pt x="13606" y="10505"/>
                </a:cubicBezTo>
                <a:cubicBezTo>
                  <a:pt x="1243" y="3835"/>
                  <a:pt x="1243" y="3835"/>
                  <a:pt x="1243" y="3835"/>
                </a:cubicBezTo>
                <a:cubicBezTo>
                  <a:pt x="-36" y="3182"/>
                  <a:pt x="-462" y="1765"/>
                  <a:pt x="604" y="871"/>
                </a:cubicBezTo>
                <a:cubicBezTo>
                  <a:pt x="1421" y="-22"/>
                  <a:pt x="3126" y="-284"/>
                  <a:pt x="4370" y="348"/>
                </a:cubicBezTo>
                <a:cubicBezTo>
                  <a:pt x="19895" y="8718"/>
                  <a:pt x="19895" y="8718"/>
                  <a:pt x="19895" y="8718"/>
                </a:cubicBezTo>
                <a:cubicBezTo>
                  <a:pt x="20712" y="9110"/>
                  <a:pt x="21138" y="9742"/>
                  <a:pt x="21138" y="10374"/>
                </a:cubicBezTo>
                <a:cubicBezTo>
                  <a:pt x="21138" y="11137"/>
                  <a:pt x="20712" y="11660"/>
                  <a:pt x="20108" y="12162"/>
                </a:cubicBezTo>
                <a:cubicBezTo>
                  <a:pt x="4796" y="20662"/>
                  <a:pt x="4796" y="20662"/>
                  <a:pt x="4796" y="20662"/>
                </a:cubicBezTo>
                <a:cubicBezTo>
                  <a:pt x="3552" y="21316"/>
                  <a:pt x="1847" y="21185"/>
                  <a:pt x="817" y="20270"/>
                </a:cubicBezTo>
                <a:cubicBezTo>
                  <a:pt x="-36" y="19245"/>
                  <a:pt x="177" y="17959"/>
                  <a:pt x="1421" y="17327"/>
                </a:cubicBezTo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2860" rIns="22860" anchor="ctr"/>
          <a:lstStyle/>
          <a:p>
            <a:pPr defTabSz="914217" hangingPunct="0"/>
            <a:endParaRPr kern="0">
              <a:solidFill>
                <a:srgbClr val="445469"/>
              </a:solidFill>
              <a:latin typeface="Helvetica"/>
              <a:sym typeface="Helvetica"/>
            </a:endParaRPr>
          </a:p>
        </p:txBody>
      </p:sp>
      <p:sp>
        <p:nvSpPr>
          <p:cNvPr id="1093" name="Import FIlters"/>
          <p:cNvSpPr/>
          <p:nvPr/>
        </p:nvSpPr>
        <p:spPr>
          <a:xfrm>
            <a:off x="769015" y="1409997"/>
            <a:ext cx="2708993" cy="4924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4855" tIns="54855" rIns="54855" bIns="54855"/>
          <a:lstStyle>
            <a:lvl1pPr>
              <a:lnSpc>
                <a:spcPct val="110000"/>
              </a:lnSpc>
              <a:defRPr sz="4000">
                <a:solidFill>
                  <a:srgbClr val="FFFFFF"/>
                </a:solidFill>
              </a:defRPr>
            </a:lvl1pPr>
          </a:lstStyle>
          <a:p>
            <a:pPr defTabSz="914217" hangingPunct="0"/>
            <a:r>
              <a:rPr sz="2000" kern="0">
                <a:latin typeface="Helvetica"/>
                <a:sym typeface="Helvetica"/>
              </a:rPr>
              <a:t>Import FIlters</a:t>
            </a:r>
          </a:p>
        </p:txBody>
      </p:sp>
      <p:sp>
        <p:nvSpPr>
          <p:cNvPr id="1094" name="4"/>
          <p:cNvSpPr/>
          <p:nvPr/>
        </p:nvSpPr>
        <p:spPr>
          <a:xfrm>
            <a:off x="3505240" y="1453370"/>
            <a:ext cx="295523" cy="4924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1" tIns="45711" rIns="45711" bIns="45711"/>
          <a:lstStyle>
            <a:lvl1pPr algn="r">
              <a:defRPr sz="6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defTabSz="914217" hangingPunct="0"/>
            <a:r>
              <a:rPr sz="3200" kern="0">
                <a:solidFill>
                  <a:srgbClr val="445469"/>
                </a:solidFill>
              </a:rPr>
              <a:t>4</a:t>
            </a:r>
          </a:p>
        </p:txBody>
      </p:sp>
      <p:sp>
        <p:nvSpPr>
          <p:cNvPr id="1095" name="Group"/>
          <p:cNvSpPr/>
          <p:nvPr/>
        </p:nvSpPr>
        <p:spPr>
          <a:xfrm>
            <a:off x="4044310" y="241508"/>
            <a:ext cx="4106573" cy="76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2860" rIns="22860">
            <a:spAutoFit/>
          </a:bodyPr>
          <a:lstStyle>
            <a:lvl1pPr algn="ctr">
              <a:defRPr sz="8800" b="1"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pPr defTabSz="914217" hangingPunct="0"/>
            <a:r>
              <a:rPr sz="4400" kern="0">
                <a:solidFill>
                  <a:srgbClr val="445469"/>
                </a:solidFill>
              </a:rPr>
              <a:t>Running Example</a:t>
            </a:r>
          </a:p>
        </p:txBody>
      </p:sp>
      <p:grpSp>
        <p:nvGrpSpPr>
          <p:cNvPr id="1141" name="Group"/>
          <p:cNvGrpSpPr/>
          <p:nvPr/>
        </p:nvGrpSpPr>
        <p:grpSpPr>
          <a:xfrm>
            <a:off x="39101" y="2275947"/>
            <a:ext cx="4543121" cy="4149368"/>
            <a:chOff x="0" y="0"/>
            <a:chExt cx="9086240" cy="8298734"/>
          </a:xfrm>
        </p:grpSpPr>
        <p:sp>
          <p:nvSpPr>
            <p:cNvPr id="1096" name="Line"/>
            <p:cNvSpPr/>
            <p:nvPr/>
          </p:nvSpPr>
          <p:spPr>
            <a:xfrm rot="5400000" flipH="1">
              <a:off x="3223972" y="5655341"/>
              <a:ext cx="2704458" cy="9837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964" extrusionOk="0">
                  <a:moveTo>
                    <a:pt x="0" y="20964"/>
                  </a:moveTo>
                  <a:cubicBezTo>
                    <a:pt x="1351" y="10759"/>
                    <a:pt x="6302" y="1075"/>
                    <a:pt x="12112" y="85"/>
                  </a:cubicBezTo>
                  <a:cubicBezTo>
                    <a:pt x="16342" y="-636"/>
                    <a:pt x="20016" y="3304"/>
                    <a:pt x="21600" y="8541"/>
                  </a:cubicBezTo>
                </a:path>
              </a:pathLst>
            </a:custGeom>
            <a:noFill/>
            <a:ln w="190500" cap="flat">
              <a:solidFill>
                <a:schemeClr val="bg1">
                  <a:lumMod val="75000"/>
                </a:schemeClr>
              </a:solidFill>
              <a:prstDash val="solid"/>
              <a:miter lim="800000"/>
              <a:tailEnd type="triangle" w="med" len="med"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1097" name="Line"/>
            <p:cNvSpPr/>
            <p:nvPr/>
          </p:nvSpPr>
          <p:spPr>
            <a:xfrm>
              <a:off x="4596921" y="3924675"/>
              <a:ext cx="2897170" cy="4561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785" extrusionOk="0">
                  <a:moveTo>
                    <a:pt x="0" y="19785"/>
                  </a:moveTo>
                  <a:cubicBezTo>
                    <a:pt x="2057" y="6414"/>
                    <a:pt x="7602" y="-1815"/>
                    <a:pt x="13293" y="342"/>
                  </a:cubicBezTo>
                  <a:cubicBezTo>
                    <a:pt x="16963" y="1733"/>
                    <a:pt x="20086" y="7292"/>
                    <a:pt x="21600" y="15504"/>
                  </a:cubicBezTo>
                </a:path>
              </a:pathLst>
            </a:custGeom>
            <a:noFill/>
            <a:ln w="190500" cap="flat">
              <a:solidFill>
                <a:schemeClr val="bg1">
                  <a:lumMod val="75000"/>
                </a:schemeClr>
              </a:solidFill>
              <a:prstDash val="solid"/>
              <a:miter lim="800000"/>
              <a:tailEnd type="triangle" w="med" len="med"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1098" name="Line"/>
            <p:cNvSpPr/>
            <p:nvPr/>
          </p:nvSpPr>
          <p:spPr>
            <a:xfrm rot="10800000">
              <a:off x="5155590" y="4391013"/>
              <a:ext cx="2798529" cy="4971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748" extrusionOk="0">
                  <a:moveTo>
                    <a:pt x="0" y="19748"/>
                  </a:moveTo>
                  <a:cubicBezTo>
                    <a:pt x="2067" y="6204"/>
                    <a:pt x="7763" y="-1852"/>
                    <a:pt x="13605" y="365"/>
                  </a:cubicBezTo>
                  <a:cubicBezTo>
                    <a:pt x="17096" y="1689"/>
                    <a:pt x="20083" y="6508"/>
                    <a:pt x="21600" y="14080"/>
                  </a:cubicBezTo>
                </a:path>
              </a:pathLst>
            </a:custGeom>
            <a:noFill/>
            <a:ln w="190500" cap="flat">
              <a:solidFill>
                <a:schemeClr val="accent4">
                  <a:lumMod val="60000"/>
                  <a:lumOff val="40000"/>
                </a:schemeClr>
              </a:solidFill>
              <a:prstDash val="solid"/>
              <a:miter lim="800000"/>
              <a:tailEnd type="triangle" w="med" len="med"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1099" name="Line"/>
            <p:cNvSpPr/>
            <p:nvPr/>
          </p:nvSpPr>
          <p:spPr>
            <a:xfrm rot="16200000" flipH="1">
              <a:off x="3084340" y="5436358"/>
              <a:ext cx="2271441" cy="3806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168" extrusionOk="0">
                  <a:moveTo>
                    <a:pt x="0" y="20168"/>
                  </a:moveTo>
                  <a:cubicBezTo>
                    <a:pt x="2786" y="8770"/>
                    <a:pt x="6520" y="1910"/>
                    <a:pt x="10402" y="342"/>
                  </a:cubicBezTo>
                  <a:cubicBezTo>
                    <a:pt x="14791" y="-1432"/>
                    <a:pt x="18875" y="3792"/>
                    <a:pt x="21600" y="14030"/>
                  </a:cubicBezTo>
                </a:path>
              </a:pathLst>
            </a:custGeom>
            <a:noFill/>
            <a:ln w="190500" cap="flat">
              <a:solidFill>
                <a:schemeClr val="bg1">
                  <a:lumMod val="75000"/>
                </a:schemeClr>
              </a:solidFill>
              <a:prstDash val="solid"/>
              <a:miter lim="800000"/>
              <a:tailEnd type="triangle" w="med" len="med"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1100" name="Line"/>
            <p:cNvSpPr/>
            <p:nvPr/>
          </p:nvSpPr>
          <p:spPr>
            <a:xfrm rot="5400000" flipH="1">
              <a:off x="3602775" y="2548082"/>
              <a:ext cx="2465937" cy="3837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52" extrusionOk="0">
                  <a:moveTo>
                    <a:pt x="0" y="21052"/>
                  </a:moveTo>
                  <a:cubicBezTo>
                    <a:pt x="2306" y="7548"/>
                    <a:pt x="7156" y="-548"/>
                    <a:pt x="12160" y="29"/>
                  </a:cubicBezTo>
                  <a:cubicBezTo>
                    <a:pt x="16129" y="487"/>
                    <a:pt x="19623" y="6862"/>
                    <a:pt x="21600" y="16934"/>
                  </a:cubicBezTo>
                </a:path>
              </a:pathLst>
            </a:custGeom>
            <a:noFill/>
            <a:ln w="190500" cap="flat">
              <a:solidFill>
                <a:schemeClr val="bg1">
                  <a:lumMod val="75000"/>
                </a:schemeClr>
              </a:solidFill>
              <a:prstDash val="solid"/>
              <a:miter lim="800000"/>
              <a:tailEnd type="triangle" w="med" len="med"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1101" name="Line"/>
            <p:cNvSpPr/>
            <p:nvPr/>
          </p:nvSpPr>
          <p:spPr>
            <a:xfrm rot="16200000" flipH="1">
              <a:off x="2982341" y="1967654"/>
              <a:ext cx="2514421" cy="4814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455" extrusionOk="0">
                  <a:moveTo>
                    <a:pt x="0" y="20455"/>
                  </a:moveTo>
                  <a:cubicBezTo>
                    <a:pt x="2267" y="9436"/>
                    <a:pt x="6630" y="1857"/>
                    <a:pt x="11223" y="272"/>
                  </a:cubicBezTo>
                  <a:cubicBezTo>
                    <a:pt x="15327" y="-1145"/>
                    <a:pt x="19117" y="3051"/>
                    <a:pt x="21600" y="11153"/>
                  </a:cubicBezTo>
                </a:path>
              </a:pathLst>
            </a:custGeom>
            <a:noFill/>
            <a:ln w="190500" cap="flat">
              <a:solidFill>
                <a:schemeClr val="bg1">
                  <a:lumMod val="75000"/>
                </a:schemeClr>
              </a:solidFill>
              <a:prstDash val="solid"/>
              <a:miter lim="800000"/>
              <a:tailEnd type="triangle" w="med" len="med"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1102" name="Circle"/>
            <p:cNvSpPr/>
            <p:nvPr/>
          </p:nvSpPr>
          <p:spPr>
            <a:xfrm>
              <a:off x="3757543" y="3375315"/>
              <a:ext cx="1559242" cy="1559242"/>
            </a:xfrm>
            <a:prstGeom prst="ellipse">
              <a:avLst/>
            </a:prstGeom>
            <a:solidFill>
              <a:schemeClr val="accent5">
                <a:satOff val="-10408"/>
                <a:lumOff val="16519"/>
              </a:schemeClr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22860" tIns="22860" rIns="22860" bIns="22860" numCol="1" anchor="ctr">
              <a:noAutofit/>
            </a:bodyPr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1103" name="Line"/>
            <p:cNvSpPr/>
            <p:nvPr/>
          </p:nvSpPr>
          <p:spPr>
            <a:xfrm>
              <a:off x="928858" y="4132495"/>
              <a:ext cx="2786514" cy="887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588" extrusionOk="0">
                  <a:moveTo>
                    <a:pt x="0" y="19588"/>
                  </a:moveTo>
                  <a:cubicBezTo>
                    <a:pt x="4023" y="2896"/>
                    <a:pt x="8858" y="3943"/>
                    <a:pt x="13765" y="1477"/>
                  </a:cubicBezTo>
                  <a:cubicBezTo>
                    <a:pt x="16605" y="49"/>
                    <a:pt x="19278" y="-2012"/>
                    <a:pt x="21600" y="4501"/>
                  </a:cubicBezTo>
                </a:path>
              </a:pathLst>
            </a:custGeom>
            <a:noFill/>
            <a:ln w="190500" cap="flat">
              <a:solidFill>
                <a:schemeClr val="bg1">
                  <a:lumMod val="75000"/>
                </a:schemeClr>
              </a:solidFill>
              <a:prstDash val="solid"/>
              <a:miter lim="800000"/>
              <a:tailEnd type="triangle" w="med" len="med"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1104" name="R1BGP"/>
            <p:cNvSpPr/>
            <p:nvPr/>
          </p:nvSpPr>
          <p:spPr>
            <a:xfrm>
              <a:off x="3823014" y="3836404"/>
              <a:ext cx="1443395" cy="61478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22860" tIns="22860" rIns="22860" bIns="22860" numCol="1" anchor="t">
              <a:noAutofit/>
            </a:bodyPr>
            <a:lstStyle/>
            <a:p>
              <a:pPr defTabSz="914217" hangingPunct="0">
                <a:defRPr sz="4800">
                  <a:solidFill>
                    <a:srgbClr val="FFFFFF"/>
                  </a:solidFill>
                </a:defRPr>
              </a:pPr>
              <a:r>
                <a:rPr sz="2000" kern="0">
                  <a:solidFill>
                    <a:srgbClr val="FFFFFF"/>
                  </a:solidFill>
                  <a:latin typeface="Helvetica"/>
                  <a:sym typeface="Helvetica"/>
                </a:rPr>
                <a:t>R1</a:t>
              </a:r>
              <a:r>
                <a:rPr sz="1200" kern="0">
                  <a:solidFill>
                    <a:srgbClr val="FFFFFF"/>
                  </a:solidFill>
                  <a:latin typeface="Helvetica"/>
                  <a:sym typeface="Helvetica"/>
                </a:rPr>
                <a:t>BGP   </a:t>
              </a:r>
            </a:p>
          </p:txBody>
        </p:sp>
        <p:sp>
          <p:nvSpPr>
            <p:cNvPr id="1105" name="Circle"/>
            <p:cNvSpPr/>
            <p:nvPr/>
          </p:nvSpPr>
          <p:spPr>
            <a:xfrm>
              <a:off x="7526998" y="3375315"/>
              <a:ext cx="1559242" cy="1559242"/>
            </a:xfrm>
            <a:prstGeom prst="ellipse">
              <a:avLst/>
            </a:prstGeom>
            <a:solidFill>
              <a:schemeClr val="accent5">
                <a:satOff val="-10408"/>
                <a:lumOff val="16519"/>
              </a:schemeClr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22860" tIns="22860" rIns="22860" bIns="22860" numCol="1" anchor="ctr">
              <a:noAutofit/>
            </a:bodyPr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1106" name="Circle"/>
            <p:cNvSpPr/>
            <p:nvPr/>
          </p:nvSpPr>
          <p:spPr>
            <a:xfrm>
              <a:off x="0" y="3375315"/>
              <a:ext cx="1559241" cy="1559242"/>
            </a:xfrm>
            <a:prstGeom prst="ellipse">
              <a:avLst/>
            </a:prstGeom>
            <a:solidFill>
              <a:schemeClr val="accent5">
                <a:satOff val="-10408"/>
                <a:lumOff val="16519"/>
              </a:schemeClr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22860" tIns="22860" rIns="22860" bIns="22860" numCol="1" anchor="ctr">
              <a:noAutofit/>
            </a:bodyPr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1107" name="Circle"/>
            <p:cNvSpPr/>
            <p:nvPr/>
          </p:nvSpPr>
          <p:spPr>
            <a:xfrm>
              <a:off x="3757543" y="6739493"/>
              <a:ext cx="1559242" cy="1559241"/>
            </a:xfrm>
            <a:prstGeom prst="ellipse">
              <a:avLst/>
            </a:prstGeom>
            <a:solidFill>
              <a:schemeClr val="accent5">
                <a:satOff val="-10408"/>
                <a:lumOff val="16519"/>
              </a:schemeClr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22860" tIns="22860" rIns="22860" bIns="22860" numCol="1" anchor="ctr">
              <a:noAutofit/>
            </a:bodyPr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1108" name="Circle"/>
            <p:cNvSpPr/>
            <p:nvPr/>
          </p:nvSpPr>
          <p:spPr>
            <a:xfrm>
              <a:off x="3757543" y="0"/>
              <a:ext cx="1559242" cy="1559241"/>
            </a:xfrm>
            <a:prstGeom prst="ellipse">
              <a:avLst/>
            </a:prstGeom>
            <a:solidFill>
              <a:schemeClr val="accent5">
                <a:satOff val="-10408"/>
                <a:lumOff val="16519"/>
              </a:schemeClr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22860" tIns="22860" rIns="22860" bIns="22860" numCol="1" anchor="ctr">
              <a:noAutofit/>
            </a:bodyPr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1109" name="R1CON"/>
            <p:cNvSpPr/>
            <p:nvPr/>
          </p:nvSpPr>
          <p:spPr>
            <a:xfrm>
              <a:off x="110021" y="3791854"/>
              <a:ext cx="1477591" cy="61478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22860" tIns="22860" rIns="22860" bIns="22860" numCol="1" anchor="t">
              <a:noAutofit/>
            </a:bodyPr>
            <a:lstStyle/>
            <a:p>
              <a:pPr defTabSz="914217" hangingPunct="0">
                <a:defRPr sz="4800">
                  <a:solidFill>
                    <a:srgbClr val="FFFFFF"/>
                  </a:solidFill>
                </a:defRPr>
              </a:pPr>
              <a:r>
                <a:rPr sz="2000" kern="0">
                  <a:solidFill>
                    <a:srgbClr val="FFFFFF"/>
                  </a:solidFill>
                  <a:latin typeface="Helvetica"/>
                  <a:sym typeface="Helvetica"/>
                </a:rPr>
                <a:t>R1</a:t>
              </a:r>
              <a:r>
                <a:rPr sz="1200" kern="0">
                  <a:solidFill>
                    <a:srgbClr val="FFFFFF"/>
                  </a:solidFill>
                  <a:latin typeface="Helvetica"/>
                  <a:sym typeface="Helvetica"/>
                </a:rPr>
                <a:t>CON   </a:t>
              </a:r>
            </a:p>
          </p:txBody>
        </p:sp>
        <p:sp>
          <p:nvSpPr>
            <p:cNvPr id="1110" name="R1OSPF"/>
            <p:cNvSpPr/>
            <p:nvPr/>
          </p:nvSpPr>
          <p:spPr>
            <a:xfrm>
              <a:off x="3808266" y="7156032"/>
              <a:ext cx="1611370" cy="61478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22860" tIns="22860" rIns="22860" bIns="22860" numCol="1" anchor="t">
              <a:noAutofit/>
            </a:bodyPr>
            <a:lstStyle/>
            <a:p>
              <a:pPr defTabSz="914217" hangingPunct="0">
                <a:defRPr sz="4800">
                  <a:solidFill>
                    <a:srgbClr val="FFFFFF"/>
                  </a:solidFill>
                </a:defRPr>
              </a:pPr>
              <a:r>
                <a:rPr sz="2000" kern="0">
                  <a:solidFill>
                    <a:srgbClr val="FFFFFF"/>
                  </a:solidFill>
                  <a:latin typeface="Helvetica"/>
                  <a:sym typeface="Helvetica"/>
                </a:rPr>
                <a:t>R1</a:t>
              </a:r>
              <a:r>
                <a:rPr sz="1200" kern="0">
                  <a:solidFill>
                    <a:srgbClr val="FFFFFF"/>
                  </a:solidFill>
                  <a:latin typeface="Helvetica"/>
                  <a:sym typeface="Helvetica"/>
                </a:rPr>
                <a:t>OSPF   </a:t>
              </a:r>
            </a:p>
          </p:txBody>
        </p:sp>
        <p:sp>
          <p:nvSpPr>
            <p:cNvPr id="1111" name="R2BGP"/>
            <p:cNvSpPr/>
            <p:nvPr/>
          </p:nvSpPr>
          <p:spPr>
            <a:xfrm>
              <a:off x="7603607" y="3847542"/>
              <a:ext cx="1443396" cy="61478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22860" tIns="22860" rIns="22860" bIns="22860" numCol="1" anchor="t">
              <a:noAutofit/>
            </a:bodyPr>
            <a:lstStyle/>
            <a:p>
              <a:pPr defTabSz="914217" hangingPunct="0">
                <a:defRPr sz="4800">
                  <a:solidFill>
                    <a:srgbClr val="FFFFFF"/>
                  </a:solidFill>
                </a:defRPr>
              </a:pPr>
              <a:r>
                <a:rPr sz="2000" kern="0">
                  <a:solidFill>
                    <a:srgbClr val="FFFFFF"/>
                  </a:solidFill>
                  <a:latin typeface="Helvetica"/>
                  <a:sym typeface="Helvetica"/>
                </a:rPr>
                <a:t>R2</a:t>
              </a:r>
              <a:r>
                <a:rPr sz="1200" kern="0">
                  <a:solidFill>
                    <a:srgbClr val="FFFFFF"/>
                  </a:solidFill>
                  <a:latin typeface="Helvetica"/>
                  <a:sym typeface="Helvetica"/>
                </a:rPr>
                <a:t>BGP   </a:t>
              </a:r>
            </a:p>
          </p:txBody>
        </p:sp>
        <p:sp>
          <p:nvSpPr>
            <p:cNvPr id="1112" name="N1BGP"/>
            <p:cNvSpPr/>
            <p:nvPr/>
          </p:nvSpPr>
          <p:spPr>
            <a:xfrm>
              <a:off x="3867564" y="416540"/>
              <a:ext cx="1443395" cy="61478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22860" tIns="22860" rIns="22860" bIns="22860" numCol="1" anchor="t">
              <a:noAutofit/>
            </a:bodyPr>
            <a:lstStyle/>
            <a:p>
              <a:pPr defTabSz="914217" hangingPunct="0">
                <a:defRPr sz="4800">
                  <a:solidFill>
                    <a:srgbClr val="FFFFFF"/>
                  </a:solidFill>
                </a:defRPr>
              </a:pPr>
              <a:r>
                <a:rPr sz="2000" kern="0" dirty="0">
                  <a:solidFill>
                    <a:srgbClr val="FFFFFF"/>
                  </a:solidFill>
                  <a:latin typeface="Helvetica"/>
                  <a:sym typeface="Helvetica"/>
                </a:rPr>
                <a:t>N1</a:t>
              </a:r>
              <a:r>
                <a:rPr sz="1200" kern="0" dirty="0">
                  <a:solidFill>
                    <a:srgbClr val="FFFFFF"/>
                  </a:solidFill>
                  <a:latin typeface="Helvetica"/>
                  <a:sym typeface="Helvetica"/>
                </a:rPr>
                <a:t>BGP   </a:t>
              </a:r>
            </a:p>
          </p:txBody>
        </p:sp>
        <p:sp>
          <p:nvSpPr>
            <p:cNvPr id="1113" name="Circle"/>
            <p:cNvSpPr/>
            <p:nvPr/>
          </p:nvSpPr>
          <p:spPr>
            <a:xfrm>
              <a:off x="1694078" y="3978337"/>
              <a:ext cx="289574" cy="289575"/>
            </a:xfrm>
            <a:prstGeom prst="ellipse">
              <a:avLst/>
            </a:prstGeom>
            <a:solidFill>
              <a:schemeClr val="accent6">
                <a:lumOff val="-3799"/>
              </a:schemeClr>
            </a:solidFill>
            <a:ln w="12700" cap="flat">
              <a:solidFill>
                <a:schemeClr val="accent6">
                  <a:lumOff val="-3799"/>
                </a:schemeClr>
              </a:solidFill>
              <a:prstDash val="solid"/>
              <a:miter lim="800000"/>
            </a:ln>
            <a:effectLst/>
          </p:spPr>
          <p:txBody>
            <a:bodyPr wrap="square" lIns="22860" tIns="22860" rIns="22860" bIns="22860" numCol="1" anchor="ctr">
              <a:noAutofit/>
            </a:bodyPr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1114" name="Circle"/>
            <p:cNvSpPr/>
            <p:nvPr/>
          </p:nvSpPr>
          <p:spPr>
            <a:xfrm>
              <a:off x="2653654" y="3972914"/>
              <a:ext cx="289574" cy="289574"/>
            </a:xfrm>
            <a:prstGeom prst="ellipse">
              <a:avLst/>
            </a:prstGeom>
            <a:solidFill>
              <a:schemeClr val="accent6">
                <a:lumOff val="-3799"/>
              </a:schemeClr>
            </a:solidFill>
            <a:ln w="12700" cap="flat">
              <a:solidFill>
                <a:schemeClr val="accent6">
                  <a:lumOff val="-3799"/>
                </a:schemeClr>
              </a:solidFill>
              <a:prstDash val="solid"/>
              <a:miter lim="800000"/>
            </a:ln>
            <a:effectLst/>
          </p:spPr>
          <p:txBody>
            <a:bodyPr wrap="square" lIns="22860" tIns="22860" rIns="22860" bIns="22860" numCol="1" anchor="ctr">
              <a:noAutofit/>
            </a:bodyPr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1115" name="Circle"/>
            <p:cNvSpPr/>
            <p:nvPr/>
          </p:nvSpPr>
          <p:spPr>
            <a:xfrm>
              <a:off x="4843986" y="2899948"/>
              <a:ext cx="289574" cy="289574"/>
            </a:xfrm>
            <a:prstGeom prst="ellipse">
              <a:avLst/>
            </a:prstGeom>
            <a:solidFill>
              <a:schemeClr val="accent6">
                <a:lumOff val="-3799"/>
              </a:schemeClr>
            </a:solidFill>
            <a:ln w="12700" cap="flat">
              <a:solidFill>
                <a:schemeClr val="accent6">
                  <a:lumOff val="-3799"/>
                </a:schemeClr>
              </a:solidFill>
              <a:prstDash val="solid"/>
              <a:miter lim="800000"/>
            </a:ln>
            <a:effectLst/>
          </p:spPr>
          <p:txBody>
            <a:bodyPr wrap="square" lIns="22860" tIns="22860" rIns="22860" bIns="22860" numCol="1" anchor="ctr">
              <a:noAutofit/>
            </a:bodyPr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1116" name="Circle"/>
            <p:cNvSpPr/>
            <p:nvPr/>
          </p:nvSpPr>
          <p:spPr>
            <a:xfrm>
              <a:off x="4858622" y="2240922"/>
              <a:ext cx="289575" cy="289574"/>
            </a:xfrm>
            <a:prstGeom prst="ellipse">
              <a:avLst/>
            </a:prstGeom>
            <a:solidFill>
              <a:schemeClr val="accent6">
                <a:lumOff val="-3799"/>
              </a:schemeClr>
            </a:solidFill>
            <a:ln w="12700" cap="flat">
              <a:solidFill>
                <a:schemeClr val="accent6">
                  <a:lumOff val="-3799"/>
                </a:schemeClr>
              </a:solidFill>
              <a:prstDash val="solid"/>
              <a:miter lim="800000"/>
            </a:ln>
            <a:effectLst/>
          </p:spPr>
          <p:txBody>
            <a:bodyPr wrap="square" lIns="22860" tIns="22860" rIns="22860" bIns="22860" numCol="1" anchor="ctr">
              <a:noAutofit/>
            </a:bodyPr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1117" name="Circle"/>
            <p:cNvSpPr/>
            <p:nvPr/>
          </p:nvSpPr>
          <p:spPr>
            <a:xfrm>
              <a:off x="3908004" y="1667495"/>
              <a:ext cx="289574" cy="289574"/>
            </a:xfrm>
            <a:prstGeom prst="ellipse">
              <a:avLst/>
            </a:prstGeom>
            <a:solidFill>
              <a:schemeClr val="accent6">
                <a:lumOff val="-3799"/>
              </a:schemeClr>
            </a:solidFill>
            <a:ln w="12700" cap="flat">
              <a:solidFill>
                <a:schemeClr val="accent6">
                  <a:lumOff val="-3799"/>
                </a:schemeClr>
              </a:solidFill>
              <a:prstDash val="solid"/>
              <a:miter lim="800000"/>
            </a:ln>
            <a:effectLst/>
          </p:spPr>
          <p:txBody>
            <a:bodyPr wrap="square" lIns="22860" tIns="22860" rIns="22860" bIns="22860" numCol="1" anchor="ctr">
              <a:noAutofit/>
            </a:bodyPr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1118" name="Circle"/>
            <p:cNvSpPr/>
            <p:nvPr/>
          </p:nvSpPr>
          <p:spPr>
            <a:xfrm>
              <a:off x="3848177" y="2349537"/>
              <a:ext cx="289574" cy="289574"/>
            </a:xfrm>
            <a:prstGeom prst="ellipse">
              <a:avLst/>
            </a:prstGeom>
            <a:solidFill>
              <a:schemeClr val="accent6">
                <a:lumOff val="-3799"/>
              </a:schemeClr>
            </a:solidFill>
            <a:ln w="12700" cap="flat">
              <a:solidFill>
                <a:schemeClr val="accent6">
                  <a:lumOff val="-3799"/>
                </a:schemeClr>
              </a:solidFill>
              <a:prstDash val="solid"/>
              <a:miter lim="800000"/>
            </a:ln>
            <a:effectLst/>
          </p:spPr>
          <p:txBody>
            <a:bodyPr wrap="square" lIns="22860" tIns="22860" rIns="22860" bIns="22860" numCol="1" anchor="ctr">
              <a:noAutofit/>
            </a:bodyPr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1119" name="Circle"/>
            <p:cNvSpPr/>
            <p:nvPr/>
          </p:nvSpPr>
          <p:spPr>
            <a:xfrm>
              <a:off x="5438408" y="3780445"/>
              <a:ext cx="289574" cy="289574"/>
            </a:xfrm>
            <a:prstGeom prst="ellipse">
              <a:avLst/>
            </a:prstGeom>
            <a:solidFill>
              <a:schemeClr val="accent6">
                <a:lumOff val="-3799"/>
              </a:schemeClr>
            </a:solidFill>
            <a:ln w="12700" cap="flat">
              <a:solidFill>
                <a:schemeClr val="accent6">
                  <a:lumOff val="-3799"/>
                </a:schemeClr>
              </a:solidFill>
              <a:prstDash val="solid"/>
              <a:miter lim="800000"/>
            </a:ln>
            <a:effectLst/>
          </p:spPr>
          <p:txBody>
            <a:bodyPr wrap="square" lIns="22860" tIns="22860" rIns="22860" bIns="22860" numCol="1" anchor="ctr">
              <a:noAutofit/>
            </a:bodyPr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1120" name="Circle"/>
            <p:cNvSpPr/>
            <p:nvPr/>
          </p:nvSpPr>
          <p:spPr>
            <a:xfrm>
              <a:off x="6348717" y="3734516"/>
              <a:ext cx="289574" cy="289574"/>
            </a:xfrm>
            <a:prstGeom prst="ellipse">
              <a:avLst/>
            </a:prstGeom>
            <a:solidFill>
              <a:schemeClr val="accent6">
                <a:lumOff val="-3799"/>
              </a:schemeClr>
            </a:solidFill>
            <a:ln w="12700" cap="flat">
              <a:solidFill>
                <a:schemeClr val="accent6">
                  <a:lumOff val="-3799"/>
                </a:schemeClr>
              </a:solidFill>
              <a:prstDash val="solid"/>
              <a:miter lim="800000"/>
            </a:ln>
            <a:effectLst/>
          </p:spPr>
          <p:txBody>
            <a:bodyPr wrap="square" lIns="22860" tIns="22860" rIns="22860" bIns="22860" numCol="1" anchor="ctr">
              <a:noAutofit/>
            </a:bodyPr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1121" name="Circle"/>
            <p:cNvSpPr/>
            <p:nvPr/>
          </p:nvSpPr>
          <p:spPr>
            <a:xfrm>
              <a:off x="7087825" y="4594016"/>
              <a:ext cx="289574" cy="289575"/>
            </a:xfrm>
            <a:prstGeom prst="ellipse">
              <a:avLst/>
            </a:prstGeom>
            <a:solidFill>
              <a:schemeClr val="accent6">
                <a:lumOff val="-3799"/>
              </a:schemeClr>
            </a:solidFill>
            <a:ln w="12700" cap="flat">
              <a:solidFill>
                <a:schemeClr val="accent6">
                  <a:lumOff val="-3799"/>
                </a:schemeClr>
              </a:solidFill>
              <a:prstDash val="solid"/>
              <a:miter lim="800000"/>
            </a:ln>
            <a:effectLst/>
          </p:spPr>
          <p:txBody>
            <a:bodyPr wrap="square" lIns="22860" tIns="22860" rIns="22860" bIns="22860" numCol="1" anchor="ctr">
              <a:noAutofit/>
            </a:bodyPr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1122" name="Circle"/>
            <p:cNvSpPr/>
            <p:nvPr/>
          </p:nvSpPr>
          <p:spPr>
            <a:xfrm>
              <a:off x="6029331" y="4705391"/>
              <a:ext cx="289574" cy="289574"/>
            </a:xfrm>
            <a:prstGeom prst="ellipse">
              <a:avLst/>
            </a:prstGeom>
            <a:solidFill>
              <a:schemeClr val="accent6">
                <a:lumOff val="-3799"/>
              </a:schemeClr>
            </a:solidFill>
            <a:ln w="12700" cap="flat">
              <a:solidFill>
                <a:schemeClr val="accent6">
                  <a:lumOff val="-3799"/>
                </a:schemeClr>
              </a:solidFill>
              <a:prstDash val="solid"/>
              <a:miter lim="800000"/>
            </a:ln>
            <a:effectLst/>
          </p:spPr>
          <p:txBody>
            <a:bodyPr wrap="square" lIns="22860" tIns="22860" rIns="22860" bIns="22860" numCol="1" anchor="ctr">
              <a:noAutofit/>
            </a:bodyPr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1123" name="Circle"/>
            <p:cNvSpPr/>
            <p:nvPr/>
          </p:nvSpPr>
          <p:spPr>
            <a:xfrm>
              <a:off x="4821912" y="6358946"/>
              <a:ext cx="289574" cy="289575"/>
            </a:xfrm>
            <a:prstGeom prst="ellipse">
              <a:avLst/>
            </a:prstGeom>
            <a:solidFill>
              <a:schemeClr val="accent6">
                <a:lumOff val="-3799"/>
              </a:schemeClr>
            </a:solidFill>
            <a:ln w="12700" cap="flat">
              <a:solidFill>
                <a:schemeClr val="accent6">
                  <a:lumOff val="-3799"/>
                </a:schemeClr>
              </a:solidFill>
              <a:prstDash val="solid"/>
              <a:miter lim="800000"/>
            </a:ln>
            <a:effectLst/>
          </p:spPr>
          <p:txBody>
            <a:bodyPr wrap="square" lIns="22860" tIns="22860" rIns="22860" bIns="22860" numCol="1" anchor="ctr">
              <a:noAutofit/>
            </a:bodyPr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1124" name="Circle"/>
            <p:cNvSpPr/>
            <p:nvPr/>
          </p:nvSpPr>
          <p:spPr>
            <a:xfrm>
              <a:off x="4904752" y="5642853"/>
              <a:ext cx="289575" cy="289574"/>
            </a:xfrm>
            <a:prstGeom prst="ellipse">
              <a:avLst/>
            </a:prstGeom>
            <a:solidFill>
              <a:schemeClr val="accent6">
                <a:lumOff val="-3799"/>
              </a:schemeClr>
            </a:solidFill>
            <a:ln w="12700" cap="flat">
              <a:solidFill>
                <a:schemeClr val="accent6">
                  <a:lumOff val="-3799"/>
                </a:schemeClr>
              </a:solidFill>
              <a:prstDash val="solid"/>
              <a:miter lim="800000"/>
            </a:ln>
            <a:effectLst/>
          </p:spPr>
          <p:txBody>
            <a:bodyPr wrap="square" lIns="22860" tIns="22860" rIns="22860" bIns="22860" numCol="1" anchor="ctr">
              <a:noAutofit/>
            </a:bodyPr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1125" name="Circle"/>
            <p:cNvSpPr/>
            <p:nvPr/>
          </p:nvSpPr>
          <p:spPr>
            <a:xfrm>
              <a:off x="3942997" y="5040893"/>
              <a:ext cx="289574" cy="289574"/>
            </a:xfrm>
            <a:prstGeom prst="ellipse">
              <a:avLst/>
            </a:prstGeom>
            <a:solidFill>
              <a:schemeClr val="accent6">
                <a:lumOff val="-3799"/>
              </a:schemeClr>
            </a:solidFill>
            <a:ln w="12700" cap="flat">
              <a:solidFill>
                <a:schemeClr val="accent6">
                  <a:lumOff val="-3799"/>
                </a:schemeClr>
              </a:solidFill>
              <a:prstDash val="solid"/>
              <a:miter lim="800000"/>
            </a:ln>
            <a:effectLst/>
          </p:spPr>
          <p:txBody>
            <a:bodyPr wrap="square" lIns="22860" tIns="22860" rIns="22860" bIns="22860" numCol="1" anchor="ctr">
              <a:noAutofit/>
            </a:bodyPr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1126" name="Circle"/>
            <p:cNvSpPr/>
            <p:nvPr/>
          </p:nvSpPr>
          <p:spPr>
            <a:xfrm>
              <a:off x="3883170" y="5694401"/>
              <a:ext cx="289575" cy="289574"/>
            </a:xfrm>
            <a:prstGeom prst="ellipse">
              <a:avLst/>
            </a:prstGeom>
            <a:solidFill>
              <a:schemeClr val="accent6">
                <a:lumOff val="-3799"/>
              </a:schemeClr>
            </a:solidFill>
            <a:ln w="12700" cap="flat">
              <a:solidFill>
                <a:schemeClr val="accent6">
                  <a:lumOff val="-3799"/>
                </a:schemeClr>
              </a:solidFill>
              <a:prstDash val="solid"/>
              <a:miter lim="800000"/>
            </a:ln>
            <a:effectLst/>
          </p:spPr>
          <p:txBody>
            <a:bodyPr wrap="square" lIns="22860" tIns="22860" rIns="22860" bIns="22860" numCol="1" anchor="ctr">
              <a:noAutofit/>
            </a:bodyPr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1130" name="e4"/>
            <p:cNvSpPr/>
            <p:nvPr/>
          </p:nvSpPr>
          <p:spPr>
            <a:xfrm>
              <a:off x="7039312" y="4871746"/>
              <a:ext cx="760097" cy="5591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22860" tIns="22860" rIns="22860" bIns="22860" numCol="1" anchor="t">
              <a:noAutofit/>
            </a:bodyPr>
            <a:lstStyle/>
            <a:p>
              <a:pPr defTabSz="914217" hangingPunct="0"/>
              <a:r>
                <a:rPr kern="0">
                  <a:solidFill>
                    <a:srgbClr val="445469"/>
                  </a:solidFill>
                  <a:latin typeface="Helvetica"/>
                  <a:sym typeface="Helvetica"/>
                </a:rPr>
                <a:t>e4  </a:t>
              </a:r>
            </a:p>
          </p:txBody>
        </p:sp>
        <p:sp>
          <p:nvSpPr>
            <p:cNvPr id="1138" name="in4"/>
            <p:cNvSpPr/>
            <p:nvPr/>
          </p:nvSpPr>
          <p:spPr>
            <a:xfrm>
              <a:off x="5860928" y="4906129"/>
              <a:ext cx="849174" cy="559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22860" tIns="22860" rIns="22860" bIns="22860" numCol="1" anchor="t">
              <a:noAutofit/>
            </a:bodyPr>
            <a:lstStyle/>
            <a:p>
              <a:pPr defTabSz="914217" hangingPunct="0"/>
              <a:r>
                <a:rPr kern="0">
                  <a:solidFill>
                    <a:srgbClr val="445469"/>
                  </a:solidFill>
                  <a:latin typeface="Helvetica"/>
                  <a:sym typeface="Helvetica"/>
                </a:rPr>
                <a:t>in4  </a:t>
              </a:r>
            </a:p>
          </p:txBody>
        </p:sp>
      </p:grpSp>
      <p:grpSp>
        <p:nvGrpSpPr>
          <p:cNvPr id="1144" name="Group"/>
          <p:cNvGrpSpPr/>
          <p:nvPr/>
        </p:nvGrpSpPr>
        <p:grpSpPr>
          <a:xfrm>
            <a:off x="4435367" y="1646800"/>
            <a:ext cx="4274185" cy="1815497"/>
            <a:chOff x="1" y="-145449"/>
            <a:chExt cx="7860120" cy="3630993"/>
          </a:xfrm>
        </p:grpSpPr>
        <p:sp>
          <p:nvSpPr>
            <p:cNvPr id="1142" name="Rectangle"/>
            <p:cNvSpPr/>
            <p:nvPr/>
          </p:nvSpPr>
          <p:spPr>
            <a:xfrm>
              <a:off x="1" y="0"/>
              <a:ext cx="7860120" cy="3377184"/>
            </a:xfrm>
            <a:prstGeom prst="rect">
              <a:avLst/>
            </a:prstGeom>
            <a:solidFill>
              <a:srgbClr val="FFFFFF"/>
            </a:solidFill>
            <a:ln w="76200" cap="flat">
              <a:solidFill>
                <a:schemeClr val="accent5">
                  <a:lumOff val="-6784"/>
                </a:schemeClr>
              </a:solidFill>
              <a:prstDash val="solid"/>
              <a:miter lim="800000"/>
            </a:ln>
            <a:effectLst/>
          </p:spPr>
          <p:txBody>
            <a:bodyPr wrap="square" lIns="22860" tIns="22860" rIns="22860" bIns="22860" numCol="1" anchor="ctr">
              <a:noAutofit/>
            </a:bodyPr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1143" name="ip prefix_list L deny 192.168.0.0/16 le 32…"/>
            <p:cNvSpPr/>
            <p:nvPr/>
          </p:nvSpPr>
          <p:spPr>
            <a:xfrm>
              <a:off x="92967" y="-145449"/>
              <a:ext cx="7767154" cy="36309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22860" tIns="22860" rIns="22860" bIns="22860" numCol="1" anchor="t">
              <a:spAutoFit/>
            </a:bodyPr>
            <a:lstStyle/>
            <a:p>
              <a:pPr algn="just" defTabSz="228600" hangingPunct="0">
                <a:lnSpc>
                  <a:spcPts val="2800"/>
                </a:lnSpc>
                <a:defRPr>
                  <a:solidFill>
                    <a:srgbClr val="000000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  <a:r>
                <a:rPr kern="0" dirty="0">
                  <a:solidFill>
                    <a:srgbClr val="000000"/>
                  </a:solidFill>
                  <a:latin typeface="Helvetica" charset="0"/>
                  <a:ea typeface="Helvetica" charset="0"/>
                  <a:cs typeface="Helvetica" charset="0"/>
                  <a:sym typeface="Gill Sans"/>
                </a:rPr>
                <a:t>ip prefix_list L deny 192.168.0.0/16 le 32</a:t>
              </a:r>
            </a:p>
            <a:p>
              <a:pPr algn="just" defTabSz="228600" hangingPunct="0">
                <a:lnSpc>
                  <a:spcPts val="2800"/>
                </a:lnSpc>
                <a:defRPr>
                  <a:solidFill>
                    <a:srgbClr val="000000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  <a:r>
                <a:rPr kern="0" dirty="0">
                  <a:solidFill>
                    <a:srgbClr val="000000"/>
                  </a:solidFill>
                  <a:latin typeface="Helvetica" charset="0"/>
                  <a:ea typeface="Helvetica" charset="0"/>
                  <a:cs typeface="Helvetica" charset="0"/>
                  <a:sym typeface="Gill Sans"/>
                </a:rPr>
                <a:t>ip prefix_list L allow</a:t>
              </a:r>
            </a:p>
            <a:p>
              <a:pPr algn="just" defTabSz="228600" hangingPunct="0">
                <a:lnSpc>
                  <a:spcPts val="2800"/>
                </a:lnSpc>
                <a:defRPr>
                  <a:solidFill>
                    <a:srgbClr val="000000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  <a:r>
                <a:rPr kern="0" dirty="0">
                  <a:solidFill>
                    <a:srgbClr val="000000"/>
                  </a:solidFill>
                  <a:latin typeface="Helvetica" charset="0"/>
                  <a:ea typeface="Helvetica" charset="0"/>
                  <a:cs typeface="Helvetica" charset="0"/>
                  <a:sym typeface="Gill Sans"/>
                </a:rPr>
                <a:t>route-map R1_Import_From_R2 10</a:t>
              </a:r>
            </a:p>
            <a:p>
              <a:pPr algn="just" defTabSz="228600" hangingPunct="0">
                <a:lnSpc>
                  <a:spcPts val="2800"/>
                </a:lnSpc>
                <a:defRPr>
                  <a:solidFill>
                    <a:srgbClr val="000000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  <a:r>
                <a:rPr kern="0" dirty="0">
                  <a:solidFill>
                    <a:srgbClr val="000000"/>
                  </a:solidFill>
                  <a:latin typeface="Helvetica" charset="0"/>
                  <a:ea typeface="Helvetica" charset="0"/>
                  <a:cs typeface="Helvetica" charset="0"/>
                  <a:sym typeface="Gill Sans"/>
                </a:rPr>
                <a:t>  match ip address prefix-list L</a:t>
              </a:r>
            </a:p>
            <a:p>
              <a:pPr algn="just" defTabSz="228600" hangingPunct="0">
                <a:lnSpc>
                  <a:spcPts val="2800"/>
                </a:lnSpc>
                <a:defRPr>
                  <a:solidFill>
                    <a:srgbClr val="000000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  <a:r>
                <a:rPr kern="0" dirty="0">
                  <a:solidFill>
                    <a:srgbClr val="000000"/>
                  </a:solidFill>
                  <a:latin typeface="Helvetica" charset="0"/>
                  <a:ea typeface="Helvetica" charset="0"/>
                  <a:cs typeface="Helvetica" charset="0"/>
                  <a:sym typeface="Gill Sans"/>
                </a:rPr>
                <a:t>  set local-preference 120</a:t>
              </a:r>
            </a:p>
          </p:txBody>
        </p:sp>
      </p:grpSp>
      <p:sp>
        <p:nvSpPr>
          <p:cNvPr id="1145" name="R1 BGP import filter from R2"/>
          <p:cNvSpPr/>
          <p:nvPr/>
        </p:nvSpPr>
        <p:spPr>
          <a:xfrm>
            <a:off x="4400092" y="1242259"/>
            <a:ext cx="3962303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2860" rIns="22860">
            <a:spAutoFit/>
          </a:bodyPr>
          <a:lstStyle>
            <a:lvl1pPr>
              <a:defRPr sz="4800"/>
            </a:lvl1pPr>
          </a:lstStyle>
          <a:p>
            <a:pPr defTabSz="914217" hangingPunct="0"/>
            <a:r>
              <a:rPr sz="2400" kern="0" dirty="0">
                <a:solidFill>
                  <a:srgbClr val="445469"/>
                </a:solidFill>
                <a:latin typeface="Helvetica"/>
                <a:sym typeface="Helvetica"/>
              </a:rPr>
              <a:t>R1 BGP import filter from R2</a:t>
            </a:r>
          </a:p>
        </p:txBody>
      </p:sp>
      <p:sp>
        <p:nvSpPr>
          <p:cNvPr id="1146" name="Shape"/>
          <p:cNvSpPr/>
          <p:nvPr/>
        </p:nvSpPr>
        <p:spPr>
          <a:xfrm rot="3937094" flipH="1">
            <a:off x="8812508" y="2540701"/>
            <a:ext cx="1101417" cy="7476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424" extrusionOk="0">
                <a:moveTo>
                  <a:pt x="8738" y="200"/>
                </a:moveTo>
                <a:cubicBezTo>
                  <a:pt x="8935" y="-14"/>
                  <a:pt x="9238" y="-85"/>
                  <a:pt x="9484" y="129"/>
                </a:cubicBezTo>
                <a:cubicBezTo>
                  <a:pt x="9730" y="271"/>
                  <a:pt x="9886" y="628"/>
                  <a:pt x="9886" y="996"/>
                </a:cubicBezTo>
                <a:cubicBezTo>
                  <a:pt x="9886" y="996"/>
                  <a:pt x="9886" y="996"/>
                  <a:pt x="9886" y="4442"/>
                </a:cubicBezTo>
                <a:cubicBezTo>
                  <a:pt x="9886" y="4442"/>
                  <a:pt x="9886" y="4442"/>
                  <a:pt x="21600" y="4442"/>
                </a:cubicBezTo>
                <a:cubicBezTo>
                  <a:pt x="21600" y="4442"/>
                  <a:pt x="21600" y="4442"/>
                  <a:pt x="21600" y="16976"/>
                </a:cubicBezTo>
                <a:cubicBezTo>
                  <a:pt x="21600" y="16976"/>
                  <a:pt x="21600" y="16976"/>
                  <a:pt x="9886" y="16976"/>
                </a:cubicBezTo>
                <a:cubicBezTo>
                  <a:pt x="9886" y="16976"/>
                  <a:pt x="9886" y="16976"/>
                  <a:pt x="9886" y="20434"/>
                </a:cubicBezTo>
                <a:cubicBezTo>
                  <a:pt x="9886" y="20790"/>
                  <a:pt x="9730" y="21147"/>
                  <a:pt x="9484" y="21289"/>
                </a:cubicBezTo>
                <a:cubicBezTo>
                  <a:pt x="9238" y="21515"/>
                  <a:pt x="8935" y="21432"/>
                  <a:pt x="8738" y="21218"/>
                </a:cubicBezTo>
                <a:cubicBezTo>
                  <a:pt x="8738" y="21218"/>
                  <a:pt x="8738" y="21218"/>
                  <a:pt x="295" y="11499"/>
                </a:cubicBezTo>
                <a:cubicBezTo>
                  <a:pt x="98" y="11285"/>
                  <a:pt x="0" y="11000"/>
                  <a:pt x="0" y="10715"/>
                </a:cubicBezTo>
                <a:cubicBezTo>
                  <a:pt x="0" y="10418"/>
                  <a:pt x="98" y="10133"/>
                  <a:pt x="295" y="9919"/>
                </a:cubicBezTo>
                <a:cubicBezTo>
                  <a:pt x="295" y="9919"/>
                  <a:pt x="295" y="9919"/>
                  <a:pt x="8738" y="200"/>
                </a:cubicBezTo>
              </a:path>
            </a:pathLst>
          </a:custGeom>
          <a:solidFill>
            <a:schemeClr val="accent3"/>
          </a:solidFill>
          <a:ln w="19050">
            <a:solidFill>
              <a:srgbClr val="FFFFFF"/>
            </a:solidFill>
            <a:miter/>
          </a:ln>
        </p:spPr>
        <p:txBody>
          <a:bodyPr lIns="22860" rIns="22860" anchor="ctr"/>
          <a:lstStyle/>
          <a:p>
            <a:pPr defTabSz="914217" hangingPunct="0">
              <a:defRPr>
                <a:solidFill>
                  <a:srgbClr val="FFFFFF"/>
                </a:solidFill>
              </a:defRPr>
            </a:pPr>
            <a:endParaRPr kern="0">
              <a:solidFill>
                <a:srgbClr val="FFFFFF"/>
              </a:solidFill>
              <a:latin typeface="Helvetica"/>
              <a:sym typeface="Helvetica"/>
            </a:endParaRPr>
          </a:p>
        </p:txBody>
      </p:sp>
      <p:sp>
        <p:nvSpPr>
          <p:cNvPr id="1147" name="if e4.valid ∧ failed_R1_R2 = 0 then     if ¬ (FBM(e4.prefix, 192.168.0.0, 16) ∧…"/>
          <p:cNvSpPr/>
          <p:nvPr/>
        </p:nvSpPr>
        <p:spPr>
          <a:xfrm>
            <a:off x="8033117" y="3654355"/>
            <a:ext cx="4362397" cy="35149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22860" rIns="22860"/>
          <a:lstStyle/>
          <a:p>
            <a:pPr defTabSz="228600" hangingPunct="0">
              <a:lnSpc>
                <a:spcPct val="90000"/>
              </a:lnSpc>
              <a:spcBef>
                <a:spcPts val="600"/>
              </a:spcBef>
              <a:defRPr sz="340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pPr>
            <a:r>
              <a:rPr sz="1700" b="1" kern="0" dirty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Times"/>
              </a:rPr>
              <a:t>if</a:t>
            </a:r>
            <a:r>
              <a:rPr sz="1700" kern="0" dirty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Times"/>
              </a:rPr>
              <a:t> e</a:t>
            </a:r>
            <a:r>
              <a:rPr sz="1700" kern="0" baseline="-4411" dirty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Times"/>
              </a:rPr>
              <a:t>4</a:t>
            </a:r>
            <a:r>
              <a:rPr sz="1700" kern="0" dirty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Times"/>
              </a:rPr>
              <a:t>.valid ∧ failed</a:t>
            </a:r>
            <a:r>
              <a:rPr sz="1700" kern="0" baseline="-4411" dirty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Times"/>
              </a:rPr>
              <a:t>R1</a:t>
            </a:r>
            <a:r>
              <a:rPr lang="en-US" sz="1700" kern="0" baseline="-4411" dirty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Times"/>
              </a:rPr>
              <a:t>,</a:t>
            </a:r>
            <a:r>
              <a:rPr sz="1700" kern="0" baseline="-4411" dirty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Times"/>
              </a:rPr>
              <a:t>R2 </a:t>
            </a:r>
            <a:r>
              <a:rPr sz="1700" kern="0" dirty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Times"/>
              </a:rPr>
              <a:t>= 0 </a:t>
            </a:r>
            <a:r>
              <a:rPr sz="1700" b="1" kern="0" dirty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Times"/>
              </a:rPr>
              <a:t>then</a:t>
            </a:r>
            <a:br>
              <a:rPr sz="1700" kern="0" dirty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Times"/>
              </a:rPr>
            </a:br>
            <a:r>
              <a:rPr sz="1700" kern="0" dirty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Times"/>
              </a:rPr>
              <a:t>    </a:t>
            </a:r>
            <a:r>
              <a:rPr sz="1700" b="1" kern="0" dirty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Times"/>
              </a:rPr>
              <a:t>if</a:t>
            </a:r>
            <a:r>
              <a:rPr sz="1700" kern="0" dirty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Times"/>
              </a:rPr>
              <a:t> ¬ (FBM(e</a:t>
            </a:r>
            <a:r>
              <a:rPr sz="1700" kern="0" baseline="-4411" dirty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Times"/>
              </a:rPr>
              <a:t>4</a:t>
            </a:r>
            <a:r>
              <a:rPr sz="1700" kern="0" dirty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Times"/>
              </a:rPr>
              <a:t>.prefix, 192.168.0.0, 16) ∧</a:t>
            </a:r>
          </a:p>
          <a:p>
            <a:pPr defTabSz="228600" hangingPunct="0">
              <a:lnSpc>
                <a:spcPct val="90000"/>
              </a:lnSpc>
              <a:spcBef>
                <a:spcPts val="600"/>
              </a:spcBef>
              <a:defRPr sz="340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pPr>
            <a:r>
              <a:rPr sz="1700" kern="0" dirty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Times"/>
              </a:rPr>
              <a:t>            16 ≤ e</a:t>
            </a:r>
            <a:r>
              <a:rPr sz="1700" kern="0" baseline="-4411" dirty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Times"/>
              </a:rPr>
              <a:t>4</a:t>
            </a:r>
            <a:r>
              <a:rPr sz="1700" kern="0" dirty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Times"/>
              </a:rPr>
              <a:t>.prefixLen ≤ 32) </a:t>
            </a:r>
            <a:r>
              <a:rPr sz="1700" b="1" kern="0" dirty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Times"/>
              </a:rPr>
              <a:t>then</a:t>
            </a:r>
            <a:r>
              <a:rPr sz="1700" kern="0" dirty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Times"/>
              </a:rPr>
              <a:t> </a:t>
            </a:r>
          </a:p>
          <a:p>
            <a:pPr marL="0" lvl="2" indent="228600" defTabSz="228600" hangingPunct="0">
              <a:lnSpc>
                <a:spcPct val="90000"/>
              </a:lnSpc>
              <a:spcBef>
                <a:spcPts val="600"/>
              </a:spcBef>
              <a:defRPr sz="340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pPr>
            <a:r>
              <a:rPr sz="1700" kern="0" dirty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Times"/>
              </a:rPr>
              <a:t>            in</a:t>
            </a:r>
            <a:r>
              <a:rPr sz="1700" kern="0" baseline="-4411" dirty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Times"/>
              </a:rPr>
              <a:t>4</a:t>
            </a:r>
            <a:r>
              <a:rPr sz="1700" kern="0" dirty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Times"/>
              </a:rPr>
              <a:t>.valid = true</a:t>
            </a:r>
            <a:br>
              <a:rPr sz="1700" kern="0" dirty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Times"/>
              </a:rPr>
            </a:br>
            <a:r>
              <a:rPr sz="1700" kern="0" dirty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Times"/>
              </a:rPr>
              <a:t>            </a:t>
            </a:r>
            <a:r>
              <a:rPr lang="en-US" sz="1700" kern="0" dirty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Times"/>
              </a:rPr>
              <a:t>    </a:t>
            </a:r>
            <a:r>
              <a:rPr sz="1700" kern="0" dirty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Times"/>
              </a:rPr>
              <a:t>in</a:t>
            </a:r>
            <a:r>
              <a:rPr sz="1700" kern="0" baseline="-4411" dirty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Times"/>
              </a:rPr>
              <a:t>4</a:t>
            </a:r>
            <a:r>
              <a:rPr sz="1700" kern="0" dirty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Times"/>
              </a:rPr>
              <a:t>.lp = 120</a:t>
            </a:r>
            <a:br>
              <a:rPr sz="1700" kern="0" dirty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Times"/>
              </a:rPr>
            </a:br>
            <a:r>
              <a:rPr sz="1700" kern="0" dirty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Times"/>
              </a:rPr>
              <a:t>            </a:t>
            </a:r>
            <a:r>
              <a:rPr lang="en-US" sz="1700" kern="0" dirty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Times"/>
              </a:rPr>
              <a:t>    </a:t>
            </a:r>
            <a:r>
              <a:rPr sz="1700" kern="0" dirty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Times"/>
              </a:rPr>
              <a:t>in</a:t>
            </a:r>
            <a:r>
              <a:rPr sz="1700" kern="0" baseline="-4411" dirty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Times"/>
              </a:rPr>
              <a:t>4</a:t>
            </a:r>
            <a:r>
              <a:rPr sz="1700" kern="0" dirty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Times"/>
              </a:rPr>
              <a:t>.prefix = e</a:t>
            </a:r>
            <a:r>
              <a:rPr sz="1700" kern="0" baseline="-4411" dirty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Times"/>
              </a:rPr>
              <a:t>4 </a:t>
            </a:r>
            <a:r>
              <a:rPr sz="1700" kern="0" dirty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Times"/>
              </a:rPr>
              <a:t>.prefix</a:t>
            </a:r>
          </a:p>
          <a:p>
            <a:pPr marL="0" lvl="2" indent="228600" defTabSz="228600" hangingPunct="0">
              <a:lnSpc>
                <a:spcPct val="90000"/>
              </a:lnSpc>
              <a:spcBef>
                <a:spcPts val="600"/>
              </a:spcBef>
              <a:defRPr sz="340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pPr>
            <a:r>
              <a:rPr sz="1700" kern="0" dirty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Times"/>
              </a:rPr>
              <a:t>            in4.metric = e4.metric</a:t>
            </a:r>
          </a:p>
          <a:p>
            <a:pPr marL="0" lvl="2" indent="228600" defTabSz="228600" hangingPunct="0">
              <a:lnSpc>
                <a:spcPct val="90000"/>
              </a:lnSpc>
              <a:spcBef>
                <a:spcPts val="600"/>
              </a:spcBef>
              <a:defRPr sz="340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pPr>
            <a:r>
              <a:rPr sz="1700" kern="0" dirty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Times"/>
              </a:rPr>
              <a:t>            in</a:t>
            </a:r>
            <a:r>
              <a:rPr sz="1700" kern="0" baseline="-4411" dirty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Times"/>
              </a:rPr>
              <a:t>4</a:t>
            </a:r>
            <a:r>
              <a:rPr sz="1700" kern="0" dirty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Times"/>
              </a:rPr>
              <a:t>.prefixLen = e</a:t>
            </a:r>
            <a:r>
              <a:rPr sz="1700" kern="0" baseline="-4411" dirty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Times"/>
              </a:rPr>
              <a:t>4 </a:t>
            </a:r>
            <a:r>
              <a:rPr sz="1700" kern="0" dirty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Times"/>
              </a:rPr>
              <a:t>.prefixLen </a:t>
            </a:r>
            <a:endParaRPr lang="en-US" sz="1700" kern="0" dirty="0">
              <a:solidFill>
                <a:srgbClr val="000000"/>
              </a:solidFill>
              <a:latin typeface="Helvetica" charset="0"/>
              <a:ea typeface="Helvetica" charset="0"/>
              <a:cs typeface="Helvetica" charset="0"/>
              <a:sym typeface="Times"/>
            </a:endParaRPr>
          </a:p>
          <a:p>
            <a:pPr marL="0" lvl="2" indent="228600" defTabSz="228600" hangingPunct="0">
              <a:lnSpc>
                <a:spcPct val="90000"/>
              </a:lnSpc>
              <a:spcBef>
                <a:spcPts val="600"/>
              </a:spcBef>
              <a:defRPr sz="340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pPr>
            <a:r>
              <a:rPr lang="en-US" sz="1700" kern="0" dirty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Times"/>
              </a:rPr>
              <a:t>		   </a:t>
            </a:r>
            <a:r>
              <a:rPr lang="mr-IN" sz="1700" kern="0" dirty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Times"/>
              </a:rPr>
              <a:t>…</a:t>
            </a:r>
            <a:endParaRPr sz="1700" kern="0" dirty="0">
              <a:solidFill>
                <a:srgbClr val="000000"/>
              </a:solidFill>
              <a:latin typeface="Helvetica" charset="0"/>
              <a:ea typeface="Helvetica" charset="0"/>
              <a:cs typeface="Helvetica" charset="0"/>
              <a:sym typeface="Times"/>
            </a:endParaRPr>
          </a:p>
          <a:p>
            <a:pPr defTabSz="228600" hangingPunct="0">
              <a:lnSpc>
                <a:spcPct val="90000"/>
              </a:lnSpc>
              <a:spcBef>
                <a:spcPts val="600"/>
              </a:spcBef>
              <a:defRPr sz="340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pPr>
            <a:r>
              <a:rPr sz="1700" kern="0" dirty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Times"/>
              </a:rPr>
              <a:t>    </a:t>
            </a:r>
            <a:r>
              <a:rPr sz="1700" b="1" kern="0" dirty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Times"/>
              </a:rPr>
              <a:t>else</a:t>
            </a:r>
            <a:r>
              <a:rPr sz="1700" kern="0" dirty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Times"/>
              </a:rPr>
              <a:t> in</a:t>
            </a:r>
            <a:r>
              <a:rPr sz="1700" kern="0" baseline="-4411" dirty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Times"/>
              </a:rPr>
              <a:t>4</a:t>
            </a:r>
            <a:r>
              <a:rPr sz="1700" kern="0" dirty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Times"/>
              </a:rPr>
              <a:t>.valid = false </a:t>
            </a:r>
          </a:p>
          <a:p>
            <a:pPr defTabSz="228600" hangingPunct="0">
              <a:lnSpc>
                <a:spcPct val="90000"/>
              </a:lnSpc>
              <a:spcBef>
                <a:spcPts val="600"/>
              </a:spcBef>
              <a:defRPr sz="340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pPr>
            <a:r>
              <a:rPr sz="1700" b="1" kern="0" dirty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Times"/>
              </a:rPr>
              <a:t>else</a:t>
            </a:r>
            <a:r>
              <a:rPr sz="1700" kern="0" dirty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Times"/>
              </a:rPr>
              <a:t> in</a:t>
            </a:r>
            <a:r>
              <a:rPr sz="1700" kern="0" baseline="-4411" dirty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Times"/>
              </a:rPr>
              <a:t>4 </a:t>
            </a:r>
            <a:r>
              <a:rPr sz="1700" kern="0" dirty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Times"/>
              </a:rPr>
              <a:t>.valid = false</a:t>
            </a:r>
          </a:p>
        </p:txBody>
      </p:sp>
      <p:sp>
        <p:nvSpPr>
          <p:cNvPr id="61" name="R1 BGP import filter from R2"/>
          <p:cNvSpPr/>
          <p:nvPr/>
        </p:nvSpPr>
        <p:spPr>
          <a:xfrm>
            <a:off x="5189607" y="3661389"/>
            <a:ext cx="2157322" cy="3539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2860" rIns="22860">
            <a:spAutoFit/>
          </a:bodyPr>
          <a:lstStyle>
            <a:lvl1pPr>
              <a:defRPr sz="4800"/>
            </a:lvl1pPr>
          </a:lstStyle>
          <a:p>
            <a:pPr defTabSz="914217" hangingPunct="0"/>
            <a:r>
              <a:rPr lang="en-US" sz="1700" b="1" kern="0" dirty="0">
                <a:solidFill>
                  <a:srgbClr val="BD392F">
                    <a:lumMod val="60000"/>
                    <a:lumOff val="40000"/>
                  </a:srgbClr>
                </a:solidFill>
                <a:latin typeface="Helvetica"/>
                <a:sym typeface="Helvetica"/>
              </a:rPr>
              <a:t>If R2 exports a route</a:t>
            </a:r>
            <a:endParaRPr sz="1700" b="1" kern="0" dirty="0">
              <a:solidFill>
                <a:srgbClr val="BD392F">
                  <a:lumMod val="60000"/>
                  <a:lumOff val="40000"/>
                </a:srgbClr>
              </a:solidFill>
              <a:latin typeface="Helvetica"/>
              <a:sym typeface="Helvetica"/>
            </a:endParaRPr>
          </a:p>
        </p:txBody>
      </p:sp>
      <p:sp>
        <p:nvSpPr>
          <p:cNvPr id="62" name="R1 BGP import filter from R2"/>
          <p:cNvSpPr/>
          <p:nvPr/>
        </p:nvSpPr>
        <p:spPr>
          <a:xfrm>
            <a:off x="5115369" y="4045839"/>
            <a:ext cx="2836995" cy="3539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2860" rIns="22860">
            <a:spAutoFit/>
          </a:bodyPr>
          <a:lstStyle>
            <a:lvl1pPr>
              <a:defRPr sz="4800"/>
            </a:lvl1pPr>
          </a:lstStyle>
          <a:p>
            <a:pPr defTabSz="914217" hangingPunct="0"/>
            <a:r>
              <a:rPr lang="en-US" sz="1700" b="1" kern="0" dirty="0">
                <a:solidFill>
                  <a:srgbClr val="BD392F">
                    <a:lumMod val="60000"/>
                    <a:lumOff val="40000"/>
                  </a:srgbClr>
                </a:solidFill>
                <a:latin typeface="Helvetica"/>
                <a:sym typeface="Helvetica"/>
              </a:rPr>
              <a:t>If it passes the import filter</a:t>
            </a:r>
            <a:endParaRPr sz="1700" b="1" kern="0" dirty="0">
              <a:solidFill>
                <a:srgbClr val="BD392F">
                  <a:lumMod val="60000"/>
                  <a:lumOff val="40000"/>
                </a:srgbClr>
              </a:solidFill>
              <a:latin typeface="Helvetica"/>
              <a:sym typeface="Helvetica"/>
            </a:endParaRPr>
          </a:p>
        </p:txBody>
      </p:sp>
      <p:sp>
        <p:nvSpPr>
          <p:cNvPr id="63" name="R1 BGP import filter from R2"/>
          <p:cNvSpPr/>
          <p:nvPr/>
        </p:nvSpPr>
        <p:spPr>
          <a:xfrm>
            <a:off x="5070901" y="4787415"/>
            <a:ext cx="2558073" cy="6155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2860" rIns="22860">
            <a:spAutoFit/>
          </a:bodyPr>
          <a:lstStyle>
            <a:lvl1pPr>
              <a:defRPr sz="4800"/>
            </a:lvl1pPr>
          </a:lstStyle>
          <a:p>
            <a:pPr defTabSz="914217" hangingPunct="0"/>
            <a:r>
              <a:rPr lang="en-US" sz="1700" b="1" kern="0" dirty="0">
                <a:solidFill>
                  <a:srgbClr val="BD392F">
                    <a:lumMod val="60000"/>
                    <a:lumOff val="40000"/>
                  </a:srgbClr>
                </a:solidFill>
                <a:latin typeface="Helvetica"/>
                <a:sym typeface="Helvetica"/>
              </a:rPr>
              <a:t>Then R1 has the same </a:t>
            </a:r>
          </a:p>
          <a:p>
            <a:pPr defTabSz="914217" hangingPunct="0"/>
            <a:r>
              <a:rPr lang="en-US" sz="1700" b="1" kern="0" dirty="0">
                <a:solidFill>
                  <a:srgbClr val="BD392F">
                    <a:lumMod val="60000"/>
                    <a:lumOff val="40000"/>
                  </a:srgbClr>
                </a:solidFill>
                <a:latin typeface="Helvetica"/>
                <a:sym typeface="Helvetica"/>
              </a:rPr>
              <a:t>route with local-</a:t>
            </a:r>
            <a:r>
              <a:rPr lang="en-US" sz="1700" b="1" kern="0" dirty="0" err="1">
                <a:solidFill>
                  <a:srgbClr val="BD392F">
                    <a:lumMod val="60000"/>
                    <a:lumOff val="40000"/>
                  </a:srgbClr>
                </a:solidFill>
                <a:latin typeface="Helvetica"/>
                <a:sym typeface="Helvetica"/>
              </a:rPr>
              <a:t>pref</a:t>
            </a:r>
            <a:r>
              <a:rPr lang="en-US" sz="1700" b="1" kern="0" dirty="0">
                <a:solidFill>
                  <a:srgbClr val="BD392F">
                    <a:lumMod val="60000"/>
                    <a:lumOff val="40000"/>
                  </a:srgbClr>
                </a:solidFill>
                <a:latin typeface="Helvetica"/>
                <a:sym typeface="Helvetica"/>
              </a:rPr>
              <a:t> 120</a:t>
            </a:r>
          </a:p>
        </p:txBody>
      </p:sp>
      <p:sp>
        <p:nvSpPr>
          <p:cNvPr id="2" name="Rectangle 1"/>
          <p:cNvSpPr/>
          <p:nvPr/>
        </p:nvSpPr>
        <p:spPr>
          <a:xfrm>
            <a:off x="8230842" y="3616936"/>
            <a:ext cx="2359650" cy="323165"/>
          </a:xfrm>
          <a:prstGeom prst="rect">
            <a:avLst/>
          </a:prstGeom>
          <a:solidFill>
            <a:schemeClr val="accent4">
              <a:lumMod val="60000"/>
              <a:lumOff val="40000"/>
              <a:alpha val="10000"/>
            </a:schemeClr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2860" tIns="22860" rIns="22860" bIns="22860" numCol="1" spcCol="38100" rtlCol="0" anchor="ctr">
            <a:spAutoFit/>
          </a:bodyPr>
          <a:lstStyle/>
          <a:p>
            <a:pPr defTabSz="914217" hangingPunct="0"/>
            <a:endParaRPr lang="en-US" kern="0">
              <a:solidFill>
                <a:srgbClr val="445469"/>
              </a:solidFill>
              <a:latin typeface="Helvetica"/>
              <a:sym typeface="Helvetica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8469408" y="4031024"/>
            <a:ext cx="3295461" cy="323165"/>
          </a:xfrm>
          <a:prstGeom prst="rect">
            <a:avLst/>
          </a:prstGeom>
          <a:solidFill>
            <a:schemeClr val="accent4">
              <a:lumMod val="60000"/>
              <a:lumOff val="40000"/>
              <a:alpha val="10000"/>
            </a:schemeClr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2860" tIns="22860" rIns="22860" bIns="22860" numCol="1" spcCol="38100" rtlCol="0" anchor="ctr">
            <a:spAutoFit/>
          </a:bodyPr>
          <a:lstStyle/>
          <a:p>
            <a:pPr defTabSz="914217" hangingPunct="0"/>
            <a:endParaRPr lang="en-US" kern="0">
              <a:solidFill>
                <a:srgbClr val="445469"/>
              </a:solidFill>
              <a:latin typeface="Helvetica"/>
              <a:sym typeface="Helvetica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8464926" y="5027388"/>
            <a:ext cx="3299944" cy="323165"/>
          </a:xfrm>
          <a:prstGeom prst="rect">
            <a:avLst/>
          </a:prstGeom>
          <a:solidFill>
            <a:schemeClr val="accent4">
              <a:lumMod val="60000"/>
              <a:lumOff val="40000"/>
              <a:alpha val="10000"/>
            </a:schemeClr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2860" tIns="22860" rIns="22860" bIns="22860" numCol="1" spcCol="38100" rtlCol="0" anchor="ctr">
            <a:spAutoFit/>
          </a:bodyPr>
          <a:lstStyle/>
          <a:p>
            <a:pPr defTabSz="914217" hangingPunct="0"/>
            <a:endParaRPr lang="en-US" kern="0">
              <a:solidFill>
                <a:srgbClr val="445469"/>
              </a:solidFill>
              <a:latin typeface="Helvetica"/>
              <a:sym typeface="Helvetica"/>
            </a:endParaRPr>
          </a:p>
        </p:txBody>
      </p:sp>
      <p:sp>
        <p:nvSpPr>
          <p:cNvPr id="67" name="R1 BGP import filter from R2"/>
          <p:cNvSpPr/>
          <p:nvPr/>
        </p:nvSpPr>
        <p:spPr>
          <a:xfrm>
            <a:off x="9637555" y="2385033"/>
            <a:ext cx="2115644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2860" rIns="22860">
            <a:spAutoFit/>
          </a:bodyPr>
          <a:lstStyle>
            <a:lvl1pPr>
              <a:defRPr sz="4800"/>
            </a:lvl1pPr>
          </a:lstStyle>
          <a:p>
            <a:pPr defTabSz="914217" hangingPunct="0"/>
            <a:r>
              <a:rPr lang="en-US" sz="2400" kern="0" dirty="0">
                <a:solidFill>
                  <a:srgbClr val="445469"/>
                </a:solidFill>
                <a:latin typeface="Helvetica"/>
                <a:sym typeface="Helvetica"/>
              </a:rPr>
              <a:t>SMT constraint</a:t>
            </a:r>
          </a:p>
        </p:txBody>
      </p:sp>
      <p:sp>
        <p:nvSpPr>
          <p:cNvPr id="68" name="Rectangle 67"/>
          <p:cNvSpPr/>
          <p:nvPr/>
        </p:nvSpPr>
        <p:spPr>
          <a:xfrm>
            <a:off x="7981692" y="6309498"/>
            <a:ext cx="2345355" cy="323165"/>
          </a:xfrm>
          <a:prstGeom prst="rect">
            <a:avLst/>
          </a:prstGeom>
          <a:solidFill>
            <a:schemeClr val="accent4">
              <a:lumMod val="60000"/>
              <a:lumOff val="40000"/>
              <a:alpha val="10000"/>
            </a:schemeClr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2860" tIns="22860" rIns="22860" bIns="22860" numCol="1" spcCol="38100" rtlCol="0" anchor="ctr">
            <a:spAutoFit/>
          </a:bodyPr>
          <a:lstStyle/>
          <a:p>
            <a:pPr defTabSz="914217" hangingPunct="0"/>
            <a:endParaRPr lang="en-US" kern="0">
              <a:solidFill>
                <a:srgbClr val="445469"/>
              </a:solidFill>
              <a:latin typeface="Helvetica"/>
              <a:sym typeface="Helvetica"/>
            </a:endParaRPr>
          </a:p>
        </p:txBody>
      </p:sp>
      <p:sp>
        <p:nvSpPr>
          <p:cNvPr id="69" name="R1 BGP import filter from R2"/>
          <p:cNvSpPr/>
          <p:nvPr/>
        </p:nvSpPr>
        <p:spPr>
          <a:xfrm>
            <a:off x="5189607" y="6136050"/>
            <a:ext cx="2534027" cy="6155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2860" rIns="22860">
            <a:spAutoFit/>
          </a:bodyPr>
          <a:lstStyle>
            <a:lvl1pPr>
              <a:defRPr sz="4800"/>
            </a:lvl1pPr>
          </a:lstStyle>
          <a:p>
            <a:pPr defTabSz="914217" hangingPunct="0"/>
            <a:r>
              <a:rPr lang="en-US" sz="1700" b="1" kern="0" dirty="0">
                <a:solidFill>
                  <a:srgbClr val="BD392F">
                    <a:lumMod val="60000"/>
                    <a:lumOff val="40000"/>
                  </a:srgbClr>
                </a:solidFill>
                <a:latin typeface="Helvetica"/>
                <a:sym typeface="Helvetica"/>
              </a:rPr>
              <a:t>Otherwise, R1 does not </a:t>
            </a:r>
          </a:p>
          <a:p>
            <a:pPr defTabSz="914217" hangingPunct="0"/>
            <a:r>
              <a:rPr lang="en-US" sz="1700" b="1" kern="0" dirty="0">
                <a:solidFill>
                  <a:srgbClr val="BD392F">
                    <a:lumMod val="60000"/>
                    <a:lumOff val="40000"/>
                  </a:srgbClr>
                </a:solidFill>
                <a:latin typeface="Helvetica"/>
                <a:sym typeface="Helvetica"/>
              </a:rPr>
              <a:t>have a route from R2</a:t>
            </a:r>
          </a:p>
        </p:txBody>
      </p:sp>
    </p:spTree>
    <p:extLst>
      <p:ext uri="{BB962C8B-B14F-4D97-AF65-F5344CB8AC3E}">
        <p14:creationId xmlns:p14="http://schemas.microsoft.com/office/powerpoint/2010/main" val="3739512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6" grpId="0" animBg="1"/>
      <p:bldP spid="1147" grpId="0" animBg="1"/>
      <p:bldP spid="61" grpId="0" animBg="1"/>
      <p:bldP spid="62" grpId="0" animBg="1"/>
      <p:bldP spid="63" grpId="0" animBg="1"/>
      <p:bldP spid="2" grpId="0" animBg="1"/>
      <p:bldP spid="65" grpId="0" animBg="1"/>
      <p:bldP spid="66" grpId="0" animBg="1"/>
      <p:bldP spid="67" grpId="0" animBg="1"/>
      <p:bldP spid="68" grpId="0" animBg="1"/>
      <p:bldP spid="69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0" name="Rectangle"/>
          <p:cNvSpPr/>
          <p:nvPr/>
        </p:nvSpPr>
        <p:spPr>
          <a:xfrm>
            <a:off x="373830" y="1312109"/>
            <a:ext cx="3512063" cy="612059"/>
          </a:xfrm>
          <a:prstGeom prst="rect">
            <a:avLst/>
          </a:prstGeom>
          <a:solidFill>
            <a:srgbClr val="1DA185"/>
          </a:solidFill>
          <a:ln w="12700">
            <a:miter lim="400000"/>
          </a:ln>
        </p:spPr>
        <p:txBody>
          <a:bodyPr lIns="22860" rIns="22860" anchor="ctr"/>
          <a:lstStyle/>
          <a:p>
            <a:pPr defTabSz="914217" hangingPunct="0"/>
            <a:endParaRPr kern="0">
              <a:solidFill>
                <a:srgbClr val="445469"/>
              </a:solidFill>
              <a:latin typeface="Helvetica"/>
              <a:sym typeface="Helvetica"/>
            </a:endParaRPr>
          </a:p>
        </p:txBody>
      </p:sp>
      <p:sp>
        <p:nvSpPr>
          <p:cNvPr id="1151" name="Shape"/>
          <p:cNvSpPr/>
          <p:nvPr/>
        </p:nvSpPr>
        <p:spPr>
          <a:xfrm>
            <a:off x="3288323" y="1523056"/>
            <a:ext cx="605470" cy="4279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8161" y="0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2860" rIns="22860" anchor="ctr"/>
          <a:lstStyle/>
          <a:p>
            <a:pPr defTabSz="914217" hangingPunct="0"/>
            <a:endParaRPr kern="0">
              <a:solidFill>
                <a:srgbClr val="445469"/>
              </a:solidFill>
              <a:latin typeface="Helvetica"/>
              <a:sym typeface="Helvetica"/>
            </a:endParaRPr>
          </a:p>
        </p:txBody>
      </p:sp>
      <p:sp>
        <p:nvSpPr>
          <p:cNvPr id="1152" name="Shape"/>
          <p:cNvSpPr/>
          <p:nvPr/>
        </p:nvSpPr>
        <p:spPr>
          <a:xfrm>
            <a:off x="528610" y="1494720"/>
            <a:ext cx="165007" cy="2722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38" h="21071" extrusionOk="0">
                <a:moveTo>
                  <a:pt x="1421" y="17327"/>
                </a:moveTo>
                <a:cubicBezTo>
                  <a:pt x="13606" y="10505"/>
                  <a:pt x="13606" y="10505"/>
                  <a:pt x="13606" y="10505"/>
                </a:cubicBezTo>
                <a:cubicBezTo>
                  <a:pt x="1243" y="3835"/>
                  <a:pt x="1243" y="3835"/>
                  <a:pt x="1243" y="3835"/>
                </a:cubicBezTo>
                <a:cubicBezTo>
                  <a:pt x="-36" y="3182"/>
                  <a:pt x="-462" y="1765"/>
                  <a:pt x="604" y="871"/>
                </a:cubicBezTo>
                <a:cubicBezTo>
                  <a:pt x="1421" y="-22"/>
                  <a:pt x="3126" y="-284"/>
                  <a:pt x="4370" y="348"/>
                </a:cubicBezTo>
                <a:cubicBezTo>
                  <a:pt x="19895" y="8718"/>
                  <a:pt x="19895" y="8718"/>
                  <a:pt x="19895" y="8718"/>
                </a:cubicBezTo>
                <a:cubicBezTo>
                  <a:pt x="20712" y="9110"/>
                  <a:pt x="21138" y="9742"/>
                  <a:pt x="21138" y="10374"/>
                </a:cubicBezTo>
                <a:cubicBezTo>
                  <a:pt x="21138" y="11137"/>
                  <a:pt x="20712" y="11660"/>
                  <a:pt x="20108" y="12162"/>
                </a:cubicBezTo>
                <a:cubicBezTo>
                  <a:pt x="4796" y="20662"/>
                  <a:pt x="4796" y="20662"/>
                  <a:pt x="4796" y="20662"/>
                </a:cubicBezTo>
                <a:cubicBezTo>
                  <a:pt x="3552" y="21316"/>
                  <a:pt x="1847" y="21185"/>
                  <a:pt x="817" y="20270"/>
                </a:cubicBezTo>
                <a:cubicBezTo>
                  <a:pt x="-36" y="19245"/>
                  <a:pt x="177" y="17959"/>
                  <a:pt x="1421" y="17327"/>
                </a:cubicBezTo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2860" rIns="22860" anchor="ctr"/>
          <a:lstStyle/>
          <a:p>
            <a:pPr defTabSz="914217" hangingPunct="0"/>
            <a:endParaRPr kern="0">
              <a:solidFill>
                <a:srgbClr val="445469"/>
              </a:solidFill>
              <a:latin typeface="Helvetica"/>
              <a:sym typeface="Helvetica"/>
            </a:endParaRPr>
          </a:p>
        </p:txBody>
      </p:sp>
      <p:sp>
        <p:nvSpPr>
          <p:cNvPr id="1153" name="Decision Process"/>
          <p:cNvSpPr/>
          <p:nvPr/>
        </p:nvSpPr>
        <p:spPr>
          <a:xfrm>
            <a:off x="769015" y="1409997"/>
            <a:ext cx="2708993" cy="4924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4855" tIns="54855" rIns="54855" bIns="54855"/>
          <a:lstStyle>
            <a:lvl1pPr>
              <a:lnSpc>
                <a:spcPct val="110000"/>
              </a:lnSpc>
              <a:defRPr sz="4000">
                <a:solidFill>
                  <a:srgbClr val="FFFFFF"/>
                </a:solidFill>
              </a:defRPr>
            </a:lvl1pPr>
          </a:lstStyle>
          <a:p>
            <a:pPr defTabSz="914217" hangingPunct="0"/>
            <a:r>
              <a:rPr sz="2000" kern="0">
                <a:latin typeface="Helvetica"/>
                <a:sym typeface="Helvetica"/>
              </a:rPr>
              <a:t>Decision Process</a:t>
            </a:r>
          </a:p>
        </p:txBody>
      </p:sp>
      <p:sp>
        <p:nvSpPr>
          <p:cNvPr id="1154" name="5"/>
          <p:cNvSpPr/>
          <p:nvPr/>
        </p:nvSpPr>
        <p:spPr>
          <a:xfrm>
            <a:off x="3505240" y="1453370"/>
            <a:ext cx="295523" cy="4924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1" tIns="45711" rIns="45711" bIns="45711"/>
          <a:lstStyle>
            <a:lvl1pPr algn="r">
              <a:defRPr sz="6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defTabSz="914217" hangingPunct="0"/>
            <a:r>
              <a:rPr sz="3200" kern="0">
                <a:solidFill>
                  <a:srgbClr val="445469"/>
                </a:solidFill>
              </a:rPr>
              <a:t>5</a:t>
            </a:r>
          </a:p>
        </p:txBody>
      </p:sp>
      <p:sp>
        <p:nvSpPr>
          <p:cNvPr id="1155" name="Group"/>
          <p:cNvSpPr/>
          <p:nvPr/>
        </p:nvSpPr>
        <p:spPr>
          <a:xfrm>
            <a:off x="4044310" y="241508"/>
            <a:ext cx="4106573" cy="76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2860" rIns="22860">
            <a:spAutoFit/>
          </a:bodyPr>
          <a:lstStyle>
            <a:lvl1pPr algn="ctr">
              <a:defRPr sz="8800" b="1"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pPr defTabSz="914217" hangingPunct="0"/>
            <a:r>
              <a:rPr sz="4400" kern="0">
                <a:solidFill>
                  <a:srgbClr val="445469"/>
                </a:solidFill>
              </a:rPr>
              <a:t>Running Example</a:t>
            </a:r>
          </a:p>
        </p:txBody>
      </p:sp>
      <p:grpSp>
        <p:nvGrpSpPr>
          <p:cNvPr id="1201" name="Group"/>
          <p:cNvGrpSpPr/>
          <p:nvPr/>
        </p:nvGrpSpPr>
        <p:grpSpPr>
          <a:xfrm>
            <a:off x="39101" y="2275947"/>
            <a:ext cx="4543121" cy="4149368"/>
            <a:chOff x="0" y="0"/>
            <a:chExt cx="9086240" cy="8298734"/>
          </a:xfrm>
        </p:grpSpPr>
        <p:sp>
          <p:nvSpPr>
            <p:cNvPr id="1156" name="Line"/>
            <p:cNvSpPr/>
            <p:nvPr/>
          </p:nvSpPr>
          <p:spPr>
            <a:xfrm rot="5400000" flipH="1">
              <a:off x="3223972" y="5655341"/>
              <a:ext cx="2704458" cy="9837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964" extrusionOk="0">
                  <a:moveTo>
                    <a:pt x="0" y="20964"/>
                  </a:moveTo>
                  <a:cubicBezTo>
                    <a:pt x="1351" y="10759"/>
                    <a:pt x="6302" y="1075"/>
                    <a:pt x="12112" y="85"/>
                  </a:cubicBezTo>
                  <a:cubicBezTo>
                    <a:pt x="16342" y="-636"/>
                    <a:pt x="20016" y="3304"/>
                    <a:pt x="21600" y="8541"/>
                  </a:cubicBezTo>
                </a:path>
              </a:pathLst>
            </a:custGeom>
            <a:noFill/>
            <a:ln w="190500" cap="flat">
              <a:solidFill>
                <a:schemeClr val="bg1">
                  <a:lumMod val="75000"/>
                </a:schemeClr>
              </a:solidFill>
              <a:prstDash val="solid"/>
              <a:miter lim="800000"/>
              <a:tailEnd type="triangle" w="med" len="med"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1157" name="Line"/>
            <p:cNvSpPr/>
            <p:nvPr/>
          </p:nvSpPr>
          <p:spPr>
            <a:xfrm>
              <a:off x="4596921" y="3924675"/>
              <a:ext cx="2897170" cy="4561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785" extrusionOk="0">
                  <a:moveTo>
                    <a:pt x="0" y="19785"/>
                  </a:moveTo>
                  <a:cubicBezTo>
                    <a:pt x="2057" y="6414"/>
                    <a:pt x="7602" y="-1815"/>
                    <a:pt x="13293" y="342"/>
                  </a:cubicBezTo>
                  <a:cubicBezTo>
                    <a:pt x="16963" y="1733"/>
                    <a:pt x="20086" y="7292"/>
                    <a:pt x="21600" y="15504"/>
                  </a:cubicBezTo>
                </a:path>
              </a:pathLst>
            </a:custGeom>
            <a:noFill/>
            <a:ln w="190500" cap="flat">
              <a:solidFill>
                <a:schemeClr val="bg1">
                  <a:lumMod val="75000"/>
                </a:schemeClr>
              </a:solidFill>
              <a:prstDash val="solid"/>
              <a:miter lim="800000"/>
              <a:tailEnd type="triangle" w="med" len="med"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1158" name="Line"/>
            <p:cNvSpPr/>
            <p:nvPr/>
          </p:nvSpPr>
          <p:spPr>
            <a:xfrm rot="10800000">
              <a:off x="5155590" y="4391013"/>
              <a:ext cx="2798529" cy="4971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748" extrusionOk="0">
                  <a:moveTo>
                    <a:pt x="0" y="19748"/>
                  </a:moveTo>
                  <a:cubicBezTo>
                    <a:pt x="2067" y="6204"/>
                    <a:pt x="7763" y="-1852"/>
                    <a:pt x="13605" y="365"/>
                  </a:cubicBezTo>
                  <a:cubicBezTo>
                    <a:pt x="17096" y="1689"/>
                    <a:pt x="20083" y="6508"/>
                    <a:pt x="21600" y="14080"/>
                  </a:cubicBezTo>
                </a:path>
              </a:pathLst>
            </a:custGeom>
            <a:noFill/>
            <a:ln w="190500" cap="flat">
              <a:solidFill>
                <a:schemeClr val="bg1">
                  <a:lumMod val="75000"/>
                </a:schemeClr>
              </a:solidFill>
              <a:prstDash val="solid"/>
              <a:miter lim="800000"/>
              <a:tailEnd type="triangle" w="med" len="med"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1159" name="Line"/>
            <p:cNvSpPr/>
            <p:nvPr/>
          </p:nvSpPr>
          <p:spPr>
            <a:xfrm rot="16200000" flipH="1">
              <a:off x="3084340" y="5436358"/>
              <a:ext cx="2271441" cy="3806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168" extrusionOk="0">
                  <a:moveTo>
                    <a:pt x="0" y="20168"/>
                  </a:moveTo>
                  <a:cubicBezTo>
                    <a:pt x="2786" y="8770"/>
                    <a:pt x="6520" y="1910"/>
                    <a:pt x="10402" y="342"/>
                  </a:cubicBezTo>
                  <a:cubicBezTo>
                    <a:pt x="14791" y="-1432"/>
                    <a:pt x="18875" y="3792"/>
                    <a:pt x="21600" y="14030"/>
                  </a:cubicBezTo>
                </a:path>
              </a:pathLst>
            </a:custGeom>
            <a:noFill/>
            <a:ln w="190500" cap="flat">
              <a:solidFill>
                <a:schemeClr val="bg1">
                  <a:lumMod val="75000"/>
                </a:schemeClr>
              </a:solidFill>
              <a:prstDash val="solid"/>
              <a:miter lim="800000"/>
              <a:tailEnd type="triangle" w="med" len="med"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1160" name="Line"/>
            <p:cNvSpPr/>
            <p:nvPr/>
          </p:nvSpPr>
          <p:spPr>
            <a:xfrm rot="5400000" flipH="1">
              <a:off x="3602775" y="2548082"/>
              <a:ext cx="2465937" cy="3837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52" extrusionOk="0">
                  <a:moveTo>
                    <a:pt x="0" y="21052"/>
                  </a:moveTo>
                  <a:cubicBezTo>
                    <a:pt x="2306" y="7548"/>
                    <a:pt x="7156" y="-548"/>
                    <a:pt x="12160" y="29"/>
                  </a:cubicBezTo>
                  <a:cubicBezTo>
                    <a:pt x="16129" y="487"/>
                    <a:pt x="19623" y="6862"/>
                    <a:pt x="21600" y="16934"/>
                  </a:cubicBezTo>
                </a:path>
              </a:pathLst>
            </a:custGeom>
            <a:noFill/>
            <a:ln w="190500" cap="flat">
              <a:solidFill>
                <a:schemeClr val="bg1">
                  <a:lumMod val="75000"/>
                </a:schemeClr>
              </a:solidFill>
              <a:prstDash val="solid"/>
              <a:miter lim="800000"/>
              <a:tailEnd type="triangle" w="med" len="med"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1161" name="Line"/>
            <p:cNvSpPr/>
            <p:nvPr/>
          </p:nvSpPr>
          <p:spPr>
            <a:xfrm rot="16200000" flipH="1">
              <a:off x="2982341" y="1967654"/>
              <a:ext cx="2514421" cy="4814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455" extrusionOk="0">
                  <a:moveTo>
                    <a:pt x="0" y="20455"/>
                  </a:moveTo>
                  <a:cubicBezTo>
                    <a:pt x="2267" y="9436"/>
                    <a:pt x="6630" y="1857"/>
                    <a:pt x="11223" y="272"/>
                  </a:cubicBezTo>
                  <a:cubicBezTo>
                    <a:pt x="15327" y="-1145"/>
                    <a:pt x="19117" y="3051"/>
                    <a:pt x="21600" y="11153"/>
                  </a:cubicBezTo>
                </a:path>
              </a:pathLst>
            </a:custGeom>
            <a:noFill/>
            <a:ln w="190500" cap="flat">
              <a:solidFill>
                <a:schemeClr val="bg1">
                  <a:lumMod val="75000"/>
                </a:schemeClr>
              </a:solidFill>
              <a:prstDash val="solid"/>
              <a:miter lim="800000"/>
              <a:tailEnd type="triangle" w="med" len="med"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1162" name="Circle"/>
            <p:cNvSpPr/>
            <p:nvPr/>
          </p:nvSpPr>
          <p:spPr>
            <a:xfrm>
              <a:off x="3757543" y="3375315"/>
              <a:ext cx="1559242" cy="1559242"/>
            </a:xfrm>
            <a:prstGeom prst="ellipse">
              <a:avLst/>
            </a:prstGeom>
            <a:solidFill>
              <a:schemeClr val="accent5">
                <a:satOff val="-10408"/>
                <a:lumOff val="16519"/>
              </a:schemeClr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22860" tIns="22860" rIns="22860" bIns="22860" numCol="1" anchor="ctr">
              <a:noAutofit/>
            </a:bodyPr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1163" name="Line"/>
            <p:cNvSpPr/>
            <p:nvPr/>
          </p:nvSpPr>
          <p:spPr>
            <a:xfrm>
              <a:off x="928858" y="4132495"/>
              <a:ext cx="2786514" cy="887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588" extrusionOk="0">
                  <a:moveTo>
                    <a:pt x="0" y="19588"/>
                  </a:moveTo>
                  <a:cubicBezTo>
                    <a:pt x="4023" y="2896"/>
                    <a:pt x="8858" y="3943"/>
                    <a:pt x="13765" y="1477"/>
                  </a:cubicBezTo>
                  <a:cubicBezTo>
                    <a:pt x="16605" y="49"/>
                    <a:pt x="19278" y="-2012"/>
                    <a:pt x="21600" y="4501"/>
                  </a:cubicBezTo>
                </a:path>
              </a:pathLst>
            </a:custGeom>
            <a:noFill/>
            <a:ln w="190500" cap="flat">
              <a:solidFill>
                <a:schemeClr val="bg1">
                  <a:lumMod val="75000"/>
                </a:schemeClr>
              </a:solidFill>
              <a:prstDash val="solid"/>
              <a:miter lim="800000"/>
              <a:tailEnd type="triangle" w="med" len="med"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1164" name="R1BGP"/>
            <p:cNvSpPr/>
            <p:nvPr/>
          </p:nvSpPr>
          <p:spPr>
            <a:xfrm>
              <a:off x="3823014" y="3836404"/>
              <a:ext cx="1443395" cy="61478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22860" tIns="22860" rIns="22860" bIns="22860" numCol="1" anchor="t">
              <a:noAutofit/>
            </a:bodyPr>
            <a:lstStyle/>
            <a:p>
              <a:pPr defTabSz="914217" hangingPunct="0">
                <a:defRPr sz="4800">
                  <a:solidFill>
                    <a:srgbClr val="FFFFFF"/>
                  </a:solidFill>
                </a:defRPr>
              </a:pPr>
              <a:r>
                <a:rPr sz="2000" kern="0">
                  <a:solidFill>
                    <a:srgbClr val="FFFFFF"/>
                  </a:solidFill>
                  <a:latin typeface="Helvetica"/>
                  <a:sym typeface="Helvetica"/>
                </a:rPr>
                <a:t>R1</a:t>
              </a:r>
              <a:r>
                <a:rPr sz="1200" kern="0">
                  <a:solidFill>
                    <a:srgbClr val="FFFFFF"/>
                  </a:solidFill>
                  <a:latin typeface="Helvetica"/>
                  <a:sym typeface="Helvetica"/>
                </a:rPr>
                <a:t>BGP   </a:t>
              </a:r>
            </a:p>
          </p:txBody>
        </p:sp>
        <p:sp>
          <p:nvSpPr>
            <p:cNvPr id="1165" name="Circle"/>
            <p:cNvSpPr/>
            <p:nvPr/>
          </p:nvSpPr>
          <p:spPr>
            <a:xfrm>
              <a:off x="7526998" y="3375315"/>
              <a:ext cx="1559242" cy="1559242"/>
            </a:xfrm>
            <a:prstGeom prst="ellipse">
              <a:avLst/>
            </a:prstGeom>
            <a:solidFill>
              <a:schemeClr val="accent5">
                <a:satOff val="-10408"/>
                <a:lumOff val="16519"/>
              </a:schemeClr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22860" tIns="22860" rIns="22860" bIns="22860" numCol="1" anchor="ctr">
              <a:noAutofit/>
            </a:bodyPr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1166" name="Circle"/>
            <p:cNvSpPr/>
            <p:nvPr/>
          </p:nvSpPr>
          <p:spPr>
            <a:xfrm>
              <a:off x="0" y="3375315"/>
              <a:ext cx="1559241" cy="1559242"/>
            </a:xfrm>
            <a:prstGeom prst="ellipse">
              <a:avLst/>
            </a:prstGeom>
            <a:solidFill>
              <a:schemeClr val="accent5">
                <a:satOff val="-10408"/>
                <a:lumOff val="16519"/>
              </a:schemeClr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22860" tIns="22860" rIns="22860" bIns="22860" numCol="1" anchor="ctr">
              <a:noAutofit/>
            </a:bodyPr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1167" name="Circle"/>
            <p:cNvSpPr/>
            <p:nvPr/>
          </p:nvSpPr>
          <p:spPr>
            <a:xfrm>
              <a:off x="3757543" y="6739493"/>
              <a:ext cx="1559242" cy="1559241"/>
            </a:xfrm>
            <a:prstGeom prst="ellipse">
              <a:avLst/>
            </a:prstGeom>
            <a:solidFill>
              <a:schemeClr val="accent5">
                <a:satOff val="-10408"/>
                <a:lumOff val="16519"/>
              </a:schemeClr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22860" tIns="22860" rIns="22860" bIns="22860" numCol="1" anchor="ctr">
              <a:noAutofit/>
            </a:bodyPr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1168" name="Circle"/>
            <p:cNvSpPr/>
            <p:nvPr/>
          </p:nvSpPr>
          <p:spPr>
            <a:xfrm>
              <a:off x="3757543" y="0"/>
              <a:ext cx="1559242" cy="1559241"/>
            </a:xfrm>
            <a:prstGeom prst="ellipse">
              <a:avLst/>
            </a:prstGeom>
            <a:solidFill>
              <a:schemeClr val="accent5">
                <a:satOff val="-10408"/>
                <a:lumOff val="16519"/>
              </a:schemeClr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22860" tIns="22860" rIns="22860" bIns="22860" numCol="1" anchor="ctr">
              <a:noAutofit/>
            </a:bodyPr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1169" name="R1CON"/>
            <p:cNvSpPr/>
            <p:nvPr/>
          </p:nvSpPr>
          <p:spPr>
            <a:xfrm>
              <a:off x="110021" y="3791854"/>
              <a:ext cx="1477591" cy="61478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22860" tIns="22860" rIns="22860" bIns="22860" numCol="1" anchor="t">
              <a:noAutofit/>
            </a:bodyPr>
            <a:lstStyle/>
            <a:p>
              <a:pPr defTabSz="914217" hangingPunct="0">
                <a:defRPr sz="4800">
                  <a:solidFill>
                    <a:srgbClr val="FFFFFF"/>
                  </a:solidFill>
                </a:defRPr>
              </a:pPr>
              <a:r>
                <a:rPr sz="2000" kern="0">
                  <a:solidFill>
                    <a:srgbClr val="FFFFFF"/>
                  </a:solidFill>
                  <a:latin typeface="Helvetica"/>
                  <a:sym typeface="Helvetica"/>
                </a:rPr>
                <a:t>R1</a:t>
              </a:r>
              <a:r>
                <a:rPr sz="1200" kern="0">
                  <a:solidFill>
                    <a:srgbClr val="FFFFFF"/>
                  </a:solidFill>
                  <a:latin typeface="Helvetica"/>
                  <a:sym typeface="Helvetica"/>
                </a:rPr>
                <a:t>CON   </a:t>
              </a:r>
            </a:p>
          </p:txBody>
        </p:sp>
        <p:sp>
          <p:nvSpPr>
            <p:cNvPr id="1170" name="R1OSPF"/>
            <p:cNvSpPr/>
            <p:nvPr/>
          </p:nvSpPr>
          <p:spPr>
            <a:xfrm>
              <a:off x="3808266" y="7156032"/>
              <a:ext cx="1611370" cy="61478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22860" tIns="22860" rIns="22860" bIns="22860" numCol="1" anchor="t">
              <a:noAutofit/>
            </a:bodyPr>
            <a:lstStyle/>
            <a:p>
              <a:pPr defTabSz="914217" hangingPunct="0">
                <a:defRPr sz="4800">
                  <a:solidFill>
                    <a:srgbClr val="FFFFFF"/>
                  </a:solidFill>
                </a:defRPr>
              </a:pPr>
              <a:r>
                <a:rPr sz="2000" kern="0">
                  <a:solidFill>
                    <a:srgbClr val="FFFFFF"/>
                  </a:solidFill>
                  <a:latin typeface="Helvetica"/>
                  <a:sym typeface="Helvetica"/>
                </a:rPr>
                <a:t>R1</a:t>
              </a:r>
              <a:r>
                <a:rPr sz="1200" kern="0">
                  <a:solidFill>
                    <a:srgbClr val="FFFFFF"/>
                  </a:solidFill>
                  <a:latin typeface="Helvetica"/>
                  <a:sym typeface="Helvetica"/>
                </a:rPr>
                <a:t>OSPF   </a:t>
              </a:r>
            </a:p>
          </p:txBody>
        </p:sp>
        <p:sp>
          <p:nvSpPr>
            <p:cNvPr id="1171" name="R2BGP"/>
            <p:cNvSpPr/>
            <p:nvPr/>
          </p:nvSpPr>
          <p:spPr>
            <a:xfrm>
              <a:off x="7603607" y="3847542"/>
              <a:ext cx="1443396" cy="61478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22860" tIns="22860" rIns="22860" bIns="22860" numCol="1" anchor="t">
              <a:noAutofit/>
            </a:bodyPr>
            <a:lstStyle/>
            <a:p>
              <a:pPr defTabSz="914217" hangingPunct="0">
                <a:defRPr sz="4800">
                  <a:solidFill>
                    <a:srgbClr val="FFFFFF"/>
                  </a:solidFill>
                </a:defRPr>
              </a:pPr>
              <a:r>
                <a:rPr sz="2000" kern="0">
                  <a:solidFill>
                    <a:srgbClr val="FFFFFF"/>
                  </a:solidFill>
                  <a:latin typeface="Helvetica"/>
                  <a:sym typeface="Helvetica"/>
                </a:rPr>
                <a:t>R2</a:t>
              </a:r>
              <a:r>
                <a:rPr sz="1200" kern="0">
                  <a:solidFill>
                    <a:srgbClr val="FFFFFF"/>
                  </a:solidFill>
                  <a:latin typeface="Helvetica"/>
                  <a:sym typeface="Helvetica"/>
                </a:rPr>
                <a:t>BGP   </a:t>
              </a:r>
            </a:p>
          </p:txBody>
        </p:sp>
        <p:sp>
          <p:nvSpPr>
            <p:cNvPr id="1172" name="N1BGP"/>
            <p:cNvSpPr/>
            <p:nvPr/>
          </p:nvSpPr>
          <p:spPr>
            <a:xfrm>
              <a:off x="3867564" y="416540"/>
              <a:ext cx="1443395" cy="61478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22860" tIns="22860" rIns="22860" bIns="22860" numCol="1" anchor="t">
              <a:noAutofit/>
            </a:bodyPr>
            <a:lstStyle/>
            <a:p>
              <a:pPr defTabSz="914217" hangingPunct="0">
                <a:defRPr sz="4800">
                  <a:solidFill>
                    <a:srgbClr val="FFFFFF"/>
                  </a:solidFill>
                </a:defRPr>
              </a:pPr>
              <a:r>
                <a:rPr sz="2000" kern="0">
                  <a:solidFill>
                    <a:srgbClr val="FFFFFF"/>
                  </a:solidFill>
                  <a:latin typeface="Helvetica"/>
                  <a:sym typeface="Helvetica"/>
                </a:rPr>
                <a:t>N1</a:t>
              </a:r>
              <a:r>
                <a:rPr sz="1200" kern="0">
                  <a:solidFill>
                    <a:srgbClr val="FFFFFF"/>
                  </a:solidFill>
                  <a:latin typeface="Helvetica"/>
                  <a:sym typeface="Helvetica"/>
                </a:rPr>
                <a:t>BGP   </a:t>
              </a:r>
            </a:p>
          </p:txBody>
        </p:sp>
        <p:sp>
          <p:nvSpPr>
            <p:cNvPr id="1173" name="Circle"/>
            <p:cNvSpPr/>
            <p:nvPr/>
          </p:nvSpPr>
          <p:spPr>
            <a:xfrm>
              <a:off x="1694078" y="3978337"/>
              <a:ext cx="289574" cy="289575"/>
            </a:xfrm>
            <a:prstGeom prst="ellipse">
              <a:avLst/>
            </a:prstGeom>
            <a:solidFill>
              <a:schemeClr val="accent6">
                <a:lumOff val="-3799"/>
              </a:schemeClr>
            </a:solidFill>
            <a:ln w="12700" cap="flat">
              <a:solidFill>
                <a:schemeClr val="accent6">
                  <a:lumOff val="-3799"/>
                </a:schemeClr>
              </a:solidFill>
              <a:prstDash val="solid"/>
              <a:miter lim="800000"/>
            </a:ln>
            <a:effectLst/>
          </p:spPr>
          <p:txBody>
            <a:bodyPr wrap="square" lIns="22860" tIns="22860" rIns="22860" bIns="22860" numCol="1" anchor="ctr">
              <a:noAutofit/>
            </a:bodyPr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1174" name="Circle"/>
            <p:cNvSpPr/>
            <p:nvPr/>
          </p:nvSpPr>
          <p:spPr>
            <a:xfrm>
              <a:off x="2653654" y="3972914"/>
              <a:ext cx="289574" cy="289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2700" cap="flat">
              <a:solidFill>
                <a:schemeClr val="accent6">
                  <a:lumOff val="-3799"/>
                </a:schemeClr>
              </a:solidFill>
              <a:prstDash val="solid"/>
              <a:miter lim="800000"/>
            </a:ln>
            <a:effectLst/>
          </p:spPr>
          <p:txBody>
            <a:bodyPr wrap="square" lIns="22860" tIns="22860" rIns="22860" bIns="22860" numCol="1" anchor="ctr">
              <a:noAutofit/>
            </a:bodyPr>
            <a:lstStyle/>
            <a:p>
              <a:pPr defTabSz="914217" hangingPunct="0"/>
              <a:endParaRPr kern="0">
                <a:solidFill>
                  <a:srgbClr val="BD392F">
                    <a:lumMod val="60000"/>
                    <a:lumOff val="40000"/>
                  </a:srgbClr>
                </a:solidFill>
                <a:latin typeface="Helvetica"/>
                <a:sym typeface="Helvetica"/>
              </a:endParaRPr>
            </a:p>
          </p:txBody>
        </p:sp>
        <p:sp>
          <p:nvSpPr>
            <p:cNvPr id="1175" name="Circle"/>
            <p:cNvSpPr/>
            <p:nvPr/>
          </p:nvSpPr>
          <p:spPr>
            <a:xfrm>
              <a:off x="4843986" y="2899948"/>
              <a:ext cx="289574" cy="289574"/>
            </a:xfrm>
            <a:prstGeom prst="ellipse">
              <a:avLst/>
            </a:prstGeom>
            <a:solidFill>
              <a:schemeClr val="accent6">
                <a:lumOff val="-3799"/>
              </a:schemeClr>
            </a:solidFill>
            <a:ln w="12700" cap="flat">
              <a:solidFill>
                <a:schemeClr val="accent6">
                  <a:lumOff val="-3799"/>
                </a:schemeClr>
              </a:solidFill>
              <a:prstDash val="solid"/>
              <a:miter lim="800000"/>
            </a:ln>
            <a:effectLst/>
          </p:spPr>
          <p:txBody>
            <a:bodyPr wrap="square" lIns="22860" tIns="22860" rIns="22860" bIns="22860" numCol="1" anchor="ctr">
              <a:noAutofit/>
            </a:bodyPr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1176" name="Circle"/>
            <p:cNvSpPr/>
            <p:nvPr/>
          </p:nvSpPr>
          <p:spPr>
            <a:xfrm>
              <a:off x="4858622" y="2240922"/>
              <a:ext cx="289575" cy="289574"/>
            </a:xfrm>
            <a:prstGeom prst="ellipse">
              <a:avLst/>
            </a:prstGeom>
            <a:solidFill>
              <a:schemeClr val="accent6">
                <a:lumOff val="-3799"/>
              </a:schemeClr>
            </a:solidFill>
            <a:ln w="12700" cap="flat">
              <a:solidFill>
                <a:schemeClr val="accent6">
                  <a:lumOff val="-3799"/>
                </a:schemeClr>
              </a:solidFill>
              <a:prstDash val="solid"/>
              <a:miter lim="800000"/>
            </a:ln>
            <a:effectLst/>
          </p:spPr>
          <p:txBody>
            <a:bodyPr wrap="square" lIns="22860" tIns="22860" rIns="22860" bIns="22860" numCol="1" anchor="ctr">
              <a:noAutofit/>
            </a:bodyPr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1177" name="Circle"/>
            <p:cNvSpPr/>
            <p:nvPr/>
          </p:nvSpPr>
          <p:spPr>
            <a:xfrm>
              <a:off x="3908004" y="1667495"/>
              <a:ext cx="289574" cy="289574"/>
            </a:xfrm>
            <a:prstGeom prst="ellipse">
              <a:avLst/>
            </a:prstGeom>
            <a:solidFill>
              <a:schemeClr val="accent6">
                <a:lumOff val="-3799"/>
              </a:schemeClr>
            </a:solidFill>
            <a:ln w="12700" cap="flat">
              <a:solidFill>
                <a:schemeClr val="accent6">
                  <a:lumOff val="-3799"/>
                </a:schemeClr>
              </a:solidFill>
              <a:prstDash val="solid"/>
              <a:miter lim="800000"/>
            </a:ln>
            <a:effectLst/>
          </p:spPr>
          <p:txBody>
            <a:bodyPr wrap="square" lIns="22860" tIns="22860" rIns="22860" bIns="22860" numCol="1" anchor="ctr">
              <a:noAutofit/>
            </a:bodyPr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1178" name="Circle"/>
            <p:cNvSpPr/>
            <p:nvPr/>
          </p:nvSpPr>
          <p:spPr>
            <a:xfrm>
              <a:off x="3848177" y="2349537"/>
              <a:ext cx="289574" cy="289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2700" cap="flat">
              <a:solidFill>
                <a:schemeClr val="accent6">
                  <a:lumOff val="-3799"/>
                </a:schemeClr>
              </a:solidFill>
              <a:prstDash val="solid"/>
              <a:miter lim="800000"/>
            </a:ln>
            <a:effectLst/>
          </p:spPr>
          <p:txBody>
            <a:bodyPr wrap="square" lIns="22860" tIns="22860" rIns="22860" bIns="22860" numCol="1" anchor="ctr">
              <a:noAutofit/>
            </a:bodyPr>
            <a:lstStyle/>
            <a:p>
              <a:pPr defTabSz="914217" hangingPunct="0"/>
              <a:endParaRPr kern="0">
                <a:solidFill>
                  <a:srgbClr val="BD392F">
                    <a:lumMod val="60000"/>
                    <a:lumOff val="40000"/>
                  </a:srgbClr>
                </a:solidFill>
                <a:latin typeface="Helvetica"/>
                <a:sym typeface="Helvetica"/>
              </a:endParaRPr>
            </a:p>
          </p:txBody>
        </p:sp>
        <p:sp>
          <p:nvSpPr>
            <p:cNvPr id="1179" name="Circle"/>
            <p:cNvSpPr/>
            <p:nvPr/>
          </p:nvSpPr>
          <p:spPr>
            <a:xfrm>
              <a:off x="5438408" y="3780445"/>
              <a:ext cx="289574" cy="289574"/>
            </a:xfrm>
            <a:prstGeom prst="ellipse">
              <a:avLst/>
            </a:prstGeom>
            <a:solidFill>
              <a:schemeClr val="accent6">
                <a:lumOff val="-3799"/>
              </a:schemeClr>
            </a:solidFill>
            <a:ln w="12700" cap="flat">
              <a:solidFill>
                <a:schemeClr val="accent6">
                  <a:lumOff val="-3799"/>
                </a:schemeClr>
              </a:solidFill>
              <a:prstDash val="solid"/>
              <a:miter lim="800000"/>
            </a:ln>
            <a:effectLst/>
          </p:spPr>
          <p:txBody>
            <a:bodyPr wrap="square" lIns="22860" tIns="22860" rIns="22860" bIns="22860" numCol="1" anchor="ctr">
              <a:noAutofit/>
            </a:bodyPr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1180" name="Circle"/>
            <p:cNvSpPr/>
            <p:nvPr/>
          </p:nvSpPr>
          <p:spPr>
            <a:xfrm>
              <a:off x="6348717" y="3734516"/>
              <a:ext cx="289574" cy="289574"/>
            </a:xfrm>
            <a:prstGeom prst="ellipse">
              <a:avLst/>
            </a:prstGeom>
            <a:solidFill>
              <a:schemeClr val="accent6">
                <a:lumOff val="-3799"/>
              </a:schemeClr>
            </a:solidFill>
            <a:ln w="12700" cap="flat">
              <a:solidFill>
                <a:schemeClr val="accent6">
                  <a:lumOff val="-3799"/>
                </a:schemeClr>
              </a:solidFill>
              <a:prstDash val="solid"/>
              <a:miter lim="800000"/>
            </a:ln>
            <a:effectLst/>
          </p:spPr>
          <p:txBody>
            <a:bodyPr wrap="square" lIns="22860" tIns="22860" rIns="22860" bIns="22860" numCol="1" anchor="ctr">
              <a:noAutofit/>
            </a:bodyPr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1181" name="Circle"/>
            <p:cNvSpPr/>
            <p:nvPr/>
          </p:nvSpPr>
          <p:spPr>
            <a:xfrm>
              <a:off x="7087825" y="4594016"/>
              <a:ext cx="289574" cy="289575"/>
            </a:xfrm>
            <a:prstGeom prst="ellipse">
              <a:avLst/>
            </a:prstGeom>
            <a:solidFill>
              <a:schemeClr val="accent6">
                <a:lumOff val="-3799"/>
              </a:schemeClr>
            </a:solidFill>
            <a:ln w="12700" cap="flat">
              <a:solidFill>
                <a:schemeClr val="accent6">
                  <a:lumOff val="-3799"/>
                </a:schemeClr>
              </a:solidFill>
              <a:prstDash val="solid"/>
              <a:miter lim="800000"/>
            </a:ln>
            <a:effectLst/>
          </p:spPr>
          <p:txBody>
            <a:bodyPr wrap="square" lIns="22860" tIns="22860" rIns="22860" bIns="22860" numCol="1" anchor="ctr">
              <a:noAutofit/>
            </a:bodyPr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1182" name="Circle"/>
            <p:cNvSpPr/>
            <p:nvPr/>
          </p:nvSpPr>
          <p:spPr>
            <a:xfrm>
              <a:off x="6029331" y="4705391"/>
              <a:ext cx="289574" cy="289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2700" cap="flat">
              <a:solidFill>
                <a:schemeClr val="accent6">
                  <a:lumOff val="-3799"/>
                </a:schemeClr>
              </a:solidFill>
              <a:prstDash val="solid"/>
              <a:miter lim="800000"/>
            </a:ln>
            <a:effectLst/>
          </p:spPr>
          <p:txBody>
            <a:bodyPr wrap="square" lIns="22860" tIns="22860" rIns="22860" bIns="22860" numCol="1" anchor="ctr">
              <a:noAutofit/>
            </a:bodyPr>
            <a:lstStyle/>
            <a:p>
              <a:pPr defTabSz="914217" hangingPunct="0"/>
              <a:endParaRPr kern="0">
                <a:solidFill>
                  <a:srgbClr val="BD392F">
                    <a:lumMod val="60000"/>
                    <a:lumOff val="40000"/>
                  </a:srgbClr>
                </a:solidFill>
                <a:latin typeface="Helvetica"/>
                <a:sym typeface="Helvetica"/>
              </a:endParaRPr>
            </a:p>
          </p:txBody>
        </p:sp>
        <p:sp>
          <p:nvSpPr>
            <p:cNvPr id="1183" name="Circle"/>
            <p:cNvSpPr/>
            <p:nvPr/>
          </p:nvSpPr>
          <p:spPr>
            <a:xfrm>
              <a:off x="4821912" y="6358946"/>
              <a:ext cx="289574" cy="289575"/>
            </a:xfrm>
            <a:prstGeom prst="ellipse">
              <a:avLst/>
            </a:prstGeom>
            <a:solidFill>
              <a:schemeClr val="accent6">
                <a:lumOff val="-3799"/>
              </a:schemeClr>
            </a:solidFill>
            <a:ln w="12700" cap="flat">
              <a:solidFill>
                <a:schemeClr val="accent6">
                  <a:lumOff val="-3799"/>
                </a:schemeClr>
              </a:solidFill>
              <a:prstDash val="solid"/>
              <a:miter lim="800000"/>
            </a:ln>
            <a:effectLst/>
          </p:spPr>
          <p:txBody>
            <a:bodyPr wrap="square" lIns="22860" tIns="22860" rIns="22860" bIns="22860" numCol="1" anchor="ctr">
              <a:noAutofit/>
            </a:bodyPr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1184" name="Circle"/>
            <p:cNvSpPr/>
            <p:nvPr/>
          </p:nvSpPr>
          <p:spPr>
            <a:xfrm>
              <a:off x="4904752" y="5642853"/>
              <a:ext cx="289575" cy="289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2700" cap="flat">
              <a:solidFill>
                <a:schemeClr val="accent6">
                  <a:lumOff val="-3799"/>
                </a:schemeClr>
              </a:solidFill>
              <a:prstDash val="solid"/>
              <a:miter lim="800000"/>
            </a:ln>
            <a:effectLst/>
          </p:spPr>
          <p:txBody>
            <a:bodyPr wrap="square" lIns="22860" tIns="22860" rIns="22860" bIns="22860" numCol="1" anchor="ctr">
              <a:noAutofit/>
            </a:bodyPr>
            <a:lstStyle/>
            <a:p>
              <a:pPr defTabSz="914217" hangingPunct="0"/>
              <a:endParaRPr kern="0">
                <a:solidFill>
                  <a:srgbClr val="BD392F">
                    <a:lumMod val="60000"/>
                    <a:lumOff val="40000"/>
                  </a:srgbClr>
                </a:solidFill>
                <a:latin typeface="Helvetica"/>
                <a:sym typeface="Helvetica"/>
              </a:endParaRPr>
            </a:p>
          </p:txBody>
        </p:sp>
        <p:sp>
          <p:nvSpPr>
            <p:cNvPr id="1185" name="Circle"/>
            <p:cNvSpPr/>
            <p:nvPr/>
          </p:nvSpPr>
          <p:spPr>
            <a:xfrm>
              <a:off x="3942997" y="5040893"/>
              <a:ext cx="289574" cy="289574"/>
            </a:xfrm>
            <a:prstGeom prst="ellipse">
              <a:avLst/>
            </a:prstGeom>
            <a:solidFill>
              <a:schemeClr val="accent6">
                <a:lumOff val="-3799"/>
              </a:schemeClr>
            </a:solidFill>
            <a:ln w="12700" cap="flat">
              <a:solidFill>
                <a:schemeClr val="accent6">
                  <a:lumOff val="-3799"/>
                </a:schemeClr>
              </a:solidFill>
              <a:prstDash val="solid"/>
              <a:miter lim="800000"/>
            </a:ln>
            <a:effectLst/>
          </p:spPr>
          <p:txBody>
            <a:bodyPr wrap="square" lIns="22860" tIns="22860" rIns="22860" bIns="22860" numCol="1" anchor="ctr">
              <a:noAutofit/>
            </a:bodyPr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1186" name="Circle"/>
            <p:cNvSpPr/>
            <p:nvPr/>
          </p:nvSpPr>
          <p:spPr>
            <a:xfrm>
              <a:off x="3883170" y="5694401"/>
              <a:ext cx="289575" cy="289574"/>
            </a:xfrm>
            <a:prstGeom prst="ellipse">
              <a:avLst/>
            </a:prstGeom>
            <a:solidFill>
              <a:schemeClr val="accent6">
                <a:lumOff val="-3799"/>
              </a:schemeClr>
            </a:solidFill>
            <a:ln w="12700" cap="flat">
              <a:solidFill>
                <a:schemeClr val="accent6">
                  <a:lumOff val="-3799"/>
                </a:schemeClr>
              </a:solidFill>
              <a:prstDash val="solid"/>
              <a:miter lim="800000"/>
            </a:ln>
            <a:effectLst/>
          </p:spPr>
          <p:txBody>
            <a:bodyPr wrap="square" lIns="22860" tIns="22860" rIns="22860" bIns="22860" numCol="1" anchor="ctr">
              <a:noAutofit/>
            </a:bodyPr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1197" name="in1"/>
            <p:cNvSpPr/>
            <p:nvPr/>
          </p:nvSpPr>
          <p:spPr>
            <a:xfrm>
              <a:off x="3178847" y="2191515"/>
              <a:ext cx="849174" cy="5591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22860" tIns="22860" rIns="22860" bIns="22860" numCol="1" anchor="t">
              <a:noAutofit/>
            </a:bodyPr>
            <a:lstStyle/>
            <a:p>
              <a:pPr defTabSz="914217" hangingPunct="0"/>
              <a:r>
                <a:rPr kern="0">
                  <a:solidFill>
                    <a:srgbClr val="445469"/>
                  </a:solidFill>
                  <a:latin typeface="Helvetica"/>
                  <a:sym typeface="Helvetica"/>
                </a:rPr>
                <a:t>in1  </a:t>
              </a:r>
            </a:p>
          </p:txBody>
        </p:sp>
        <p:sp>
          <p:nvSpPr>
            <p:cNvPr id="1198" name="in4"/>
            <p:cNvSpPr/>
            <p:nvPr/>
          </p:nvSpPr>
          <p:spPr>
            <a:xfrm>
              <a:off x="5860928" y="4906129"/>
              <a:ext cx="849174" cy="559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22860" tIns="22860" rIns="22860" bIns="22860" numCol="1" anchor="t">
              <a:noAutofit/>
            </a:bodyPr>
            <a:lstStyle/>
            <a:p>
              <a:pPr defTabSz="914217" hangingPunct="0"/>
              <a:r>
                <a:rPr kern="0" dirty="0">
                  <a:solidFill>
                    <a:srgbClr val="445469"/>
                  </a:solidFill>
                  <a:latin typeface="Helvetica"/>
                  <a:sym typeface="Helvetica"/>
                </a:rPr>
                <a:t>in4  </a:t>
              </a:r>
            </a:p>
          </p:txBody>
        </p:sp>
        <p:sp>
          <p:nvSpPr>
            <p:cNvPr id="1199" name="in5"/>
            <p:cNvSpPr/>
            <p:nvPr/>
          </p:nvSpPr>
          <p:spPr>
            <a:xfrm>
              <a:off x="5254613" y="5473189"/>
              <a:ext cx="849174" cy="5591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22860" tIns="22860" rIns="22860" bIns="22860" numCol="1" anchor="t">
              <a:noAutofit/>
            </a:bodyPr>
            <a:lstStyle/>
            <a:p>
              <a:pPr defTabSz="914217" hangingPunct="0"/>
              <a:r>
                <a:rPr kern="0">
                  <a:solidFill>
                    <a:srgbClr val="445469"/>
                  </a:solidFill>
                  <a:latin typeface="Helvetica"/>
                  <a:sym typeface="Helvetica"/>
                </a:rPr>
                <a:t>in5  </a:t>
              </a:r>
            </a:p>
          </p:txBody>
        </p:sp>
        <p:sp>
          <p:nvSpPr>
            <p:cNvPr id="1200" name="in7"/>
            <p:cNvSpPr/>
            <p:nvPr/>
          </p:nvSpPr>
          <p:spPr>
            <a:xfrm>
              <a:off x="2437202" y="3358825"/>
              <a:ext cx="849174" cy="5591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22860" tIns="22860" rIns="22860" bIns="22860" numCol="1" anchor="t">
              <a:noAutofit/>
            </a:bodyPr>
            <a:lstStyle/>
            <a:p>
              <a:pPr defTabSz="914217" hangingPunct="0"/>
              <a:r>
                <a:rPr kern="0">
                  <a:solidFill>
                    <a:srgbClr val="445469"/>
                  </a:solidFill>
                  <a:latin typeface="Helvetica"/>
                  <a:sym typeface="Helvetica"/>
                </a:rPr>
                <a:t>in7  </a:t>
              </a:r>
            </a:p>
          </p:txBody>
        </p:sp>
      </p:grpSp>
      <p:sp>
        <p:nvSpPr>
          <p:cNvPr id="67" name="R1-BEST = Min(R1-BGP-BEST"/>
          <p:cNvSpPr/>
          <p:nvPr/>
        </p:nvSpPr>
        <p:spPr>
          <a:xfrm>
            <a:off x="5401755" y="3010745"/>
            <a:ext cx="5307222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2860" rIns="22860">
            <a:spAutoFit/>
          </a:bodyPr>
          <a:lstStyle>
            <a:lvl1pPr>
              <a:defRPr sz="4800"/>
            </a:lvl1pPr>
          </a:lstStyle>
          <a:p>
            <a:pPr defTabSz="914217" hangingPunct="0"/>
            <a:r>
              <a:rPr sz="2400" kern="0" dirty="0">
                <a:solidFill>
                  <a:srgbClr val="445469"/>
                </a:solidFill>
                <a:latin typeface="Helvetica"/>
                <a:sym typeface="Helvetica"/>
              </a:rPr>
              <a:t>R1</a:t>
            </a:r>
            <a:r>
              <a:rPr lang="en-US" sz="2400" kern="0" dirty="0">
                <a:solidFill>
                  <a:srgbClr val="445469"/>
                </a:solidFill>
                <a:latin typeface="Helvetica"/>
                <a:sym typeface="Helvetica"/>
              </a:rPr>
              <a:t>-BGP-</a:t>
            </a:r>
            <a:r>
              <a:rPr sz="2400" kern="0" dirty="0">
                <a:solidFill>
                  <a:srgbClr val="445469"/>
                </a:solidFill>
                <a:latin typeface="Helvetica"/>
                <a:sym typeface="Helvetica"/>
              </a:rPr>
              <a:t>BEST = Min(</a:t>
            </a:r>
            <a:r>
              <a:rPr lang="en-US" sz="2400" kern="0" dirty="0">
                <a:solidFill>
                  <a:srgbClr val="445469"/>
                </a:solidFill>
                <a:latin typeface="Helvetica"/>
                <a:sym typeface="Helvetica"/>
              </a:rPr>
              <a:t>in1, in4, in5, in7)</a:t>
            </a:r>
            <a:endParaRPr sz="2400" kern="0" dirty="0">
              <a:solidFill>
                <a:srgbClr val="445469"/>
              </a:solidFill>
              <a:latin typeface="Helvetica"/>
              <a:sym typeface="Helvetica"/>
            </a:endParaRPr>
          </a:p>
        </p:txBody>
      </p:sp>
      <p:sp>
        <p:nvSpPr>
          <p:cNvPr id="61" name="R1-OSPF-BEST"/>
          <p:cNvSpPr/>
          <p:nvPr/>
        </p:nvSpPr>
        <p:spPr>
          <a:xfrm>
            <a:off x="7643917" y="4707682"/>
            <a:ext cx="2285562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2860" rIns="22860">
            <a:spAutoFit/>
          </a:bodyPr>
          <a:lstStyle>
            <a:lvl1pPr>
              <a:defRPr sz="4800"/>
            </a:lvl1pPr>
          </a:lstStyle>
          <a:p>
            <a:pPr defTabSz="914217" hangingPunct="0"/>
            <a:r>
              <a:rPr sz="2400" kern="0" dirty="0">
                <a:solidFill>
                  <a:srgbClr val="445469"/>
                </a:solidFill>
                <a:latin typeface="Helvetica"/>
                <a:sym typeface="Helvetica"/>
              </a:rPr>
              <a:t>R1-OSPF-BEST</a:t>
            </a:r>
          </a:p>
        </p:txBody>
      </p:sp>
      <p:sp>
        <p:nvSpPr>
          <p:cNvPr id="62" name="R1-BEST = Min(R1-BGP-BEST"/>
          <p:cNvSpPr/>
          <p:nvPr/>
        </p:nvSpPr>
        <p:spPr>
          <a:xfrm>
            <a:off x="5416905" y="4327401"/>
            <a:ext cx="4347024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2860" rIns="22860">
            <a:spAutoFit/>
          </a:bodyPr>
          <a:lstStyle>
            <a:lvl1pPr>
              <a:defRPr sz="4800"/>
            </a:lvl1pPr>
          </a:lstStyle>
          <a:p>
            <a:pPr defTabSz="914217" hangingPunct="0"/>
            <a:r>
              <a:rPr sz="2400" kern="0" dirty="0">
                <a:solidFill>
                  <a:srgbClr val="445469"/>
                </a:solidFill>
                <a:latin typeface="Helvetica"/>
                <a:sym typeface="Helvetica"/>
              </a:rPr>
              <a:t>R1-BEST = Min(R1-BGP-BEST</a:t>
            </a:r>
          </a:p>
        </p:txBody>
      </p:sp>
      <p:sp>
        <p:nvSpPr>
          <p:cNvPr id="63" name="R1-CON-BEST)"/>
          <p:cNvSpPr/>
          <p:nvPr/>
        </p:nvSpPr>
        <p:spPr>
          <a:xfrm>
            <a:off x="7643917" y="5063523"/>
            <a:ext cx="2235868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2860" rIns="22860">
            <a:spAutoFit/>
          </a:bodyPr>
          <a:lstStyle>
            <a:lvl1pPr>
              <a:defRPr sz="4800"/>
            </a:lvl1pPr>
          </a:lstStyle>
          <a:p>
            <a:pPr defTabSz="914217" hangingPunct="0"/>
            <a:r>
              <a:rPr sz="2400" kern="0" dirty="0">
                <a:solidFill>
                  <a:srgbClr val="445469"/>
                </a:solidFill>
                <a:latin typeface="Helvetica"/>
                <a:sym typeface="Helvetica"/>
              </a:rPr>
              <a:t>R1-CON-BEST)</a:t>
            </a:r>
          </a:p>
        </p:txBody>
      </p:sp>
      <p:sp>
        <p:nvSpPr>
          <p:cNvPr id="65" name="controlfwd_R1_R2 = (in4 = R1-Best)"/>
          <p:cNvSpPr/>
          <p:nvPr/>
        </p:nvSpPr>
        <p:spPr>
          <a:xfrm>
            <a:off x="5388308" y="2484217"/>
            <a:ext cx="4197944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2860" rIns="22860">
            <a:spAutoFit/>
          </a:bodyPr>
          <a:lstStyle>
            <a:lvl1pPr>
              <a:defRPr sz="4800"/>
            </a:lvl1pPr>
          </a:lstStyle>
          <a:p>
            <a:pPr defTabSz="914217" hangingPunct="0"/>
            <a:r>
              <a:rPr lang="en-US" sz="2400" b="1" kern="0" dirty="0">
                <a:solidFill>
                  <a:srgbClr val="BD392F">
                    <a:lumMod val="60000"/>
                    <a:lumOff val="40000"/>
                  </a:srgbClr>
                </a:solidFill>
                <a:latin typeface="Helvetica"/>
                <a:sym typeface="Helvetica"/>
              </a:rPr>
              <a:t>What is the best BGP route?</a:t>
            </a:r>
            <a:endParaRPr sz="2400" b="1" kern="0" dirty="0">
              <a:solidFill>
                <a:srgbClr val="BD392F">
                  <a:lumMod val="60000"/>
                  <a:lumOff val="40000"/>
                </a:srgbClr>
              </a:solidFill>
              <a:latin typeface="Helvetica"/>
              <a:sym typeface="Helvetica"/>
            </a:endParaRPr>
          </a:p>
        </p:txBody>
      </p:sp>
      <p:sp>
        <p:nvSpPr>
          <p:cNvPr id="66" name="controlfwd_R1_R2 = (in4 = R1-Best)"/>
          <p:cNvSpPr/>
          <p:nvPr/>
        </p:nvSpPr>
        <p:spPr>
          <a:xfrm>
            <a:off x="5401755" y="3884253"/>
            <a:ext cx="4523354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2860" rIns="22860">
            <a:spAutoFit/>
          </a:bodyPr>
          <a:lstStyle>
            <a:lvl1pPr>
              <a:defRPr sz="4800"/>
            </a:lvl1pPr>
          </a:lstStyle>
          <a:p>
            <a:pPr defTabSz="914217" hangingPunct="0"/>
            <a:r>
              <a:rPr lang="en-US" sz="2400" b="1" kern="0" dirty="0">
                <a:solidFill>
                  <a:srgbClr val="BD392F">
                    <a:lumMod val="60000"/>
                    <a:lumOff val="40000"/>
                  </a:srgbClr>
                </a:solidFill>
                <a:latin typeface="Helvetica"/>
                <a:sym typeface="Helvetica"/>
              </a:rPr>
              <a:t>What is the best overall route?</a:t>
            </a:r>
            <a:endParaRPr sz="2400" b="1" kern="0" dirty="0">
              <a:solidFill>
                <a:srgbClr val="BD392F">
                  <a:lumMod val="60000"/>
                  <a:lumOff val="40000"/>
                </a:srgbClr>
              </a:solidFill>
              <a:latin typeface="Helvetica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885015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animBg="1"/>
      <p:bldP spid="62" grpId="0" animBg="1"/>
      <p:bldP spid="63" grpId="0" animBg="1"/>
      <p:bldP spid="66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6" name="Rectangle"/>
          <p:cNvSpPr/>
          <p:nvPr/>
        </p:nvSpPr>
        <p:spPr>
          <a:xfrm>
            <a:off x="373830" y="1312109"/>
            <a:ext cx="3512063" cy="612059"/>
          </a:xfrm>
          <a:prstGeom prst="rect">
            <a:avLst/>
          </a:prstGeom>
          <a:solidFill>
            <a:srgbClr val="1DA185"/>
          </a:solidFill>
          <a:ln w="12700">
            <a:miter lim="400000"/>
          </a:ln>
        </p:spPr>
        <p:txBody>
          <a:bodyPr lIns="22860" rIns="22860" anchor="ctr"/>
          <a:lstStyle/>
          <a:p>
            <a:pPr defTabSz="914217" hangingPunct="0"/>
            <a:endParaRPr kern="0">
              <a:solidFill>
                <a:srgbClr val="445469"/>
              </a:solidFill>
              <a:latin typeface="Helvetica"/>
              <a:sym typeface="Helvetica"/>
            </a:endParaRPr>
          </a:p>
        </p:txBody>
      </p:sp>
      <p:sp>
        <p:nvSpPr>
          <p:cNvPr id="1277" name="Shape"/>
          <p:cNvSpPr/>
          <p:nvPr/>
        </p:nvSpPr>
        <p:spPr>
          <a:xfrm>
            <a:off x="3288323" y="1523056"/>
            <a:ext cx="605470" cy="4279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8161" y="0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2860" rIns="22860" anchor="ctr"/>
          <a:lstStyle/>
          <a:p>
            <a:pPr defTabSz="914217" hangingPunct="0"/>
            <a:endParaRPr kern="0">
              <a:solidFill>
                <a:srgbClr val="445469"/>
              </a:solidFill>
              <a:latin typeface="Helvetica"/>
              <a:sym typeface="Helvetica"/>
            </a:endParaRPr>
          </a:p>
        </p:txBody>
      </p:sp>
      <p:sp>
        <p:nvSpPr>
          <p:cNvPr id="1278" name="Shape"/>
          <p:cNvSpPr/>
          <p:nvPr/>
        </p:nvSpPr>
        <p:spPr>
          <a:xfrm>
            <a:off x="528610" y="1494720"/>
            <a:ext cx="165007" cy="2722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38" h="21071" extrusionOk="0">
                <a:moveTo>
                  <a:pt x="1421" y="17327"/>
                </a:moveTo>
                <a:cubicBezTo>
                  <a:pt x="13606" y="10505"/>
                  <a:pt x="13606" y="10505"/>
                  <a:pt x="13606" y="10505"/>
                </a:cubicBezTo>
                <a:cubicBezTo>
                  <a:pt x="1243" y="3835"/>
                  <a:pt x="1243" y="3835"/>
                  <a:pt x="1243" y="3835"/>
                </a:cubicBezTo>
                <a:cubicBezTo>
                  <a:pt x="-36" y="3182"/>
                  <a:pt x="-462" y="1765"/>
                  <a:pt x="604" y="871"/>
                </a:cubicBezTo>
                <a:cubicBezTo>
                  <a:pt x="1421" y="-22"/>
                  <a:pt x="3126" y="-284"/>
                  <a:pt x="4370" y="348"/>
                </a:cubicBezTo>
                <a:cubicBezTo>
                  <a:pt x="19895" y="8718"/>
                  <a:pt x="19895" y="8718"/>
                  <a:pt x="19895" y="8718"/>
                </a:cubicBezTo>
                <a:cubicBezTo>
                  <a:pt x="20712" y="9110"/>
                  <a:pt x="21138" y="9742"/>
                  <a:pt x="21138" y="10374"/>
                </a:cubicBezTo>
                <a:cubicBezTo>
                  <a:pt x="21138" y="11137"/>
                  <a:pt x="20712" y="11660"/>
                  <a:pt x="20108" y="12162"/>
                </a:cubicBezTo>
                <a:cubicBezTo>
                  <a:pt x="4796" y="20662"/>
                  <a:pt x="4796" y="20662"/>
                  <a:pt x="4796" y="20662"/>
                </a:cubicBezTo>
                <a:cubicBezTo>
                  <a:pt x="3552" y="21316"/>
                  <a:pt x="1847" y="21185"/>
                  <a:pt x="817" y="20270"/>
                </a:cubicBezTo>
                <a:cubicBezTo>
                  <a:pt x="-36" y="19245"/>
                  <a:pt x="177" y="17959"/>
                  <a:pt x="1421" y="17327"/>
                </a:cubicBezTo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2860" rIns="22860" anchor="ctr"/>
          <a:lstStyle/>
          <a:p>
            <a:pPr defTabSz="914217" hangingPunct="0"/>
            <a:endParaRPr kern="0">
              <a:solidFill>
                <a:srgbClr val="445469"/>
              </a:solidFill>
              <a:latin typeface="Helvetica"/>
              <a:sym typeface="Helvetica"/>
            </a:endParaRPr>
          </a:p>
        </p:txBody>
      </p:sp>
      <p:sp>
        <p:nvSpPr>
          <p:cNvPr id="1279" name="Decision Process"/>
          <p:cNvSpPr/>
          <p:nvPr/>
        </p:nvSpPr>
        <p:spPr>
          <a:xfrm>
            <a:off x="769015" y="1409997"/>
            <a:ext cx="2708993" cy="4924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4855" tIns="54855" rIns="54855" bIns="54855"/>
          <a:lstStyle>
            <a:lvl1pPr>
              <a:lnSpc>
                <a:spcPct val="110000"/>
              </a:lnSpc>
              <a:defRPr sz="4000">
                <a:solidFill>
                  <a:srgbClr val="FFFFFF"/>
                </a:solidFill>
              </a:defRPr>
            </a:lvl1pPr>
          </a:lstStyle>
          <a:p>
            <a:pPr defTabSz="914217" hangingPunct="0"/>
            <a:r>
              <a:rPr sz="2000" kern="0">
                <a:latin typeface="Helvetica"/>
                <a:sym typeface="Helvetica"/>
              </a:rPr>
              <a:t>Decision Process</a:t>
            </a:r>
          </a:p>
        </p:txBody>
      </p:sp>
      <p:sp>
        <p:nvSpPr>
          <p:cNvPr id="1280" name="5"/>
          <p:cNvSpPr/>
          <p:nvPr/>
        </p:nvSpPr>
        <p:spPr>
          <a:xfrm>
            <a:off x="3505240" y="1453370"/>
            <a:ext cx="295523" cy="4924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1" tIns="45711" rIns="45711" bIns="45711"/>
          <a:lstStyle>
            <a:lvl1pPr algn="r">
              <a:defRPr sz="6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defTabSz="914217" hangingPunct="0"/>
            <a:r>
              <a:rPr sz="3200" kern="0">
                <a:solidFill>
                  <a:srgbClr val="445469"/>
                </a:solidFill>
              </a:rPr>
              <a:t>5</a:t>
            </a:r>
          </a:p>
        </p:txBody>
      </p:sp>
      <p:sp>
        <p:nvSpPr>
          <p:cNvPr id="1281" name="Group"/>
          <p:cNvSpPr/>
          <p:nvPr/>
        </p:nvSpPr>
        <p:spPr>
          <a:xfrm>
            <a:off x="4044310" y="241508"/>
            <a:ext cx="4106573" cy="76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2860" rIns="22860">
            <a:spAutoFit/>
          </a:bodyPr>
          <a:lstStyle>
            <a:lvl1pPr algn="ctr">
              <a:defRPr sz="8800" b="1"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pPr defTabSz="914217" hangingPunct="0"/>
            <a:r>
              <a:rPr sz="4400" kern="0">
                <a:solidFill>
                  <a:srgbClr val="445469"/>
                </a:solidFill>
              </a:rPr>
              <a:t>Running Example</a:t>
            </a:r>
          </a:p>
        </p:txBody>
      </p:sp>
      <p:grpSp>
        <p:nvGrpSpPr>
          <p:cNvPr id="1327" name="Group"/>
          <p:cNvGrpSpPr/>
          <p:nvPr/>
        </p:nvGrpSpPr>
        <p:grpSpPr>
          <a:xfrm>
            <a:off x="39101" y="2275947"/>
            <a:ext cx="4543121" cy="4149368"/>
            <a:chOff x="0" y="0"/>
            <a:chExt cx="9086240" cy="8298734"/>
          </a:xfrm>
        </p:grpSpPr>
        <p:sp>
          <p:nvSpPr>
            <p:cNvPr id="1282" name="Line"/>
            <p:cNvSpPr/>
            <p:nvPr/>
          </p:nvSpPr>
          <p:spPr>
            <a:xfrm rot="5400000" flipH="1">
              <a:off x="3223972" y="5655341"/>
              <a:ext cx="2704458" cy="9837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964" extrusionOk="0">
                  <a:moveTo>
                    <a:pt x="0" y="20964"/>
                  </a:moveTo>
                  <a:cubicBezTo>
                    <a:pt x="1351" y="10759"/>
                    <a:pt x="6302" y="1075"/>
                    <a:pt x="12112" y="85"/>
                  </a:cubicBezTo>
                  <a:cubicBezTo>
                    <a:pt x="16342" y="-636"/>
                    <a:pt x="20016" y="3304"/>
                    <a:pt x="21600" y="8541"/>
                  </a:cubicBezTo>
                </a:path>
              </a:pathLst>
            </a:custGeom>
            <a:noFill/>
            <a:ln w="190500" cap="flat">
              <a:solidFill>
                <a:schemeClr val="bg1">
                  <a:lumMod val="75000"/>
                </a:schemeClr>
              </a:solidFill>
              <a:prstDash val="solid"/>
              <a:miter lim="800000"/>
              <a:tailEnd type="triangle" w="med" len="med"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1283" name="Line"/>
            <p:cNvSpPr/>
            <p:nvPr/>
          </p:nvSpPr>
          <p:spPr>
            <a:xfrm>
              <a:off x="4596921" y="3924675"/>
              <a:ext cx="2897170" cy="4561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785" extrusionOk="0">
                  <a:moveTo>
                    <a:pt x="0" y="19785"/>
                  </a:moveTo>
                  <a:cubicBezTo>
                    <a:pt x="2057" y="6414"/>
                    <a:pt x="7602" y="-1815"/>
                    <a:pt x="13293" y="342"/>
                  </a:cubicBezTo>
                  <a:cubicBezTo>
                    <a:pt x="16963" y="1733"/>
                    <a:pt x="20086" y="7292"/>
                    <a:pt x="21600" y="15504"/>
                  </a:cubicBezTo>
                </a:path>
              </a:pathLst>
            </a:custGeom>
            <a:noFill/>
            <a:ln w="190500" cap="flat">
              <a:solidFill>
                <a:schemeClr val="bg1">
                  <a:lumMod val="75000"/>
                </a:schemeClr>
              </a:solidFill>
              <a:prstDash val="solid"/>
              <a:miter lim="800000"/>
              <a:tailEnd type="triangle" w="med" len="med"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1284" name="Line"/>
            <p:cNvSpPr/>
            <p:nvPr/>
          </p:nvSpPr>
          <p:spPr>
            <a:xfrm rot="10800000">
              <a:off x="5155590" y="4391013"/>
              <a:ext cx="2798529" cy="4971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748" extrusionOk="0">
                  <a:moveTo>
                    <a:pt x="0" y="19748"/>
                  </a:moveTo>
                  <a:cubicBezTo>
                    <a:pt x="2067" y="6204"/>
                    <a:pt x="7763" y="-1852"/>
                    <a:pt x="13605" y="365"/>
                  </a:cubicBezTo>
                  <a:cubicBezTo>
                    <a:pt x="17096" y="1689"/>
                    <a:pt x="20083" y="6508"/>
                    <a:pt x="21600" y="14080"/>
                  </a:cubicBezTo>
                </a:path>
              </a:pathLst>
            </a:custGeom>
            <a:noFill/>
            <a:ln w="190500" cap="flat">
              <a:solidFill>
                <a:schemeClr val="accent4">
                  <a:lumMod val="60000"/>
                  <a:lumOff val="40000"/>
                </a:schemeClr>
              </a:solidFill>
              <a:prstDash val="solid"/>
              <a:miter lim="800000"/>
              <a:tailEnd type="triangle" w="med" len="med"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1285" name="Line"/>
            <p:cNvSpPr/>
            <p:nvPr/>
          </p:nvSpPr>
          <p:spPr>
            <a:xfrm rot="16200000" flipH="1">
              <a:off x="3084340" y="5436358"/>
              <a:ext cx="2271441" cy="3806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168" extrusionOk="0">
                  <a:moveTo>
                    <a:pt x="0" y="20168"/>
                  </a:moveTo>
                  <a:cubicBezTo>
                    <a:pt x="2786" y="8770"/>
                    <a:pt x="6520" y="1910"/>
                    <a:pt x="10402" y="342"/>
                  </a:cubicBezTo>
                  <a:cubicBezTo>
                    <a:pt x="14791" y="-1432"/>
                    <a:pt x="18875" y="3792"/>
                    <a:pt x="21600" y="14030"/>
                  </a:cubicBezTo>
                </a:path>
              </a:pathLst>
            </a:custGeom>
            <a:noFill/>
            <a:ln w="190500" cap="flat">
              <a:solidFill>
                <a:schemeClr val="bg1">
                  <a:lumMod val="75000"/>
                </a:schemeClr>
              </a:solidFill>
              <a:prstDash val="solid"/>
              <a:miter lim="800000"/>
              <a:tailEnd type="triangle" w="med" len="med"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1286" name="Line"/>
            <p:cNvSpPr/>
            <p:nvPr/>
          </p:nvSpPr>
          <p:spPr>
            <a:xfrm rot="5400000" flipH="1">
              <a:off x="3602775" y="2548082"/>
              <a:ext cx="2465937" cy="3837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52" extrusionOk="0">
                  <a:moveTo>
                    <a:pt x="0" y="21052"/>
                  </a:moveTo>
                  <a:cubicBezTo>
                    <a:pt x="2306" y="7548"/>
                    <a:pt x="7156" y="-548"/>
                    <a:pt x="12160" y="29"/>
                  </a:cubicBezTo>
                  <a:cubicBezTo>
                    <a:pt x="16129" y="487"/>
                    <a:pt x="19623" y="6862"/>
                    <a:pt x="21600" y="16934"/>
                  </a:cubicBezTo>
                </a:path>
              </a:pathLst>
            </a:custGeom>
            <a:noFill/>
            <a:ln w="190500" cap="flat">
              <a:solidFill>
                <a:schemeClr val="bg1">
                  <a:lumMod val="75000"/>
                </a:schemeClr>
              </a:solidFill>
              <a:prstDash val="solid"/>
              <a:miter lim="800000"/>
              <a:tailEnd type="triangle" w="med" len="med"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1287" name="Line"/>
            <p:cNvSpPr/>
            <p:nvPr/>
          </p:nvSpPr>
          <p:spPr>
            <a:xfrm rot="16200000" flipH="1">
              <a:off x="2982341" y="1967654"/>
              <a:ext cx="2514421" cy="4814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455" extrusionOk="0">
                  <a:moveTo>
                    <a:pt x="0" y="20455"/>
                  </a:moveTo>
                  <a:cubicBezTo>
                    <a:pt x="2267" y="9436"/>
                    <a:pt x="6630" y="1857"/>
                    <a:pt x="11223" y="272"/>
                  </a:cubicBezTo>
                  <a:cubicBezTo>
                    <a:pt x="15327" y="-1145"/>
                    <a:pt x="19117" y="3051"/>
                    <a:pt x="21600" y="11153"/>
                  </a:cubicBezTo>
                </a:path>
              </a:pathLst>
            </a:custGeom>
            <a:noFill/>
            <a:ln w="190500" cap="flat">
              <a:solidFill>
                <a:schemeClr val="bg1">
                  <a:lumMod val="75000"/>
                </a:schemeClr>
              </a:solidFill>
              <a:prstDash val="solid"/>
              <a:miter lim="800000"/>
              <a:tailEnd type="triangle" w="med" len="med"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1288" name="Circle"/>
            <p:cNvSpPr/>
            <p:nvPr/>
          </p:nvSpPr>
          <p:spPr>
            <a:xfrm>
              <a:off x="3757543" y="3375315"/>
              <a:ext cx="1559242" cy="1559242"/>
            </a:xfrm>
            <a:prstGeom prst="ellipse">
              <a:avLst/>
            </a:prstGeom>
            <a:solidFill>
              <a:schemeClr val="accent5">
                <a:satOff val="-10408"/>
                <a:lumOff val="16519"/>
              </a:schemeClr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22860" tIns="22860" rIns="22860" bIns="22860" numCol="1" anchor="ctr">
              <a:noAutofit/>
            </a:bodyPr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1289" name="Line"/>
            <p:cNvSpPr/>
            <p:nvPr/>
          </p:nvSpPr>
          <p:spPr>
            <a:xfrm>
              <a:off x="928858" y="4132495"/>
              <a:ext cx="2786514" cy="887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588" extrusionOk="0">
                  <a:moveTo>
                    <a:pt x="0" y="19588"/>
                  </a:moveTo>
                  <a:cubicBezTo>
                    <a:pt x="4023" y="2896"/>
                    <a:pt x="8858" y="3943"/>
                    <a:pt x="13765" y="1477"/>
                  </a:cubicBezTo>
                  <a:cubicBezTo>
                    <a:pt x="16605" y="49"/>
                    <a:pt x="19278" y="-2012"/>
                    <a:pt x="21600" y="4501"/>
                  </a:cubicBezTo>
                </a:path>
              </a:pathLst>
            </a:custGeom>
            <a:noFill/>
            <a:ln w="190500" cap="flat">
              <a:solidFill>
                <a:schemeClr val="bg1">
                  <a:lumMod val="75000"/>
                </a:schemeClr>
              </a:solidFill>
              <a:prstDash val="solid"/>
              <a:miter lim="800000"/>
              <a:tailEnd type="triangle" w="med" len="med"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1290" name="R1BGP"/>
            <p:cNvSpPr/>
            <p:nvPr/>
          </p:nvSpPr>
          <p:spPr>
            <a:xfrm>
              <a:off x="3823014" y="3836404"/>
              <a:ext cx="1443395" cy="61478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22860" tIns="22860" rIns="22860" bIns="22860" numCol="1" anchor="t">
              <a:noAutofit/>
            </a:bodyPr>
            <a:lstStyle/>
            <a:p>
              <a:pPr defTabSz="914217" hangingPunct="0">
                <a:defRPr sz="4800">
                  <a:solidFill>
                    <a:srgbClr val="FFFFFF"/>
                  </a:solidFill>
                </a:defRPr>
              </a:pPr>
              <a:r>
                <a:rPr sz="2000" kern="0">
                  <a:solidFill>
                    <a:srgbClr val="FFFFFF"/>
                  </a:solidFill>
                  <a:latin typeface="Helvetica"/>
                  <a:sym typeface="Helvetica"/>
                </a:rPr>
                <a:t>R1</a:t>
              </a:r>
              <a:r>
                <a:rPr sz="1200" kern="0">
                  <a:solidFill>
                    <a:srgbClr val="FFFFFF"/>
                  </a:solidFill>
                  <a:latin typeface="Helvetica"/>
                  <a:sym typeface="Helvetica"/>
                </a:rPr>
                <a:t>BGP   </a:t>
              </a:r>
            </a:p>
          </p:txBody>
        </p:sp>
        <p:sp>
          <p:nvSpPr>
            <p:cNvPr id="1291" name="Circle"/>
            <p:cNvSpPr/>
            <p:nvPr/>
          </p:nvSpPr>
          <p:spPr>
            <a:xfrm>
              <a:off x="7526998" y="3375315"/>
              <a:ext cx="1559242" cy="1559242"/>
            </a:xfrm>
            <a:prstGeom prst="ellipse">
              <a:avLst/>
            </a:prstGeom>
            <a:solidFill>
              <a:schemeClr val="accent5">
                <a:satOff val="-10408"/>
                <a:lumOff val="16519"/>
              </a:schemeClr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22860" tIns="22860" rIns="22860" bIns="22860" numCol="1" anchor="ctr">
              <a:noAutofit/>
            </a:bodyPr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1292" name="Circle"/>
            <p:cNvSpPr/>
            <p:nvPr/>
          </p:nvSpPr>
          <p:spPr>
            <a:xfrm>
              <a:off x="0" y="3375315"/>
              <a:ext cx="1559241" cy="1559242"/>
            </a:xfrm>
            <a:prstGeom prst="ellipse">
              <a:avLst/>
            </a:prstGeom>
            <a:solidFill>
              <a:schemeClr val="accent5">
                <a:satOff val="-10408"/>
                <a:lumOff val="16519"/>
              </a:schemeClr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22860" tIns="22860" rIns="22860" bIns="22860" numCol="1" anchor="ctr">
              <a:noAutofit/>
            </a:bodyPr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1293" name="Circle"/>
            <p:cNvSpPr/>
            <p:nvPr/>
          </p:nvSpPr>
          <p:spPr>
            <a:xfrm>
              <a:off x="3757543" y="6739493"/>
              <a:ext cx="1559242" cy="1559241"/>
            </a:xfrm>
            <a:prstGeom prst="ellipse">
              <a:avLst/>
            </a:prstGeom>
            <a:solidFill>
              <a:schemeClr val="accent5">
                <a:satOff val="-10408"/>
                <a:lumOff val="16519"/>
              </a:schemeClr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22860" tIns="22860" rIns="22860" bIns="22860" numCol="1" anchor="ctr">
              <a:noAutofit/>
            </a:bodyPr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1294" name="Circle"/>
            <p:cNvSpPr/>
            <p:nvPr/>
          </p:nvSpPr>
          <p:spPr>
            <a:xfrm>
              <a:off x="3757543" y="0"/>
              <a:ext cx="1559242" cy="1559241"/>
            </a:xfrm>
            <a:prstGeom prst="ellipse">
              <a:avLst/>
            </a:prstGeom>
            <a:solidFill>
              <a:schemeClr val="accent5">
                <a:satOff val="-10408"/>
                <a:lumOff val="16519"/>
              </a:schemeClr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22860" tIns="22860" rIns="22860" bIns="22860" numCol="1" anchor="ctr">
              <a:noAutofit/>
            </a:bodyPr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1295" name="R1CON"/>
            <p:cNvSpPr/>
            <p:nvPr/>
          </p:nvSpPr>
          <p:spPr>
            <a:xfrm>
              <a:off x="110021" y="3791854"/>
              <a:ext cx="1477591" cy="61478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22860" tIns="22860" rIns="22860" bIns="22860" numCol="1" anchor="t">
              <a:noAutofit/>
            </a:bodyPr>
            <a:lstStyle/>
            <a:p>
              <a:pPr defTabSz="914217" hangingPunct="0">
                <a:defRPr sz="4800">
                  <a:solidFill>
                    <a:srgbClr val="FFFFFF"/>
                  </a:solidFill>
                </a:defRPr>
              </a:pPr>
              <a:r>
                <a:rPr sz="2000" kern="0">
                  <a:solidFill>
                    <a:srgbClr val="FFFFFF"/>
                  </a:solidFill>
                  <a:latin typeface="Helvetica"/>
                  <a:sym typeface="Helvetica"/>
                </a:rPr>
                <a:t>R1</a:t>
              </a:r>
              <a:r>
                <a:rPr sz="1200" kern="0">
                  <a:solidFill>
                    <a:srgbClr val="FFFFFF"/>
                  </a:solidFill>
                  <a:latin typeface="Helvetica"/>
                  <a:sym typeface="Helvetica"/>
                </a:rPr>
                <a:t>CON   </a:t>
              </a:r>
            </a:p>
          </p:txBody>
        </p:sp>
        <p:sp>
          <p:nvSpPr>
            <p:cNvPr id="1296" name="R1OSPF"/>
            <p:cNvSpPr/>
            <p:nvPr/>
          </p:nvSpPr>
          <p:spPr>
            <a:xfrm>
              <a:off x="3808266" y="7156032"/>
              <a:ext cx="1611370" cy="61478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22860" tIns="22860" rIns="22860" bIns="22860" numCol="1" anchor="t">
              <a:noAutofit/>
            </a:bodyPr>
            <a:lstStyle/>
            <a:p>
              <a:pPr defTabSz="914217" hangingPunct="0">
                <a:defRPr sz="4800">
                  <a:solidFill>
                    <a:srgbClr val="FFFFFF"/>
                  </a:solidFill>
                </a:defRPr>
              </a:pPr>
              <a:r>
                <a:rPr sz="2000" kern="0">
                  <a:solidFill>
                    <a:srgbClr val="FFFFFF"/>
                  </a:solidFill>
                  <a:latin typeface="Helvetica"/>
                  <a:sym typeface="Helvetica"/>
                </a:rPr>
                <a:t>R1</a:t>
              </a:r>
              <a:r>
                <a:rPr sz="1200" kern="0">
                  <a:solidFill>
                    <a:srgbClr val="FFFFFF"/>
                  </a:solidFill>
                  <a:latin typeface="Helvetica"/>
                  <a:sym typeface="Helvetica"/>
                </a:rPr>
                <a:t>OSPF   </a:t>
              </a:r>
            </a:p>
          </p:txBody>
        </p:sp>
        <p:sp>
          <p:nvSpPr>
            <p:cNvPr id="1297" name="R2BGP"/>
            <p:cNvSpPr/>
            <p:nvPr/>
          </p:nvSpPr>
          <p:spPr>
            <a:xfrm>
              <a:off x="7603607" y="3847542"/>
              <a:ext cx="1443396" cy="61478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22860" tIns="22860" rIns="22860" bIns="22860" numCol="1" anchor="t">
              <a:noAutofit/>
            </a:bodyPr>
            <a:lstStyle/>
            <a:p>
              <a:pPr defTabSz="914217" hangingPunct="0">
                <a:defRPr sz="4800">
                  <a:solidFill>
                    <a:srgbClr val="FFFFFF"/>
                  </a:solidFill>
                </a:defRPr>
              </a:pPr>
              <a:r>
                <a:rPr sz="2000" kern="0">
                  <a:solidFill>
                    <a:srgbClr val="FFFFFF"/>
                  </a:solidFill>
                  <a:latin typeface="Helvetica"/>
                  <a:sym typeface="Helvetica"/>
                </a:rPr>
                <a:t>R2</a:t>
              </a:r>
              <a:r>
                <a:rPr sz="1200" kern="0">
                  <a:solidFill>
                    <a:srgbClr val="FFFFFF"/>
                  </a:solidFill>
                  <a:latin typeface="Helvetica"/>
                  <a:sym typeface="Helvetica"/>
                </a:rPr>
                <a:t>BGP   </a:t>
              </a:r>
            </a:p>
          </p:txBody>
        </p:sp>
        <p:sp>
          <p:nvSpPr>
            <p:cNvPr id="1298" name="N1BGP"/>
            <p:cNvSpPr/>
            <p:nvPr/>
          </p:nvSpPr>
          <p:spPr>
            <a:xfrm>
              <a:off x="3867564" y="416540"/>
              <a:ext cx="1443395" cy="61478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22860" tIns="22860" rIns="22860" bIns="22860" numCol="1" anchor="t">
              <a:noAutofit/>
            </a:bodyPr>
            <a:lstStyle/>
            <a:p>
              <a:pPr defTabSz="914217" hangingPunct="0">
                <a:defRPr sz="4800">
                  <a:solidFill>
                    <a:srgbClr val="FFFFFF"/>
                  </a:solidFill>
                </a:defRPr>
              </a:pPr>
              <a:r>
                <a:rPr sz="2000" kern="0">
                  <a:solidFill>
                    <a:srgbClr val="FFFFFF"/>
                  </a:solidFill>
                  <a:latin typeface="Helvetica"/>
                  <a:sym typeface="Helvetica"/>
                </a:rPr>
                <a:t>N1</a:t>
              </a:r>
              <a:r>
                <a:rPr sz="1200" kern="0">
                  <a:solidFill>
                    <a:srgbClr val="FFFFFF"/>
                  </a:solidFill>
                  <a:latin typeface="Helvetica"/>
                  <a:sym typeface="Helvetica"/>
                </a:rPr>
                <a:t>BGP   </a:t>
              </a:r>
            </a:p>
          </p:txBody>
        </p:sp>
        <p:sp>
          <p:nvSpPr>
            <p:cNvPr id="1299" name="Circle"/>
            <p:cNvSpPr/>
            <p:nvPr/>
          </p:nvSpPr>
          <p:spPr>
            <a:xfrm>
              <a:off x="1694078" y="3978337"/>
              <a:ext cx="289574" cy="289575"/>
            </a:xfrm>
            <a:prstGeom prst="ellipse">
              <a:avLst/>
            </a:prstGeom>
            <a:solidFill>
              <a:schemeClr val="accent6">
                <a:lumOff val="-3799"/>
              </a:schemeClr>
            </a:solidFill>
            <a:ln w="12700" cap="flat">
              <a:solidFill>
                <a:schemeClr val="accent6">
                  <a:lumOff val="-3799"/>
                </a:schemeClr>
              </a:solidFill>
              <a:prstDash val="solid"/>
              <a:miter lim="800000"/>
            </a:ln>
            <a:effectLst/>
          </p:spPr>
          <p:txBody>
            <a:bodyPr wrap="square" lIns="22860" tIns="22860" rIns="22860" bIns="22860" numCol="1" anchor="ctr">
              <a:noAutofit/>
            </a:bodyPr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1300" name="Circle"/>
            <p:cNvSpPr/>
            <p:nvPr/>
          </p:nvSpPr>
          <p:spPr>
            <a:xfrm>
              <a:off x="2653654" y="3972914"/>
              <a:ext cx="289574" cy="289574"/>
            </a:xfrm>
            <a:prstGeom prst="ellipse">
              <a:avLst/>
            </a:prstGeom>
            <a:solidFill>
              <a:schemeClr val="accent6">
                <a:lumOff val="-3799"/>
              </a:schemeClr>
            </a:solidFill>
            <a:ln w="12700" cap="flat">
              <a:solidFill>
                <a:schemeClr val="accent6">
                  <a:lumOff val="-3799"/>
                </a:schemeClr>
              </a:solidFill>
              <a:prstDash val="solid"/>
              <a:miter lim="800000"/>
            </a:ln>
            <a:effectLst/>
          </p:spPr>
          <p:txBody>
            <a:bodyPr wrap="square" lIns="22860" tIns="22860" rIns="22860" bIns="22860" numCol="1" anchor="ctr">
              <a:noAutofit/>
            </a:bodyPr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1301" name="Circle"/>
            <p:cNvSpPr/>
            <p:nvPr/>
          </p:nvSpPr>
          <p:spPr>
            <a:xfrm>
              <a:off x="4843986" y="2899948"/>
              <a:ext cx="289574" cy="289574"/>
            </a:xfrm>
            <a:prstGeom prst="ellipse">
              <a:avLst/>
            </a:prstGeom>
            <a:solidFill>
              <a:schemeClr val="accent6">
                <a:lumOff val="-3799"/>
              </a:schemeClr>
            </a:solidFill>
            <a:ln w="12700" cap="flat">
              <a:solidFill>
                <a:schemeClr val="accent6">
                  <a:lumOff val="-3799"/>
                </a:schemeClr>
              </a:solidFill>
              <a:prstDash val="solid"/>
              <a:miter lim="800000"/>
            </a:ln>
            <a:effectLst/>
          </p:spPr>
          <p:txBody>
            <a:bodyPr wrap="square" lIns="22860" tIns="22860" rIns="22860" bIns="22860" numCol="1" anchor="ctr">
              <a:noAutofit/>
            </a:bodyPr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1302" name="Circle"/>
            <p:cNvSpPr/>
            <p:nvPr/>
          </p:nvSpPr>
          <p:spPr>
            <a:xfrm>
              <a:off x="4858622" y="2240922"/>
              <a:ext cx="289575" cy="289574"/>
            </a:xfrm>
            <a:prstGeom prst="ellipse">
              <a:avLst/>
            </a:prstGeom>
            <a:solidFill>
              <a:schemeClr val="accent6">
                <a:lumOff val="-3799"/>
              </a:schemeClr>
            </a:solidFill>
            <a:ln w="12700" cap="flat">
              <a:solidFill>
                <a:schemeClr val="accent6">
                  <a:lumOff val="-3799"/>
                </a:schemeClr>
              </a:solidFill>
              <a:prstDash val="solid"/>
              <a:miter lim="800000"/>
            </a:ln>
            <a:effectLst/>
          </p:spPr>
          <p:txBody>
            <a:bodyPr wrap="square" lIns="22860" tIns="22860" rIns="22860" bIns="22860" numCol="1" anchor="ctr">
              <a:noAutofit/>
            </a:bodyPr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1303" name="Circle"/>
            <p:cNvSpPr/>
            <p:nvPr/>
          </p:nvSpPr>
          <p:spPr>
            <a:xfrm>
              <a:off x="3908004" y="1667495"/>
              <a:ext cx="289574" cy="289574"/>
            </a:xfrm>
            <a:prstGeom prst="ellipse">
              <a:avLst/>
            </a:prstGeom>
            <a:solidFill>
              <a:schemeClr val="accent6">
                <a:lumOff val="-3799"/>
              </a:schemeClr>
            </a:solidFill>
            <a:ln w="12700" cap="flat">
              <a:solidFill>
                <a:schemeClr val="accent6">
                  <a:lumOff val="-3799"/>
                </a:schemeClr>
              </a:solidFill>
              <a:prstDash val="solid"/>
              <a:miter lim="800000"/>
            </a:ln>
            <a:effectLst/>
          </p:spPr>
          <p:txBody>
            <a:bodyPr wrap="square" lIns="22860" tIns="22860" rIns="22860" bIns="22860" numCol="1" anchor="ctr">
              <a:noAutofit/>
            </a:bodyPr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1304" name="Circle"/>
            <p:cNvSpPr/>
            <p:nvPr/>
          </p:nvSpPr>
          <p:spPr>
            <a:xfrm>
              <a:off x="3848177" y="2349537"/>
              <a:ext cx="289574" cy="289574"/>
            </a:xfrm>
            <a:prstGeom prst="ellipse">
              <a:avLst/>
            </a:prstGeom>
            <a:solidFill>
              <a:schemeClr val="accent6">
                <a:lumOff val="-3799"/>
              </a:schemeClr>
            </a:solidFill>
            <a:ln w="12700" cap="flat">
              <a:solidFill>
                <a:schemeClr val="accent6">
                  <a:lumOff val="-3799"/>
                </a:schemeClr>
              </a:solidFill>
              <a:prstDash val="solid"/>
              <a:miter lim="800000"/>
            </a:ln>
            <a:effectLst/>
          </p:spPr>
          <p:txBody>
            <a:bodyPr wrap="square" lIns="22860" tIns="22860" rIns="22860" bIns="22860" numCol="1" anchor="ctr">
              <a:noAutofit/>
            </a:bodyPr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1305" name="Circle"/>
            <p:cNvSpPr/>
            <p:nvPr/>
          </p:nvSpPr>
          <p:spPr>
            <a:xfrm>
              <a:off x="5438408" y="3780445"/>
              <a:ext cx="289574" cy="289574"/>
            </a:xfrm>
            <a:prstGeom prst="ellipse">
              <a:avLst/>
            </a:prstGeom>
            <a:solidFill>
              <a:schemeClr val="accent6">
                <a:lumOff val="-3799"/>
              </a:schemeClr>
            </a:solidFill>
            <a:ln w="12700" cap="flat">
              <a:solidFill>
                <a:schemeClr val="accent6">
                  <a:lumOff val="-3799"/>
                </a:schemeClr>
              </a:solidFill>
              <a:prstDash val="solid"/>
              <a:miter lim="800000"/>
            </a:ln>
            <a:effectLst/>
          </p:spPr>
          <p:txBody>
            <a:bodyPr wrap="square" lIns="22860" tIns="22860" rIns="22860" bIns="22860" numCol="1" anchor="ctr">
              <a:noAutofit/>
            </a:bodyPr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1306" name="Circle"/>
            <p:cNvSpPr/>
            <p:nvPr/>
          </p:nvSpPr>
          <p:spPr>
            <a:xfrm>
              <a:off x="6348717" y="3734516"/>
              <a:ext cx="289574" cy="289574"/>
            </a:xfrm>
            <a:prstGeom prst="ellipse">
              <a:avLst/>
            </a:prstGeom>
            <a:solidFill>
              <a:schemeClr val="accent6">
                <a:lumOff val="-3799"/>
              </a:schemeClr>
            </a:solidFill>
            <a:ln w="12700" cap="flat">
              <a:solidFill>
                <a:schemeClr val="accent6">
                  <a:lumOff val="-3799"/>
                </a:schemeClr>
              </a:solidFill>
              <a:prstDash val="solid"/>
              <a:miter lim="800000"/>
            </a:ln>
            <a:effectLst/>
          </p:spPr>
          <p:txBody>
            <a:bodyPr wrap="square" lIns="22860" tIns="22860" rIns="22860" bIns="22860" numCol="1" anchor="ctr">
              <a:noAutofit/>
            </a:bodyPr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1307" name="Circle"/>
            <p:cNvSpPr/>
            <p:nvPr/>
          </p:nvSpPr>
          <p:spPr>
            <a:xfrm>
              <a:off x="7087825" y="4594016"/>
              <a:ext cx="289574" cy="289575"/>
            </a:xfrm>
            <a:prstGeom prst="ellipse">
              <a:avLst/>
            </a:prstGeom>
            <a:solidFill>
              <a:schemeClr val="accent6">
                <a:lumOff val="-3799"/>
              </a:schemeClr>
            </a:solidFill>
            <a:ln w="12700" cap="flat">
              <a:solidFill>
                <a:schemeClr val="accent6">
                  <a:lumOff val="-3799"/>
                </a:schemeClr>
              </a:solidFill>
              <a:prstDash val="solid"/>
              <a:miter lim="800000"/>
            </a:ln>
            <a:effectLst/>
          </p:spPr>
          <p:txBody>
            <a:bodyPr wrap="square" lIns="22860" tIns="22860" rIns="22860" bIns="22860" numCol="1" anchor="ctr">
              <a:noAutofit/>
            </a:bodyPr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1308" name="Circle"/>
            <p:cNvSpPr/>
            <p:nvPr/>
          </p:nvSpPr>
          <p:spPr>
            <a:xfrm>
              <a:off x="6029331" y="4705391"/>
              <a:ext cx="289574" cy="289574"/>
            </a:xfrm>
            <a:prstGeom prst="ellipse">
              <a:avLst/>
            </a:prstGeom>
            <a:solidFill>
              <a:schemeClr val="accent6">
                <a:lumOff val="-3799"/>
              </a:schemeClr>
            </a:solidFill>
            <a:ln w="12700" cap="flat">
              <a:solidFill>
                <a:schemeClr val="accent6">
                  <a:lumOff val="-3799"/>
                </a:schemeClr>
              </a:solidFill>
              <a:prstDash val="solid"/>
              <a:miter lim="800000"/>
            </a:ln>
            <a:effectLst/>
          </p:spPr>
          <p:txBody>
            <a:bodyPr wrap="square" lIns="22860" tIns="22860" rIns="22860" bIns="22860" numCol="1" anchor="ctr">
              <a:noAutofit/>
            </a:bodyPr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1309" name="Circle"/>
            <p:cNvSpPr/>
            <p:nvPr/>
          </p:nvSpPr>
          <p:spPr>
            <a:xfrm>
              <a:off x="4821912" y="6358946"/>
              <a:ext cx="289574" cy="289575"/>
            </a:xfrm>
            <a:prstGeom prst="ellipse">
              <a:avLst/>
            </a:prstGeom>
            <a:solidFill>
              <a:schemeClr val="accent6">
                <a:lumOff val="-3799"/>
              </a:schemeClr>
            </a:solidFill>
            <a:ln w="12700" cap="flat">
              <a:solidFill>
                <a:schemeClr val="accent6">
                  <a:lumOff val="-3799"/>
                </a:schemeClr>
              </a:solidFill>
              <a:prstDash val="solid"/>
              <a:miter lim="800000"/>
            </a:ln>
            <a:effectLst/>
          </p:spPr>
          <p:txBody>
            <a:bodyPr wrap="square" lIns="22860" tIns="22860" rIns="22860" bIns="22860" numCol="1" anchor="ctr">
              <a:noAutofit/>
            </a:bodyPr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1310" name="Circle"/>
            <p:cNvSpPr/>
            <p:nvPr/>
          </p:nvSpPr>
          <p:spPr>
            <a:xfrm>
              <a:off x="4904752" y="5642853"/>
              <a:ext cx="289575" cy="289574"/>
            </a:xfrm>
            <a:prstGeom prst="ellipse">
              <a:avLst/>
            </a:prstGeom>
            <a:solidFill>
              <a:schemeClr val="accent6">
                <a:lumOff val="-3799"/>
              </a:schemeClr>
            </a:solidFill>
            <a:ln w="12700" cap="flat">
              <a:solidFill>
                <a:schemeClr val="accent6">
                  <a:lumOff val="-3799"/>
                </a:schemeClr>
              </a:solidFill>
              <a:prstDash val="solid"/>
              <a:miter lim="800000"/>
            </a:ln>
            <a:effectLst/>
          </p:spPr>
          <p:txBody>
            <a:bodyPr wrap="square" lIns="22860" tIns="22860" rIns="22860" bIns="22860" numCol="1" anchor="ctr">
              <a:noAutofit/>
            </a:bodyPr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1311" name="Circle"/>
            <p:cNvSpPr/>
            <p:nvPr/>
          </p:nvSpPr>
          <p:spPr>
            <a:xfrm>
              <a:off x="3942997" y="5040893"/>
              <a:ext cx="289574" cy="289574"/>
            </a:xfrm>
            <a:prstGeom prst="ellipse">
              <a:avLst/>
            </a:prstGeom>
            <a:solidFill>
              <a:schemeClr val="accent6">
                <a:lumOff val="-3799"/>
              </a:schemeClr>
            </a:solidFill>
            <a:ln w="12700" cap="flat">
              <a:solidFill>
                <a:schemeClr val="accent6">
                  <a:lumOff val="-3799"/>
                </a:schemeClr>
              </a:solidFill>
              <a:prstDash val="solid"/>
              <a:miter lim="800000"/>
            </a:ln>
            <a:effectLst/>
          </p:spPr>
          <p:txBody>
            <a:bodyPr wrap="square" lIns="22860" tIns="22860" rIns="22860" bIns="22860" numCol="1" anchor="ctr">
              <a:noAutofit/>
            </a:bodyPr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1312" name="Circle"/>
            <p:cNvSpPr/>
            <p:nvPr/>
          </p:nvSpPr>
          <p:spPr>
            <a:xfrm>
              <a:off x="3883170" y="5694401"/>
              <a:ext cx="289575" cy="289574"/>
            </a:xfrm>
            <a:prstGeom prst="ellipse">
              <a:avLst/>
            </a:prstGeom>
            <a:solidFill>
              <a:schemeClr val="accent6">
                <a:lumOff val="-3799"/>
              </a:schemeClr>
            </a:solidFill>
            <a:ln w="12700" cap="flat">
              <a:solidFill>
                <a:schemeClr val="accent6">
                  <a:lumOff val="-3799"/>
                </a:schemeClr>
              </a:solidFill>
              <a:prstDash val="solid"/>
              <a:miter lim="800000"/>
            </a:ln>
            <a:effectLst/>
          </p:spPr>
          <p:txBody>
            <a:bodyPr wrap="square" lIns="22860" tIns="22860" rIns="22860" bIns="22860" numCol="1" anchor="ctr">
              <a:noAutofit/>
            </a:bodyPr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1316" name="e4"/>
            <p:cNvSpPr/>
            <p:nvPr/>
          </p:nvSpPr>
          <p:spPr>
            <a:xfrm>
              <a:off x="7039312" y="4871746"/>
              <a:ext cx="760097" cy="5591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22860" tIns="22860" rIns="22860" bIns="22860" numCol="1" anchor="t">
              <a:noAutofit/>
            </a:bodyPr>
            <a:lstStyle/>
            <a:p>
              <a:pPr defTabSz="914217" hangingPunct="0"/>
              <a:r>
                <a:rPr kern="0">
                  <a:solidFill>
                    <a:srgbClr val="445469"/>
                  </a:solidFill>
                  <a:latin typeface="Helvetica"/>
                  <a:sym typeface="Helvetica"/>
                </a:rPr>
                <a:t>e4  </a:t>
              </a:r>
            </a:p>
          </p:txBody>
        </p:sp>
        <p:sp>
          <p:nvSpPr>
            <p:cNvPr id="1324" name="in4"/>
            <p:cNvSpPr/>
            <p:nvPr/>
          </p:nvSpPr>
          <p:spPr>
            <a:xfrm>
              <a:off x="5860928" y="4906129"/>
              <a:ext cx="849174" cy="559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22860" tIns="22860" rIns="22860" bIns="22860" numCol="1" anchor="t">
              <a:noAutofit/>
            </a:bodyPr>
            <a:lstStyle/>
            <a:p>
              <a:pPr defTabSz="914217" hangingPunct="0"/>
              <a:r>
                <a:rPr kern="0">
                  <a:solidFill>
                    <a:srgbClr val="445469"/>
                  </a:solidFill>
                  <a:latin typeface="Helvetica"/>
                  <a:sym typeface="Helvetica"/>
                </a:rPr>
                <a:t>in4  </a:t>
              </a:r>
            </a:p>
          </p:txBody>
        </p:sp>
      </p:grpSp>
      <p:sp>
        <p:nvSpPr>
          <p:cNvPr id="1328" name="controlfwd_R1_R2 = (in4 = R1-Best)"/>
          <p:cNvSpPr/>
          <p:nvPr/>
        </p:nvSpPr>
        <p:spPr>
          <a:xfrm>
            <a:off x="5085299" y="3121036"/>
            <a:ext cx="3992760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2860" rIns="22860">
            <a:spAutoFit/>
          </a:bodyPr>
          <a:lstStyle>
            <a:lvl1pPr>
              <a:defRPr sz="4800"/>
            </a:lvl1pPr>
          </a:lstStyle>
          <a:p>
            <a:pPr defTabSz="914217" hangingPunct="0"/>
            <a:r>
              <a:rPr lang="en-US" sz="2400" kern="0" dirty="0">
                <a:solidFill>
                  <a:srgbClr val="445469"/>
                </a:solidFill>
                <a:latin typeface="Helvetica"/>
                <a:sym typeface="Helvetica"/>
              </a:rPr>
              <a:t>RIB</a:t>
            </a:r>
            <a:r>
              <a:rPr sz="2400" kern="0" baseline="-25000" dirty="0">
                <a:solidFill>
                  <a:srgbClr val="445469"/>
                </a:solidFill>
                <a:latin typeface="Helvetica"/>
                <a:sym typeface="Helvetica"/>
              </a:rPr>
              <a:t>R1</a:t>
            </a:r>
            <a:r>
              <a:rPr lang="en-US" sz="2400" kern="0" baseline="-25000" dirty="0">
                <a:solidFill>
                  <a:srgbClr val="445469"/>
                </a:solidFill>
                <a:latin typeface="Helvetica"/>
                <a:sym typeface="Helvetica"/>
              </a:rPr>
              <a:t>,</a:t>
            </a:r>
            <a:r>
              <a:rPr sz="2400" kern="0" baseline="-25000" dirty="0">
                <a:solidFill>
                  <a:srgbClr val="445469"/>
                </a:solidFill>
                <a:latin typeface="Helvetica"/>
                <a:sym typeface="Helvetica"/>
              </a:rPr>
              <a:t>R2</a:t>
            </a:r>
            <a:r>
              <a:rPr sz="2400" kern="0" dirty="0">
                <a:solidFill>
                  <a:srgbClr val="445469"/>
                </a:solidFill>
                <a:latin typeface="Helvetica"/>
                <a:sym typeface="Helvetica"/>
              </a:rPr>
              <a:t> </a:t>
            </a:r>
            <a:r>
              <a:rPr lang="en-US" sz="2400" kern="0" dirty="0">
                <a:solidFill>
                  <a:srgbClr val="445469"/>
                </a:solidFill>
                <a:latin typeface="Helvetica"/>
                <a:sym typeface="Helvetica"/>
              </a:rPr>
              <a:t>  </a:t>
            </a:r>
            <a:r>
              <a:rPr sz="2400" kern="0" dirty="0">
                <a:solidFill>
                  <a:srgbClr val="445469"/>
                </a:solidFill>
                <a:latin typeface="Helvetica"/>
                <a:sym typeface="Helvetica"/>
              </a:rPr>
              <a:t>= </a:t>
            </a:r>
            <a:r>
              <a:rPr lang="en-US" sz="2400" kern="0" dirty="0">
                <a:solidFill>
                  <a:srgbClr val="445469"/>
                </a:solidFill>
                <a:latin typeface="Helvetica"/>
                <a:sym typeface="Helvetica"/>
              </a:rPr>
              <a:t>  </a:t>
            </a:r>
            <a:r>
              <a:rPr sz="2400" kern="0" dirty="0">
                <a:solidFill>
                  <a:srgbClr val="445469"/>
                </a:solidFill>
                <a:latin typeface="Helvetica"/>
                <a:sym typeface="Helvetica"/>
              </a:rPr>
              <a:t>(in4 = R1-Best) </a:t>
            </a:r>
          </a:p>
        </p:txBody>
      </p:sp>
      <p:sp>
        <p:nvSpPr>
          <p:cNvPr id="62" name="controlfwd_R1_R2 = (in4 = R1-Best)"/>
          <p:cNvSpPr/>
          <p:nvPr/>
        </p:nvSpPr>
        <p:spPr>
          <a:xfrm>
            <a:off x="5085299" y="4575987"/>
            <a:ext cx="5293777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2860" rIns="22860">
            <a:spAutoFit/>
          </a:bodyPr>
          <a:lstStyle>
            <a:lvl1pPr>
              <a:defRPr sz="4800"/>
            </a:lvl1pPr>
          </a:lstStyle>
          <a:p>
            <a:pPr defTabSz="914217" hangingPunct="0">
              <a:defRPr sz="4800"/>
            </a:pPr>
            <a:r>
              <a:rPr lang="en-US" sz="2400" kern="0" dirty="0">
                <a:solidFill>
                  <a:srgbClr val="445469"/>
                </a:solidFill>
                <a:latin typeface="Helvetica"/>
                <a:sym typeface="Helvetica"/>
              </a:rPr>
              <a:t>FIB</a:t>
            </a:r>
            <a:r>
              <a:rPr sz="2400" kern="0" baseline="-25000" dirty="0">
                <a:solidFill>
                  <a:srgbClr val="445469"/>
                </a:solidFill>
                <a:latin typeface="Helvetica"/>
                <a:sym typeface="Helvetica"/>
              </a:rPr>
              <a:t>R1</a:t>
            </a:r>
            <a:r>
              <a:rPr lang="en-US" sz="2400" kern="0" baseline="-25000" dirty="0">
                <a:solidFill>
                  <a:srgbClr val="445469"/>
                </a:solidFill>
                <a:latin typeface="Helvetica"/>
                <a:sym typeface="Helvetica"/>
              </a:rPr>
              <a:t>,</a:t>
            </a:r>
            <a:r>
              <a:rPr sz="2400" kern="0" baseline="-25000" dirty="0">
                <a:solidFill>
                  <a:srgbClr val="445469"/>
                </a:solidFill>
                <a:latin typeface="Helvetica"/>
                <a:sym typeface="Helvetica"/>
              </a:rPr>
              <a:t>R2</a:t>
            </a:r>
            <a:r>
              <a:rPr sz="2400" kern="0" dirty="0">
                <a:solidFill>
                  <a:srgbClr val="445469"/>
                </a:solidFill>
                <a:latin typeface="Helvetica"/>
                <a:sym typeface="Helvetica"/>
              </a:rPr>
              <a:t> </a:t>
            </a:r>
            <a:r>
              <a:rPr lang="en-US" sz="2400" kern="0" dirty="0">
                <a:solidFill>
                  <a:srgbClr val="445469"/>
                </a:solidFill>
                <a:latin typeface="Helvetica"/>
                <a:sym typeface="Helvetica"/>
              </a:rPr>
              <a:t>  </a:t>
            </a:r>
            <a:r>
              <a:rPr sz="2400" kern="0" dirty="0">
                <a:solidFill>
                  <a:srgbClr val="445469"/>
                </a:solidFill>
                <a:latin typeface="Helvetica"/>
                <a:sym typeface="Helvetica"/>
              </a:rPr>
              <a:t>= </a:t>
            </a:r>
            <a:r>
              <a:rPr lang="en-US" sz="2400" kern="0" dirty="0">
                <a:solidFill>
                  <a:srgbClr val="445469"/>
                </a:solidFill>
                <a:latin typeface="Helvetica"/>
                <a:sym typeface="Helvetica"/>
              </a:rPr>
              <a:t>  RIB</a:t>
            </a:r>
            <a:r>
              <a:rPr lang="en-US" sz="2400" kern="0" baseline="-25000" dirty="0">
                <a:solidFill>
                  <a:srgbClr val="445469"/>
                </a:solidFill>
                <a:latin typeface="Helvetica"/>
                <a:sym typeface="Helvetica"/>
              </a:rPr>
              <a:t>R1,R2</a:t>
            </a:r>
            <a:r>
              <a:rPr lang="en-US" sz="2400" kern="0" dirty="0">
                <a:solidFill>
                  <a:srgbClr val="445469"/>
                </a:solidFill>
                <a:latin typeface="Helvetica"/>
                <a:sym typeface="Helvetica"/>
              </a:rPr>
              <a:t> </a:t>
            </a:r>
            <a:r>
              <a:rPr lang="mr-IN" sz="2400" kern="0" dirty="0">
                <a:solidFill>
                  <a:srgbClr val="445469"/>
                </a:solidFill>
                <a:latin typeface="Helvetica"/>
                <a:sym typeface="Helvetica"/>
              </a:rPr>
              <a:t>⋀ ¬ </a:t>
            </a:r>
            <a:r>
              <a:rPr lang="en-US" sz="2400" kern="0" dirty="0">
                <a:solidFill>
                  <a:srgbClr val="445469"/>
                </a:solidFill>
                <a:latin typeface="Helvetica"/>
                <a:sym typeface="Helvetica"/>
              </a:rPr>
              <a:t>ACL(R1,R2)</a:t>
            </a:r>
            <a:endParaRPr lang="mr-IN" sz="2400" kern="0" baseline="-25000" dirty="0">
              <a:solidFill>
                <a:srgbClr val="445469"/>
              </a:solidFill>
              <a:latin typeface="Helvetica"/>
              <a:sym typeface="Helvetica"/>
            </a:endParaRPr>
          </a:p>
        </p:txBody>
      </p:sp>
      <p:sp>
        <p:nvSpPr>
          <p:cNvPr id="57" name="controlfwd_R1_R2 = (in4 = R1-Best)"/>
          <p:cNvSpPr/>
          <p:nvPr/>
        </p:nvSpPr>
        <p:spPr>
          <a:xfrm>
            <a:off x="5085298" y="2603528"/>
            <a:ext cx="4938531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2860" rIns="22860">
            <a:spAutoFit/>
          </a:bodyPr>
          <a:lstStyle>
            <a:lvl1pPr>
              <a:defRPr sz="4800"/>
            </a:lvl1pPr>
          </a:lstStyle>
          <a:p>
            <a:pPr defTabSz="914217" hangingPunct="0"/>
            <a:r>
              <a:rPr lang="en-US" sz="2400" b="1" kern="0" dirty="0">
                <a:solidFill>
                  <a:srgbClr val="BD392F">
                    <a:lumMod val="60000"/>
                    <a:lumOff val="40000"/>
                  </a:srgbClr>
                </a:solidFill>
                <a:latin typeface="Helvetica"/>
                <a:sym typeface="Helvetica"/>
              </a:rPr>
              <a:t>Does R1 have a RIB entry for R2?</a:t>
            </a:r>
            <a:endParaRPr sz="2400" b="1" kern="0" dirty="0">
              <a:solidFill>
                <a:srgbClr val="BD392F">
                  <a:lumMod val="60000"/>
                  <a:lumOff val="40000"/>
                </a:srgbClr>
              </a:solidFill>
              <a:latin typeface="Helvetica"/>
              <a:sym typeface="Helvetica"/>
            </a:endParaRPr>
          </a:p>
        </p:txBody>
      </p:sp>
      <p:sp>
        <p:nvSpPr>
          <p:cNvPr id="58" name="controlfwd_R1_R2 = (in4 = R1-Best)"/>
          <p:cNvSpPr/>
          <p:nvPr/>
        </p:nvSpPr>
        <p:spPr>
          <a:xfrm>
            <a:off x="5085298" y="4115629"/>
            <a:ext cx="4903265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2860" rIns="22860">
            <a:spAutoFit/>
          </a:bodyPr>
          <a:lstStyle>
            <a:lvl1pPr>
              <a:defRPr sz="4800"/>
            </a:lvl1pPr>
          </a:lstStyle>
          <a:p>
            <a:pPr defTabSz="914217" hangingPunct="0"/>
            <a:r>
              <a:rPr lang="en-US" sz="2400" b="1" kern="0" dirty="0">
                <a:solidFill>
                  <a:srgbClr val="BD392F">
                    <a:lumMod val="60000"/>
                    <a:lumOff val="40000"/>
                  </a:srgbClr>
                </a:solidFill>
                <a:latin typeface="Helvetica"/>
                <a:sym typeface="Helvetica"/>
              </a:rPr>
              <a:t>Does R1 have a FIB entry for R2?</a:t>
            </a:r>
            <a:endParaRPr sz="2400" b="1" kern="0" dirty="0">
              <a:solidFill>
                <a:srgbClr val="BD392F">
                  <a:lumMod val="60000"/>
                  <a:lumOff val="40000"/>
                </a:srgbClr>
              </a:solidFill>
              <a:latin typeface="Helvetica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095921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  <p:bldP spid="58" grpId="0" animBg="1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roup"/>
          <p:cNvSpPr/>
          <p:nvPr/>
        </p:nvSpPr>
        <p:spPr>
          <a:xfrm>
            <a:off x="3765391" y="241508"/>
            <a:ext cx="4664418" cy="76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2860" rIns="22860">
            <a:spAutoFit/>
          </a:bodyPr>
          <a:lstStyle>
            <a:lvl1pPr algn="ctr">
              <a:defRPr sz="8800" b="1"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pPr defTabSz="914217" hangingPunct="0"/>
            <a:r>
              <a:rPr lang="en-US" sz="4400" kern="0" dirty="0">
                <a:solidFill>
                  <a:srgbClr val="445469"/>
                </a:solidFill>
              </a:rPr>
              <a:t>Supported Features</a:t>
            </a:r>
            <a:endParaRPr sz="4400" kern="0" dirty="0">
              <a:solidFill>
                <a:srgbClr val="445469"/>
              </a:solidFill>
            </a:endParaRPr>
          </a:p>
        </p:txBody>
      </p:sp>
      <p:sp>
        <p:nvSpPr>
          <p:cNvPr id="54" name="Line"/>
          <p:cNvSpPr/>
          <p:nvPr/>
        </p:nvSpPr>
        <p:spPr>
          <a:xfrm flipH="1">
            <a:off x="6090124" y="1724839"/>
            <a:ext cx="1253" cy="4403204"/>
          </a:xfrm>
          <a:prstGeom prst="line">
            <a:avLst/>
          </a:prstGeom>
          <a:ln w="6350">
            <a:solidFill>
              <a:srgbClr val="D9D9D9"/>
            </a:solidFill>
            <a:miter/>
          </a:ln>
        </p:spPr>
        <p:txBody>
          <a:bodyPr lIns="22860" rIns="22860"/>
          <a:lstStyle/>
          <a:p>
            <a:pPr defTabSz="914217" hangingPunct="0"/>
            <a:endParaRPr kern="0">
              <a:solidFill>
                <a:srgbClr val="445469"/>
              </a:solidFill>
              <a:latin typeface="Helvetica"/>
              <a:sym typeface="Helvetica"/>
            </a:endParaRPr>
          </a:p>
        </p:txBody>
      </p:sp>
      <p:sp>
        <p:nvSpPr>
          <p:cNvPr id="55" name="Line"/>
          <p:cNvSpPr/>
          <p:nvPr/>
        </p:nvSpPr>
        <p:spPr>
          <a:xfrm>
            <a:off x="4265141" y="1724839"/>
            <a:ext cx="579" cy="4403204"/>
          </a:xfrm>
          <a:prstGeom prst="line">
            <a:avLst/>
          </a:prstGeom>
          <a:ln w="6350">
            <a:solidFill>
              <a:srgbClr val="D9D9D9"/>
            </a:solidFill>
            <a:miter/>
          </a:ln>
        </p:spPr>
        <p:txBody>
          <a:bodyPr lIns="22860" rIns="22860"/>
          <a:lstStyle/>
          <a:p>
            <a:pPr defTabSz="914217" hangingPunct="0"/>
            <a:endParaRPr kern="0">
              <a:solidFill>
                <a:srgbClr val="445469"/>
              </a:solidFill>
              <a:latin typeface="Helvetica"/>
              <a:sym typeface="Helvetica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1206475" y="2788525"/>
            <a:ext cx="4894616" cy="474221"/>
            <a:chOff x="1867930" y="6091400"/>
            <a:chExt cx="9789231" cy="948442"/>
          </a:xfrm>
        </p:grpSpPr>
        <p:sp>
          <p:nvSpPr>
            <p:cNvPr id="57" name="Rectangle"/>
            <p:cNvSpPr/>
            <p:nvPr/>
          </p:nvSpPr>
          <p:spPr>
            <a:xfrm>
              <a:off x="1879115" y="6091400"/>
              <a:ext cx="9778046" cy="948442"/>
            </a:xfrm>
            <a:prstGeom prst="rect">
              <a:avLst/>
            </a:prstGeom>
            <a:solidFill>
              <a:srgbClr val="D9D9D9">
                <a:alpha val="50000"/>
              </a:srgbClr>
            </a:solidFill>
            <a:ln w="12700">
              <a:miter lim="400000"/>
            </a:ln>
          </p:spPr>
          <p:txBody>
            <a:bodyPr lIns="22860" rIns="22860" anchor="ctr"/>
            <a:lstStyle/>
            <a:p>
              <a:pPr algn="ctr"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59" name="Element Number One"/>
            <p:cNvSpPr/>
            <p:nvPr/>
          </p:nvSpPr>
          <p:spPr>
            <a:xfrm>
              <a:off x="1867930" y="6288622"/>
              <a:ext cx="6101133" cy="61556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45722" tIns="45722" rIns="45722" bIns="45722">
              <a:spAutoFit/>
            </a:bodyPr>
            <a:lstStyle>
              <a:lvl1pPr algn="ctr">
                <a:defRPr sz="2400"/>
              </a:lvl1pPr>
            </a:lstStyle>
            <a:p>
              <a:pPr defTabSz="914217" hangingPunct="0"/>
              <a:r>
                <a:rPr lang="en-US" sz="1400" kern="0" dirty="0">
                  <a:solidFill>
                    <a:srgbClr val="445469"/>
                  </a:solidFill>
                  <a:latin typeface="Helvetica"/>
                  <a:sym typeface="Helvetica"/>
                </a:rPr>
                <a:t>OSPF Intra-area</a:t>
              </a:r>
              <a:endParaRPr sz="1400" kern="0" dirty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</p:grpSp>
      <p:sp>
        <p:nvSpPr>
          <p:cNvPr id="60" name="Element Number Two"/>
          <p:cNvSpPr/>
          <p:nvPr/>
        </p:nvSpPr>
        <p:spPr>
          <a:xfrm>
            <a:off x="1206475" y="3363731"/>
            <a:ext cx="3050567" cy="3077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22" tIns="45722" rIns="45722" bIns="45722">
            <a:spAutoFit/>
          </a:bodyPr>
          <a:lstStyle>
            <a:lvl1pPr algn="ctr">
              <a:defRPr sz="2400"/>
            </a:lvl1pPr>
          </a:lstStyle>
          <a:p>
            <a:pPr defTabSz="914217" hangingPunct="0"/>
            <a:r>
              <a:rPr lang="en-US" sz="1400" kern="0" dirty="0">
                <a:solidFill>
                  <a:srgbClr val="445469"/>
                </a:solidFill>
                <a:latin typeface="Helvetica"/>
                <a:sym typeface="Helvetica"/>
              </a:rPr>
              <a:t>OSPF Inter-area</a:t>
            </a:r>
            <a:endParaRPr sz="1400" kern="0" dirty="0">
              <a:solidFill>
                <a:srgbClr val="445469"/>
              </a:solidFill>
              <a:latin typeface="Helvetica"/>
              <a:sym typeface="Helvetica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1206475" y="3751998"/>
            <a:ext cx="4894616" cy="474221"/>
            <a:chOff x="1867930" y="8018345"/>
            <a:chExt cx="9789231" cy="948442"/>
          </a:xfrm>
        </p:grpSpPr>
        <p:sp>
          <p:nvSpPr>
            <p:cNvPr id="56" name="Rectangle"/>
            <p:cNvSpPr/>
            <p:nvPr/>
          </p:nvSpPr>
          <p:spPr>
            <a:xfrm>
              <a:off x="1879115" y="8018345"/>
              <a:ext cx="9778046" cy="948442"/>
            </a:xfrm>
            <a:prstGeom prst="rect">
              <a:avLst/>
            </a:prstGeom>
            <a:solidFill>
              <a:srgbClr val="D9D9D9">
                <a:alpha val="50000"/>
              </a:srgbClr>
            </a:solidFill>
            <a:ln w="12700">
              <a:miter lim="400000"/>
            </a:ln>
          </p:spPr>
          <p:txBody>
            <a:bodyPr lIns="22860" rIns="22860" anchor="ctr"/>
            <a:lstStyle/>
            <a:p>
              <a:pPr algn="ctr"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61" name="Element Number Three"/>
            <p:cNvSpPr/>
            <p:nvPr/>
          </p:nvSpPr>
          <p:spPr>
            <a:xfrm>
              <a:off x="1867930" y="8215567"/>
              <a:ext cx="6101133" cy="61556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45722" tIns="45722" rIns="45722" bIns="45722">
              <a:spAutoFit/>
            </a:bodyPr>
            <a:lstStyle>
              <a:lvl1pPr algn="ctr">
                <a:defRPr sz="2400"/>
              </a:lvl1pPr>
            </a:lstStyle>
            <a:p>
              <a:pPr defTabSz="914217" hangingPunct="0"/>
              <a:r>
                <a:rPr lang="en-US" sz="1400" kern="0" dirty="0">
                  <a:solidFill>
                    <a:srgbClr val="445469"/>
                  </a:solidFill>
                  <a:latin typeface="Helvetica"/>
                  <a:sym typeface="Helvetica"/>
                </a:rPr>
                <a:t>eBGP Local-</a:t>
              </a:r>
              <a:r>
                <a:rPr lang="en-US" sz="1400" kern="0" dirty="0" err="1">
                  <a:solidFill>
                    <a:srgbClr val="445469"/>
                  </a:solidFill>
                  <a:latin typeface="Helvetica"/>
                  <a:sym typeface="Helvetica"/>
                </a:rPr>
                <a:t>pref</a:t>
              </a:r>
              <a:endParaRPr sz="1400" kern="0" dirty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</p:grpSp>
      <p:sp>
        <p:nvSpPr>
          <p:cNvPr id="62" name="Element Number Four"/>
          <p:cNvSpPr/>
          <p:nvPr/>
        </p:nvSpPr>
        <p:spPr>
          <a:xfrm>
            <a:off x="1206475" y="4333863"/>
            <a:ext cx="3050567" cy="3077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22" tIns="45722" rIns="45722" bIns="45722">
            <a:spAutoFit/>
          </a:bodyPr>
          <a:lstStyle>
            <a:lvl1pPr algn="ctr">
              <a:defRPr sz="2400"/>
            </a:lvl1pPr>
          </a:lstStyle>
          <a:p>
            <a:pPr defTabSz="914217" hangingPunct="0"/>
            <a:r>
              <a:rPr lang="en-US" sz="1400" kern="0" dirty="0">
                <a:solidFill>
                  <a:srgbClr val="445469"/>
                </a:solidFill>
                <a:latin typeface="Helvetica"/>
                <a:sym typeface="Helvetica"/>
              </a:rPr>
              <a:t>eBGP Communities</a:t>
            </a:r>
            <a:endParaRPr sz="1400" kern="0" dirty="0">
              <a:solidFill>
                <a:srgbClr val="445469"/>
              </a:solidFill>
              <a:latin typeface="Helvetica"/>
              <a:sym typeface="Helvetica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1206475" y="4702910"/>
            <a:ext cx="4894616" cy="474221"/>
            <a:chOff x="1867930" y="9920169"/>
            <a:chExt cx="9789231" cy="948442"/>
          </a:xfrm>
        </p:grpSpPr>
        <p:sp>
          <p:nvSpPr>
            <p:cNvPr id="58" name="Rectangle"/>
            <p:cNvSpPr/>
            <p:nvPr/>
          </p:nvSpPr>
          <p:spPr>
            <a:xfrm>
              <a:off x="1879115" y="9920169"/>
              <a:ext cx="9778046" cy="948442"/>
            </a:xfrm>
            <a:prstGeom prst="rect">
              <a:avLst/>
            </a:prstGeom>
            <a:solidFill>
              <a:srgbClr val="D9D9D9">
                <a:alpha val="50000"/>
              </a:srgbClr>
            </a:solidFill>
            <a:ln w="12700">
              <a:miter lim="400000"/>
            </a:ln>
          </p:spPr>
          <p:txBody>
            <a:bodyPr lIns="22860" rIns="22860" anchor="ctr"/>
            <a:lstStyle/>
            <a:p>
              <a:pPr algn="ctr"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63" name="Element Number Five"/>
            <p:cNvSpPr/>
            <p:nvPr/>
          </p:nvSpPr>
          <p:spPr>
            <a:xfrm>
              <a:off x="1867930" y="10117391"/>
              <a:ext cx="6101133" cy="61556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45722" tIns="45722" rIns="45722" bIns="45722">
              <a:spAutoFit/>
            </a:bodyPr>
            <a:lstStyle>
              <a:lvl1pPr algn="ctr">
                <a:defRPr sz="2400"/>
              </a:lvl1pPr>
            </a:lstStyle>
            <a:p>
              <a:pPr defTabSz="914217" hangingPunct="0"/>
              <a:r>
                <a:rPr lang="en-US" sz="1400" kern="0" dirty="0">
                  <a:solidFill>
                    <a:srgbClr val="445469"/>
                  </a:solidFill>
                  <a:latin typeface="Helvetica"/>
                  <a:sym typeface="Helvetica"/>
                </a:rPr>
                <a:t>eBGP MEDs</a:t>
              </a:r>
              <a:endParaRPr sz="1400" kern="0" dirty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</p:grpSp>
      <p:sp>
        <p:nvSpPr>
          <p:cNvPr id="64" name="Fact 01"/>
          <p:cNvSpPr/>
          <p:nvPr/>
        </p:nvSpPr>
        <p:spPr>
          <a:xfrm>
            <a:off x="4263888" y="2348688"/>
            <a:ext cx="1826236" cy="3693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22" tIns="45722" rIns="45722" bIns="45722">
            <a:spAutoFit/>
          </a:bodyPr>
          <a:lstStyle>
            <a:lvl1pPr algn="ctr"/>
          </a:lstStyle>
          <a:p>
            <a:pPr defTabSz="914217" hangingPunct="0"/>
            <a:r>
              <a:rPr lang="en-US" kern="0" dirty="0">
                <a:solidFill>
                  <a:srgbClr val="445469"/>
                </a:solidFill>
                <a:latin typeface="Helvetica"/>
                <a:sym typeface="Helvetica"/>
              </a:rPr>
              <a:t>Implemented</a:t>
            </a:r>
            <a:endParaRPr kern="0" dirty="0">
              <a:solidFill>
                <a:srgbClr val="445469"/>
              </a:solidFill>
              <a:latin typeface="Helvetica"/>
              <a:sym typeface="Helvetica"/>
            </a:endParaRPr>
          </a:p>
        </p:txBody>
      </p:sp>
      <p:sp>
        <p:nvSpPr>
          <p:cNvPr id="65" name="Column Title"/>
          <p:cNvSpPr/>
          <p:nvPr/>
        </p:nvSpPr>
        <p:spPr>
          <a:xfrm>
            <a:off x="1206475" y="2331463"/>
            <a:ext cx="3050567" cy="3693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22" tIns="45722" rIns="45722" bIns="45722">
            <a:spAutoFit/>
          </a:bodyPr>
          <a:lstStyle>
            <a:lvl1pPr algn="ctr"/>
          </a:lstStyle>
          <a:p>
            <a:pPr defTabSz="914217" hangingPunct="0"/>
            <a:r>
              <a:rPr lang="en-US" kern="0" dirty="0">
                <a:solidFill>
                  <a:srgbClr val="445469"/>
                </a:solidFill>
                <a:latin typeface="Helvetica"/>
                <a:sym typeface="Helvetica"/>
              </a:rPr>
              <a:t>Features</a:t>
            </a:r>
            <a:endParaRPr kern="0" dirty="0">
              <a:solidFill>
                <a:srgbClr val="445469"/>
              </a:solidFill>
              <a:latin typeface="Helvetica"/>
              <a:sym typeface="Helvetica"/>
            </a:endParaRPr>
          </a:p>
        </p:txBody>
      </p:sp>
      <p:sp>
        <p:nvSpPr>
          <p:cNvPr id="67" name="Shape"/>
          <p:cNvSpPr/>
          <p:nvPr/>
        </p:nvSpPr>
        <p:spPr>
          <a:xfrm>
            <a:off x="2491222" y="1893480"/>
            <a:ext cx="442613" cy="4427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783" y="10540"/>
                </a:moveTo>
                <a:cubicBezTo>
                  <a:pt x="19783" y="9190"/>
                  <a:pt x="20717" y="8256"/>
                  <a:pt x="21600" y="7321"/>
                </a:cubicBezTo>
                <a:cubicBezTo>
                  <a:pt x="21600" y="6854"/>
                  <a:pt x="21185" y="5971"/>
                  <a:pt x="21185" y="5504"/>
                </a:cubicBezTo>
                <a:cubicBezTo>
                  <a:pt x="19315" y="5971"/>
                  <a:pt x="18381" y="5037"/>
                  <a:pt x="17498" y="4102"/>
                </a:cubicBezTo>
                <a:cubicBezTo>
                  <a:pt x="16563" y="3219"/>
                  <a:pt x="16096" y="2285"/>
                  <a:pt x="16563" y="883"/>
                </a:cubicBezTo>
                <a:cubicBezTo>
                  <a:pt x="16096" y="467"/>
                  <a:pt x="15213" y="0"/>
                  <a:pt x="14279" y="0"/>
                </a:cubicBezTo>
                <a:cubicBezTo>
                  <a:pt x="13812" y="883"/>
                  <a:pt x="12462" y="1817"/>
                  <a:pt x="11060" y="1817"/>
                </a:cubicBezTo>
                <a:cubicBezTo>
                  <a:pt x="9710" y="1817"/>
                  <a:pt x="8308" y="883"/>
                  <a:pt x="7840" y="0"/>
                </a:cubicBezTo>
                <a:cubicBezTo>
                  <a:pt x="6906" y="0"/>
                  <a:pt x="6023" y="467"/>
                  <a:pt x="5556" y="883"/>
                </a:cubicBezTo>
                <a:cubicBezTo>
                  <a:pt x="6023" y="2285"/>
                  <a:pt x="5556" y="3219"/>
                  <a:pt x="4621" y="4102"/>
                </a:cubicBezTo>
                <a:cubicBezTo>
                  <a:pt x="3738" y="5037"/>
                  <a:pt x="2285" y="5971"/>
                  <a:pt x="935" y="5504"/>
                </a:cubicBezTo>
                <a:cubicBezTo>
                  <a:pt x="935" y="5971"/>
                  <a:pt x="467" y="6854"/>
                  <a:pt x="0" y="7321"/>
                </a:cubicBezTo>
                <a:cubicBezTo>
                  <a:pt x="1402" y="8256"/>
                  <a:pt x="2285" y="9190"/>
                  <a:pt x="2285" y="10540"/>
                </a:cubicBezTo>
                <a:cubicBezTo>
                  <a:pt x="2285" y="11942"/>
                  <a:pt x="1402" y="13292"/>
                  <a:pt x="0" y="14279"/>
                </a:cubicBezTo>
                <a:cubicBezTo>
                  <a:pt x="467" y="14694"/>
                  <a:pt x="935" y="15629"/>
                  <a:pt x="935" y="16096"/>
                </a:cubicBezTo>
                <a:cubicBezTo>
                  <a:pt x="2285" y="16096"/>
                  <a:pt x="3738" y="16096"/>
                  <a:pt x="4621" y="17031"/>
                </a:cubicBezTo>
                <a:cubicBezTo>
                  <a:pt x="5556" y="17913"/>
                  <a:pt x="6023" y="19315"/>
                  <a:pt x="5556" y="20665"/>
                </a:cubicBezTo>
                <a:cubicBezTo>
                  <a:pt x="6023" y="21133"/>
                  <a:pt x="6906" y="21133"/>
                  <a:pt x="7840" y="21600"/>
                </a:cubicBezTo>
                <a:cubicBezTo>
                  <a:pt x="8308" y="20198"/>
                  <a:pt x="9710" y="19315"/>
                  <a:pt x="11060" y="19315"/>
                </a:cubicBezTo>
                <a:cubicBezTo>
                  <a:pt x="12462" y="19315"/>
                  <a:pt x="13812" y="20198"/>
                  <a:pt x="14279" y="21600"/>
                </a:cubicBezTo>
                <a:cubicBezTo>
                  <a:pt x="15213" y="21133"/>
                  <a:pt x="16096" y="21133"/>
                  <a:pt x="16563" y="20665"/>
                </a:cubicBezTo>
                <a:cubicBezTo>
                  <a:pt x="16096" y="19315"/>
                  <a:pt x="16563" y="17913"/>
                  <a:pt x="17498" y="17031"/>
                </a:cubicBezTo>
                <a:cubicBezTo>
                  <a:pt x="18381" y="16096"/>
                  <a:pt x="19315" y="15629"/>
                  <a:pt x="21185" y="16096"/>
                </a:cubicBezTo>
                <a:cubicBezTo>
                  <a:pt x="21185" y="15162"/>
                  <a:pt x="21600" y="14694"/>
                  <a:pt x="21600" y="13760"/>
                </a:cubicBezTo>
                <a:cubicBezTo>
                  <a:pt x="20717" y="13292"/>
                  <a:pt x="19783" y="11942"/>
                  <a:pt x="19783" y="10540"/>
                </a:cubicBezTo>
                <a:close/>
                <a:moveTo>
                  <a:pt x="11060" y="15162"/>
                </a:moveTo>
                <a:cubicBezTo>
                  <a:pt x="8308" y="15162"/>
                  <a:pt x="6490" y="13292"/>
                  <a:pt x="6490" y="10540"/>
                </a:cubicBezTo>
                <a:cubicBezTo>
                  <a:pt x="6490" y="8256"/>
                  <a:pt x="8308" y="5971"/>
                  <a:pt x="11060" y="5971"/>
                </a:cubicBezTo>
                <a:cubicBezTo>
                  <a:pt x="13812" y="5971"/>
                  <a:pt x="15629" y="8256"/>
                  <a:pt x="15629" y="10540"/>
                </a:cubicBezTo>
                <a:cubicBezTo>
                  <a:pt x="15629" y="13292"/>
                  <a:pt x="13812" y="15162"/>
                  <a:pt x="11060" y="15162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22860" rIns="22860" anchor="ctr"/>
          <a:lstStyle/>
          <a:p>
            <a:pPr defTabSz="914217" hangingPunct="0"/>
            <a:endParaRPr kern="0">
              <a:solidFill>
                <a:srgbClr val="445469"/>
              </a:solidFill>
              <a:latin typeface="Helvetica"/>
              <a:sym typeface="Helvetica"/>
            </a:endParaRPr>
          </a:p>
        </p:txBody>
      </p:sp>
      <p:sp>
        <p:nvSpPr>
          <p:cNvPr id="73" name="Shape"/>
          <p:cNvSpPr/>
          <p:nvPr/>
        </p:nvSpPr>
        <p:spPr>
          <a:xfrm>
            <a:off x="4975662" y="1928651"/>
            <a:ext cx="435277" cy="3736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016" y="11740"/>
                </a:moveTo>
                <a:cubicBezTo>
                  <a:pt x="11932" y="11740"/>
                  <a:pt x="11932" y="11740"/>
                  <a:pt x="11932" y="11740"/>
                </a:cubicBezTo>
                <a:cubicBezTo>
                  <a:pt x="11932" y="13976"/>
                  <a:pt x="11932" y="13976"/>
                  <a:pt x="11932" y="13976"/>
                </a:cubicBezTo>
                <a:cubicBezTo>
                  <a:pt x="21600" y="13976"/>
                  <a:pt x="21600" y="13976"/>
                  <a:pt x="21600" y="13976"/>
                </a:cubicBezTo>
                <a:cubicBezTo>
                  <a:pt x="21600" y="13976"/>
                  <a:pt x="21600" y="8538"/>
                  <a:pt x="21208" y="6760"/>
                </a:cubicBezTo>
                <a:cubicBezTo>
                  <a:pt x="21208" y="4930"/>
                  <a:pt x="20816" y="4066"/>
                  <a:pt x="19292" y="4066"/>
                </a:cubicBezTo>
                <a:cubicBezTo>
                  <a:pt x="15808" y="4066"/>
                  <a:pt x="15808" y="4066"/>
                  <a:pt x="15808" y="4066"/>
                </a:cubicBezTo>
                <a:cubicBezTo>
                  <a:pt x="15024" y="2694"/>
                  <a:pt x="14676" y="1372"/>
                  <a:pt x="14676" y="1372"/>
                </a:cubicBezTo>
                <a:cubicBezTo>
                  <a:pt x="14284" y="457"/>
                  <a:pt x="13892" y="0"/>
                  <a:pt x="13065" y="0"/>
                </a:cubicBezTo>
                <a:cubicBezTo>
                  <a:pt x="8448" y="0"/>
                  <a:pt x="8448" y="0"/>
                  <a:pt x="8448" y="0"/>
                </a:cubicBezTo>
                <a:cubicBezTo>
                  <a:pt x="7708" y="0"/>
                  <a:pt x="7316" y="457"/>
                  <a:pt x="7316" y="1372"/>
                </a:cubicBezTo>
                <a:cubicBezTo>
                  <a:pt x="6924" y="1372"/>
                  <a:pt x="6532" y="2694"/>
                  <a:pt x="5792" y="4066"/>
                </a:cubicBezTo>
                <a:cubicBezTo>
                  <a:pt x="2308" y="4066"/>
                  <a:pt x="2308" y="4066"/>
                  <a:pt x="2308" y="4066"/>
                </a:cubicBezTo>
                <a:cubicBezTo>
                  <a:pt x="740" y="4066"/>
                  <a:pt x="392" y="4930"/>
                  <a:pt x="392" y="6760"/>
                </a:cubicBezTo>
                <a:cubicBezTo>
                  <a:pt x="0" y="8538"/>
                  <a:pt x="0" y="13976"/>
                  <a:pt x="0" y="13976"/>
                </a:cubicBezTo>
                <a:cubicBezTo>
                  <a:pt x="10016" y="13976"/>
                  <a:pt x="10016" y="13976"/>
                  <a:pt x="10016" y="13976"/>
                </a:cubicBezTo>
                <a:lnTo>
                  <a:pt x="10016" y="11740"/>
                </a:lnTo>
                <a:close/>
                <a:moveTo>
                  <a:pt x="8100" y="2694"/>
                </a:moveTo>
                <a:cubicBezTo>
                  <a:pt x="8448" y="2236"/>
                  <a:pt x="8448" y="1830"/>
                  <a:pt x="9232" y="1830"/>
                </a:cubicBezTo>
                <a:cubicBezTo>
                  <a:pt x="12368" y="1830"/>
                  <a:pt x="12368" y="1830"/>
                  <a:pt x="12368" y="1830"/>
                </a:cubicBezTo>
                <a:cubicBezTo>
                  <a:pt x="13065" y="1830"/>
                  <a:pt x="13065" y="2236"/>
                  <a:pt x="13456" y="2694"/>
                </a:cubicBezTo>
                <a:cubicBezTo>
                  <a:pt x="13456" y="2694"/>
                  <a:pt x="13892" y="3608"/>
                  <a:pt x="13892" y="4066"/>
                </a:cubicBezTo>
                <a:cubicBezTo>
                  <a:pt x="7708" y="4066"/>
                  <a:pt x="7708" y="4066"/>
                  <a:pt x="7708" y="4066"/>
                </a:cubicBezTo>
                <a:cubicBezTo>
                  <a:pt x="8100" y="3608"/>
                  <a:pt x="8100" y="2694"/>
                  <a:pt x="8100" y="2694"/>
                </a:cubicBezTo>
                <a:close/>
                <a:moveTo>
                  <a:pt x="11932" y="18042"/>
                </a:moveTo>
                <a:cubicBezTo>
                  <a:pt x="10016" y="18042"/>
                  <a:pt x="10016" y="18042"/>
                  <a:pt x="10016" y="18042"/>
                </a:cubicBezTo>
                <a:cubicBezTo>
                  <a:pt x="10016" y="15349"/>
                  <a:pt x="10016" y="15349"/>
                  <a:pt x="10016" y="15349"/>
                </a:cubicBezTo>
                <a:cubicBezTo>
                  <a:pt x="392" y="15349"/>
                  <a:pt x="392" y="15349"/>
                  <a:pt x="392" y="15349"/>
                </a:cubicBezTo>
                <a:cubicBezTo>
                  <a:pt x="392" y="15349"/>
                  <a:pt x="740" y="17585"/>
                  <a:pt x="740" y="19364"/>
                </a:cubicBezTo>
                <a:cubicBezTo>
                  <a:pt x="740" y="20279"/>
                  <a:pt x="1132" y="21600"/>
                  <a:pt x="2700" y="21600"/>
                </a:cubicBezTo>
                <a:cubicBezTo>
                  <a:pt x="18900" y="21600"/>
                  <a:pt x="18900" y="21600"/>
                  <a:pt x="18900" y="21600"/>
                </a:cubicBezTo>
                <a:cubicBezTo>
                  <a:pt x="20424" y="21600"/>
                  <a:pt x="20816" y="20279"/>
                  <a:pt x="20816" y="19364"/>
                </a:cubicBezTo>
                <a:cubicBezTo>
                  <a:pt x="20816" y="17585"/>
                  <a:pt x="21208" y="15349"/>
                  <a:pt x="21208" y="15349"/>
                </a:cubicBezTo>
                <a:cubicBezTo>
                  <a:pt x="11932" y="15349"/>
                  <a:pt x="11932" y="15349"/>
                  <a:pt x="11932" y="15349"/>
                </a:cubicBezTo>
                <a:lnTo>
                  <a:pt x="11932" y="18042"/>
                </a:lnTo>
                <a:close/>
              </a:path>
            </a:pathLst>
          </a:custGeom>
          <a:solidFill>
            <a:srgbClr val="445369"/>
          </a:solidFill>
          <a:ln w="12700">
            <a:miter lim="400000"/>
          </a:ln>
        </p:spPr>
        <p:txBody>
          <a:bodyPr lIns="22860" rIns="22860" anchor="ctr"/>
          <a:lstStyle/>
          <a:p>
            <a:pPr defTabSz="914217" hangingPunct="0"/>
            <a:endParaRPr kern="0">
              <a:solidFill>
                <a:srgbClr val="445469"/>
              </a:solidFill>
              <a:latin typeface="Helvetica"/>
              <a:sym typeface="Helvetica"/>
            </a:endParaRPr>
          </a:p>
        </p:txBody>
      </p:sp>
      <p:grpSp>
        <p:nvGrpSpPr>
          <p:cNvPr id="82" name="Group 81"/>
          <p:cNvGrpSpPr/>
          <p:nvPr/>
        </p:nvGrpSpPr>
        <p:grpSpPr>
          <a:xfrm>
            <a:off x="1212068" y="5653822"/>
            <a:ext cx="4894616" cy="474221"/>
            <a:chOff x="1867930" y="9920169"/>
            <a:chExt cx="9789231" cy="948442"/>
          </a:xfrm>
        </p:grpSpPr>
        <p:sp>
          <p:nvSpPr>
            <p:cNvPr id="83" name="Rectangle"/>
            <p:cNvSpPr/>
            <p:nvPr/>
          </p:nvSpPr>
          <p:spPr>
            <a:xfrm>
              <a:off x="1879115" y="9920169"/>
              <a:ext cx="9778046" cy="948442"/>
            </a:xfrm>
            <a:prstGeom prst="rect">
              <a:avLst/>
            </a:prstGeom>
            <a:solidFill>
              <a:srgbClr val="D9D9D9">
                <a:alpha val="50000"/>
              </a:srgbClr>
            </a:solidFill>
            <a:ln w="12700">
              <a:miter lim="400000"/>
            </a:ln>
          </p:spPr>
          <p:txBody>
            <a:bodyPr lIns="22860" rIns="22860" anchor="ctr"/>
            <a:lstStyle/>
            <a:p>
              <a:pPr algn="ctr"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84" name="Element Number Five"/>
            <p:cNvSpPr/>
            <p:nvPr/>
          </p:nvSpPr>
          <p:spPr>
            <a:xfrm>
              <a:off x="1867930" y="10117391"/>
              <a:ext cx="6101133" cy="61556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45722" tIns="45722" rIns="45722" bIns="45722">
              <a:spAutoFit/>
            </a:bodyPr>
            <a:lstStyle>
              <a:lvl1pPr algn="ctr">
                <a:defRPr sz="2400"/>
              </a:lvl1pPr>
            </a:lstStyle>
            <a:p>
              <a:pPr defTabSz="914217" hangingPunct="0"/>
              <a:r>
                <a:rPr lang="en-US" sz="1400" kern="0" dirty="0">
                  <a:solidFill>
                    <a:srgbClr val="445469"/>
                  </a:solidFill>
                  <a:latin typeface="Helvetica"/>
                  <a:sym typeface="Helvetica"/>
                </a:rPr>
                <a:t>eBGP Aggregation</a:t>
              </a:r>
              <a:endParaRPr sz="1400" kern="0" dirty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</p:grpSp>
      <p:sp>
        <p:nvSpPr>
          <p:cNvPr id="85" name="Element Number Four"/>
          <p:cNvSpPr/>
          <p:nvPr/>
        </p:nvSpPr>
        <p:spPr>
          <a:xfrm>
            <a:off x="1217660" y="5283959"/>
            <a:ext cx="3050567" cy="3077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22" tIns="45722" rIns="45722" bIns="45722">
            <a:spAutoFit/>
          </a:bodyPr>
          <a:lstStyle>
            <a:lvl1pPr algn="ctr">
              <a:defRPr sz="2400"/>
            </a:lvl1pPr>
          </a:lstStyle>
          <a:p>
            <a:pPr defTabSz="914217" hangingPunct="0"/>
            <a:r>
              <a:rPr lang="en-US" sz="1400" kern="0" dirty="0">
                <a:solidFill>
                  <a:srgbClr val="445469"/>
                </a:solidFill>
                <a:latin typeface="Helvetica"/>
                <a:sym typeface="Helvetica"/>
              </a:rPr>
              <a:t>eBGP Path Prepending</a:t>
            </a:r>
            <a:endParaRPr sz="1400" kern="0" dirty="0">
              <a:solidFill>
                <a:srgbClr val="445469"/>
              </a:solidFill>
              <a:latin typeface="Helvetica"/>
              <a:sym typeface="Helvetica"/>
            </a:endParaRPr>
          </a:p>
        </p:txBody>
      </p:sp>
      <p:sp>
        <p:nvSpPr>
          <p:cNvPr id="86" name="Shape"/>
          <p:cNvSpPr/>
          <p:nvPr/>
        </p:nvSpPr>
        <p:spPr>
          <a:xfrm>
            <a:off x="5070021" y="2938454"/>
            <a:ext cx="246558" cy="2242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5" h="21600" extrusionOk="0">
                <a:moveTo>
                  <a:pt x="8043" y="21600"/>
                </a:moveTo>
                <a:cubicBezTo>
                  <a:pt x="7769" y="21600"/>
                  <a:pt x="7477" y="21508"/>
                  <a:pt x="7164" y="21321"/>
                </a:cubicBezTo>
                <a:cubicBezTo>
                  <a:pt x="6850" y="21133"/>
                  <a:pt x="6608" y="20917"/>
                  <a:pt x="6436" y="20666"/>
                </a:cubicBezTo>
                <a:lnTo>
                  <a:pt x="266" y="11698"/>
                </a:lnTo>
                <a:cubicBezTo>
                  <a:pt x="88" y="11440"/>
                  <a:pt x="0" y="11121"/>
                  <a:pt x="0" y="10741"/>
                </a:cubicBezTo>
                <a:cubicBezTo>
                  <a:pt x="0" y="10362"/>
                  <a:pt x="88" y="10047"/>
                  <a:pt x="266" y="9799"/>
                </a:cubicBezTo>
                <a:lnTo>
                  <a:pt x="2307" y="6831"/>
                </a:lnTo>
                <a:cubicBezTo>
                  <a:pt x="2488" y="6573"/>
                  <a:pt x="2708" y="6445"/>
                  <a:pt x="2970" y="6452"/>
                </a:cubicBezTo>
                <a:cubicBezTo>
                  <a:pt x="3233" y="6459"/>
                  <a:pt x="3448" y="6583"/>
                  <a:pt x="3622" y="6831"/>
                </a:cubicBezTo>
                <a:lnTo>
                  <a:pt x="7903" y="13023"/>
                </a:lnTo>
                <a:cubicBezTo>
                  <a:pt x="8082" y="13281"/>
                  <a:pt x="8302" y="13409"/>
                  <a:pt x="8567" y="13409"/>
                </a:cubicBezTo>
                <a:cubicBezTo>
                  <a:pt x="8827" y="13409"/>
                  <a:pt x="9045" y="13281"/>
                  <a:pt x="9221" y="13023"/>
                </a:cubicBezTo>
                <a:lnTo>
                  <a:pt x="17965" y="393"/>
                </a:lnTo>
                <a:cubicBezTo>
                  <a:pt x="18144" y="127"/>
                  <a:pt x="18364" y="0"/>
                  <a:pt x="18629" y="0"/>
                </a:cubicBezTo>
                <a:cubicBezTo>
                  <a:pt x="18888" y="0"/>
                  <a:pt x="19109" y="127"/>
                  <a:pt x="19292" y="393"/>
                </a:cubicBezTo>
                <a:lnTo>
                  <a:pt x="21333" y="3339"/>
                </a:lnTo>
                <a:cubicBezTo>
                  <a:pt x="21511" y="3601"/>
                  <a:pt x="21600" y="3920"/>
                  <a:pt x="21595" y="4299"/>
                </a:cubicBezTo>
                <a:cubicBezTo>
                  <a:pt x="21590" y="4678"/>
                  <a:pt x="21502" y="4993"/>
                  <a:pt x="21333" y="5241"/>
                </a:cubicBezTo>
                <a:lnTo>
                  <a:pt x="10664" y="20666"/>
                </a:lnTo>
                <a:cubicBezTo>
                  <a:pt x="10482" y="20931"/>
                  <a:pt x="10237" y="21147"/>
                  <a:pt x="9929" y="21331"/>
                </a:cubicBezTo>
                <a:cubicBezTo>
                  <a:pt x="9620" y="21512"/>
                  <a:pt x="9339" y="21600"/>
                  <a:pt x="9079" y="21600"/>
                </a:cubicBezTo>
                <a:lnTo>
                  <a:pt x="8043" y="2160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22860" rIns="22860" anchor="ctr"/>
          <a:lstStyle/>
          <a:p>
            <a:pPr defTabSz="457097" hangingPunct="0">
              <a:defRPr sz="5800">
                <a:solidFill>
                  <a:srgbClr val="FFFFFF"/>
                </a:solidFill>
                <a:effectLst>
                  <a:outerShdw blurRad="38100" dist="38100" dir="2700000" rotWithShape="0">
                    <a:srgbClr val="000000"/>
                  </a:outerShdw>
                </a:effectLst>
              </a:defRPr>
            </a:pPr>
            <a:endParaRPr sz="2900" kern="0">
              <a:solidFill>
                <a:srgbClr val="FFFFFF"/>
              </a:solidFill>
              <a:effectLst>
                <a:outerShdw blurRad="38100" dist="38100" dir="2700000" rotWithShape="0">
                  <a:srgbClr val="000000"/>
                </a:outerShdw>
              </a:effectLst>
              <a:latin typeface="Helvetica"/>
              <a:sym typeface="Helvetica"/>
            </a:endParaRPr>
          </a:p>
        </p:txBody>
      </p:sp>
      <p:sp>
        <p:nvSpPr>
          <p:cNvPr id="87" name="Shape"/>
          <p:cNvSpPr/>
          <p:nvPr/>
        </p:nvSpPr>
        <p:spPr>
          <a:xfrm>
            <a:off x="5070021" y="3389273"/>
            <a:ext cx="246558" cy="2242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5" h="21600" extrusionOk="0">
                <a:moveTo>
                  <a:pt x="8043" y="21600"/>
                </a:moveTo>
                <a:cubicBezTo>
                  <a:pt x="7769" y="21600"/>
                  <a:pt x="7477" y="21508"/>
                  <a:pt x="7164" y="21321"/>
                </a:cubicBezTo>
                <a:cubicBezTo>
                  <a:pt x="6850" y="21133"/>
                  <a:pt x="6608" y="20917"/>
                  <a:pt x="6436" y="20666"/>
                </a:cubicBezTo>
                <a:lnTo>
                  <a:pt x="266" y="11698"/>
                </a:lnTo>
                <a:cubicBezTo>
                  <a:pt x="88" y="11440"/>
                  <a:pt x="0" y="11121"/>
                  <a:pt x="0" y="10741"/>
                </a:cubicBezTo>
                <a:cubicBezTo>
                  <a:pt x="0" y="10362"/>
                  <a:pt x="88" y="10047"/>
                  <a:pt x="266" y="9799"/>
                </a:cubicBezTo>
                <a:lnTo>
                  <a:pt x="2307" y="6831"/>
                </a:lnTo>
                <a:cubicBezTo>
                  <a:pt x="2488" y="6573"/>
                  <a:pt x="2708" y="6445"/>
                  <a:pt x="2970" y="6452"/>
                </a:cubicBezTo>
                <a:cubicBezTo>
                  <a:pt x="3233" y="6459"/>
                  <a:pt x="3448" y="6583"/>
                  <a:pt x="3622" y="6831"/>
                </a:cubicBezTo>
                <a:lnTo>
                  <a:pt x="7903" y="13023"/>
                </a:lnTo>
                <a:cubicBezTo>
                  <a:pt x="8082" y="13281"/>
                  <a:pt x="8302" y="13409"/>
                  <a:pt x="8567" y="13409"/>
                </a:cubicBezTo>
                <a:cubicBezTo>
                  <a:pt x="8827" y="13409"/>
                  <a:pt x="9045" y="13281"/>
                  <a:pt x="9221" y="13023"/>
                </a:cubicBezTo>
                <a:lnTo>
                  <a:pt x="17965" y="393"/>
                </a:lnTo>
                <a:cubicBezTo>
                  <a:pt x="18144" y="127"/>
                  <a:pt x="18364" y="0"/>
                  <a:pt x="18629" y="0"/>
                </a:cubicBezTo>
                <a:cubicBezTo>
                  <a:pt x="18888" y="0"/>
                  <a:pt x="19109" y="127"/>
                  <a:pt x="19292" y="393"/>
                </a:cubicBezTo>
                <a:lnTo>
                  <a:pt x="21333" y="3339"/>
                </a:lnTo>
                <a:cubicBezTo>
                  <a:pt x="21511" y="3601"/>
                  <a:pt x="21600" y="3920"/>
                  <a:pt x="21595" y="4299"/>
                </a:cubicBezTo>
                <a:cubicBezTo>
                  <a:pt x="21590" y="4678"/>
                  <a:pt x="21502" y="4993"/>
                  <a:pt x="21333" y="5241"/>
                </a:cubicBezTo>
                <a:lnTo>
                  <a:pt x="10664" y="20666"/>
                </a:lnTo>
                <a:cubicBezTo>
                  <a:pt x="10482" y="20931"/>
                  <a:pt x="10237" y="21147"/>
                  <a:pt x="9929" y="21331"/>
                </a:cubicBezTo>
                <a:cubicBezTo>
                  <a:pt x="9620" y="21512"/>
                  <a:pt x="9339" y="21600"/>
                  <a:pt x="9079" y="21600"/>
                </a:cubicBezTo>
                <a:lnTo>
                  <a:pt x="8043" y="2160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22860" rIns="22860" anchor="ctr"/>
          <a:lstStyle/>
          <a:p>
            <a:pPr defTabSz="457097" hangingPunct="0">
              <a:defRPr sz="5800">
                <a:solidFill>
                  <a:srgbClr val="FFFFFF"/>
                </a:solidFill>
                <a:effectLst>
                  <a:outerShdw blurRad="38100" dist="38100" dir="2700000" rotWithShape="0">
                    <a:srgbClr val="000000"/>
                  </a:outerShdw>
                </a:effectLst>
              </a:defRPr>
            </a:pPr>
            <a:endParaRPr sz="2900" kern="0">
              <a:solidFill>
                <a:srgbClr val="FFFFFF"/>
              </a:solidFill>
              <a:effectLst>
                <a:outerShdw blurRad="38100" dist="38100" dir="2700000" rotWithShape="0">
                  <a:srgbClr val="000000"/>
                </a:outerShdw>
              </a:effectLst>
              <a:latin typeface="Helvetica"/>
              <a:sym typeface="Helvetica"/>
            </a:endParaRPr>
          </a:p>
        </p:txBody>
      </p:sp>
      <p:sp>
        <p:nvSpPr>
          <p:cNvPr id="89" name="Shape"/>
          <p:cNvSpPr/>
          <p:nvPr/>
        </p:nvSpPr>
        <p:spPr>
          <a:xfrm>
            <a:off x="5061783" y="4331161"/>
            <a:ext cx="246558" cy="2242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5" h="21600" extrusionOk="0">
                <a:moveTo>
                  <a:pt x="8043" y="21600"/>
                </a:moveTo>
                <a:cubicBezTo>
                  <a:pt x="7769" y="21600"/>
                  <a:pt x="7477" y="21508"/>
                  <a:pt x="7164" y="21321"/>
                </a:cubicBezTo>
                <a:cubicBezTo>
                  <a:pt x="6850" y="21133"/>
                  <a:pt x="6608" y="20917"/>
                  <a:pt x="6436" y="20666"/>
                </a:cubicBezTo>
                <a:lnTo>
                  <a:pt x="266" y="11698"/>
                </a:lnTo>
                <a:cubicBezTo>
                  <a:pt x="88" y="11440"/>
                  <a:pt x="0" y="11121"/>
                  <a:pt x="0" y="10741"/>
                </a:cubicBezTo>
                <a:cubicBezTo>
                  <a:pt x="0" y="10362"/>
                  <a:pt x="88" y="10047"/>
                  <a:pt x="266" y="9799"/>
                </a:cubicBezTo>
                <a:lnTo>
                  <a:pt x="2307" y="6831"/>
                </a:lnTo>
                <a:cubicBezTo>
                  <a:pt x="2488" y="6573"/>
                  <a:pt x="2708" y="6445"/>
                  <a:pt x="2970" y="6452"/>
                </a:cubicBezTo>
                <a:cubicBezTo>
                  <a:pt x="3233" y="6459"/>
                  <a:pt x="3448" y="6583"/>
                  <a:pt x="3622" y="6831"/>
                </a:cubicBezTo>
                <a:lnTo>
                  <a:pt x="7903" y="13023"/>
                </a:lnTo>
                <a:cubicBezTo>
                  <a:pt x="8082" y="13281"/>
                  <a:pt x="8302" y="13409"/>
                  <a:pt x="8567" y="13409"/>
                </a:cubicBezTo>
                <a:cubicBezTo>
                  <a:pt x="8827" y="13409"/>
                  <a:pt x="9045" y="13281"/>
                  <a:pt x="9221" y="13023"/>
                </a:cubicBezTo>
                <a:lnTo>
                  <a:pt x="17965" y="393"/>
                </a:lnTo>
                <a:cubicBezTo>
                  <a:pt x="18144" y="127"/>
                  <a:pt x="18364" y="0"/>
                  <a:pt x="18629" y="0"/>
                </a:cubicBezTo>
                <a:cubicBezTo>
                  <a:pt x="18888" y="0"/>
                  <a:pt x="19109" y="127"/>
                  <a:pt x="19292" y="393"/>
                </a:cubicBezTo>
                <a:lnTo>
                  <a:pt x="21333" y="3339"/>
                </a:lnTo>
                <a:cubicBezTo>
                  <a:pt x="21511" y="3601"/>
                  <a:pt x="21600" y="3920"/>
                  <a:pt x="21595" y="4299"/>
                </a:cubicBezTo>
                <a:cubicBezTo>
                  <a:pt x="21590" y="4678"/>
                  <a:pt x="21502" y="4993"/>
                  <a:pt x="21333" y="5241"/>
                </a:cubicBezTo>
                <a:lnTo>
                  <a:pt x="10664" y="20666"/>
                </a:lnTo>
                <a:cubicBezTo>
                  <a:pt x="10482" y="20931"/>
                  <a:pt x="10237" y="21147"/>
                  <a:pt x="9929" y="21331"/>
                </a:cubicBezTo>
                <a:cubicBezTo>
                  <a:pt x="9620" y="21512"/>
                  <a:pt x="9339" y="21600"/>
                  <a:pt x="9079" y="21600"/>
                </a:cubicBezTo>
                <a:lnTo>
                  <a:pt x="8043" y="2160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22860" rIns="22860" anchor="ctr"/>
          <a:lstStyle/>
          <a:p>
            <a:pPr defTabSz="457097" hangingPunct="0">
              <a:defRPr sz="5800">
                <a:solidFill>
                  <a:srgbClr val="FFFFFF"/>
                </a:solidFill>
                <a:effectLst>
                  <a:outerShdw blurRad="38100" dist="38100" dir="2700000" rotWithShape="0">
                    <a:srgbClr val="000000"/>
                  </a:outerShdw>
                </a:effectLst>
              </a:defRPr>
            </a:pPr>
            <a:endParaRPr sz="2900" kern="0">
              <a:solidFill>
                <a:srgbClr val="FFFFFF"/>
              </a:solidFill>
              <a:effectLst>
                <a:outerShdw blurRad="38100" dist="38100" dir="2700000" rotWithShape="0">
                  <a:srgbClr val="000000"/>
                </a:outerShdw>
              </a:effectLst>
              <a:latin typeface="Helvetica"/>
              <a:sym typeface="Helvetica"/>
            </a:endParaRPr>
          </a:p>
        </p:txBody>
      </p:sp>
      <p:sp>
        <p:nvSpPr>
          <p:cNvPr id="90" name="Shape"/>
          <p:cNvSpPr/>
          <p:nvPr/>
        </p:nvSpPr>
        <p:spPr>
          <a:xfrm>
            <a:off x="5070021" y="3876268"/>
            <a:ext cx="246558" cy="2242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5" h="21600" extrusionOk="0">
                <a:moveTo>
                  <a:pt x="8043" y="21600"/>
                </a:moveTo>
                <a:cubicBezTo>
                  <a:pt x="7769" y="21600"/>
                  <a:pt x="7477" y="21508"/>
                  <a:pt x="7164" y="21321"/>
                </a:cubicBezTo>
                <a:cubicBezTo>
                  <a:pt x="6850" y="21133"/>
                  <a:pt x="6608" y="20917"/>
                  <a:pt x="6436" y="20666"/>
                </a:cubicBezTo>
                <a:lnTo>
                  <a:pt x="266" y="11698"/>
                </a:lnTo>
                <a:cubicBezTo>
                  <a:pt x="88" y="11440"/>
                  <a:pt x="0" y="11121"/>
                  <a:pt x="0" y="10741"/>
                </a:cubicBezTo>
                <a:cubicBezTo>
                  <a:pt x="0" y="10362"/>
                  <a:pt x="88" y="10047"/>
                  <a:pt x="266" y="9799"/>
                </a:cubicBezTo>
                <a:lnTo>
                  <a:pt x="2307" y="6831"/>
                </a:lnTo>
                <a:cubicBezTo>
                  <a:pt x="2488" y="6573"/>
                  <a:pt x="2708" y="6445"/>
                  <a:pt x="2970" y="6452"/>
                </a:cubicBezTo>
                <a:cubicBezTo>
                  <a:pt x="3233" y="6459"/>
                  <a:pt x="3448" y="6583"/>
                  <a:pt x="3622" y="6831"/>
                </a:cubicBezTo>
                <a:lnTo>
                  <a:pt x="7903" y="13023"/>
                </a:lnTo>
                <a:cubicBezTo>
                  <a:pt x="8082" y="13281"/>
                  <a:pt x="8302" y="13409"/>
                  <a:pt x="8567" y="13409"/>
                </a:cubicBezTo>
                <a:cubicBezTo>
                  <a:pt x="8827" y="13409"/>
                  <a:pt x="9045" y="13281"/>
                  <a:pt x="9221" y="13023"/>
                </a:cubicBezTo>
                <a:lnTo>
                  <a:pt x="17965" y="393"/>
                </a:lnTo>
                <a:cubicBezTo>
                  <a:pt x="18144" y="127"/>
                  <a:pt x="18364" y="0"/>
                  <a:pt x="18629" y="0"/>
                </a:cubicBezTo>
                <a:cubicBezTo>
                  <a:pt x="18888" y="0"/>
                  <a:pt x="19109" y="127"/>
                  <a:pt x="19292" y="393"/>
                </a:cubicBezTo>
                <a:lnTo>
                  <a:pt x="21333" y="3339"/>
                </a:lnTo>
                <a:cubicBezTo>
                  <a:pt x="21511" y="3601"/>
                  <a:pt x="21600" y="3920"/>
                  <a:pt x="21595" y="4299"/>
                </a:cubicBezTo>
                <a:cubicBezTo>
                  <a:pt x="21590" y="4678"/>
                  <a:pt x="21502" y="4993"/>
                  <a:pt x="21333" y="5241"/>
                </a:cubicBezTo>
                <a:lnTo>
                  <a:pt x="10664" y="20666"/>
                </a:lnTo>
                <a:cubicBezTo>
                  <a:pt x="10482" y="20931"/>
                  <a:pt x="10237" y="21147"/>
                  <a:pt x="9929" y="21331"/>
                </a:cubicBezTo>
                <a:cubicBezTo>
                  <a:pt x="9620" y="21512"/>
                  <a:pt x="9339" y="21600"/>
                  <a:pt x="9079" y="21600"/>
                </a:cubicBezTo>
                <a:lnTo>
                  <a:pt x="8043" y="2160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22860" rIns="22860" anchor="ctr"/>
          <a:lstStyle/>
          <a:p>
            <a:pPr defTabSz="457097" hangingPunct="0">
              <a:defRPr sz="5800">
                <a:solidFill>
                  <a:srgbClr val="FFFFFF"/>
                </a:solidFill>
                <a:effectLst>
                  <a:outerShdw blurRad="38100" dist="38100" dir="2700000" rotWithShape="0">
                    <a:srgbClr val="000000"/>
                  </a:outerShdw>
                </a:effectLst>
              </a:defRPr>
            </a:pPr>
            <a:endParaRPr sz="2900" kern="0">
              <a:solidFill>
                <a:srgbClr val="FFFFFF"/>
              </a:solidFill>
              <a:effectLst>
                <a:outerShdw blurRad="38100" dist="38100" dir="2700000" rotWithShape="0">
                  <a:srgbClr val="000000"/>
                </a:outerShdw>
              </a:effectLst>
              <a:latin typeface="Helvetica"/>
              <a:sym typeface="Helvetica"/>
            </a:endParaRPr>
          </a:p>
        </p:txBody>
      </p:sp>
      <p:sp>
        <p:nvSpPr>
          <p:cNvPr id="91" name="Shape"/>
          <p:cNvSpPr/>
          <p:nvPr/>
        </p:nvSpPr>
        <p:spPr>
          <a:xfrm>
            <a:off x="5054354" y="4817432"/>
            <a:ext cx="246558" cy="2242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5" h="21600" extrusionOk="0">
                <a:moveTo>
                  <a:pt x="8043" y="21600"/>
                </a:moveTo>
                <a:cubicBezTo>
                  <a:pt x="7769" y="21600"/>
                  <a:pt x="7477" y="21508"/>
                  <a:pt x="7164" y="21321"/>
                </a:cubicBezTo>
                <a:cubicBezTo>
                  <a:pt x="6850" y="21133"/>
                  <a:pt x="6608" y="20917"/>
                  <a:pt x="6436" y="20666"/>
                </a:cubicBezTo>
                <a:lnTo>
                  <a:pt x="266" y="11698"/>
                </a:lnTo>
                <a:cubicBezTo>
                  <a:pt x="88" y="11440"/>
                  <a:pt x="0" y="11121"/>
                  <a:pt x="0" y="10741"/>
                </a:cubicBezTo>
                <a:cubicBezTo>
                  <a:pt x="0" y="10362"/>
                  <a:pt x="88" y="10047"/>
                  <a:pt x="266" y="9799"/>
                </a:cubicBezTo>
                <a:lnTo>
                  <a:pt x="2307" y="6831"/>
                </a:lnTo>
                <a:cubicBezTo>
                  <a:pt x="2488" y="6573"/>
                  <a:pt x="2708" y="6445"/>
                  <a:pt x="2970" y="6452"/>
                </a:cubicBezTo>
                <a:cubicBezTo>
                  <a:pt x="3233" y="6459"/>
                  <a:pt x="3448" y="6583"/>
                  <a:pt x="3622" y="6831"/>
                </a:cubicBezTo>
                <a:lnTo>
                  <a:pt x="7903" y="13023"/>
                </a:lnTo>
                <a:cubicBezTo>
                  <a:pt x="8082" y="13281"/>
                  <a:pt x="8302" y="13409"/>
                  <a:pt x="8567" y="13409"/>
                </a:cubicBezTo>
                <a:cubicBezTo>
                  <a:pt x="8827" y="13409"/>
                  <a:pt x="9045" y="13281"/>
                  <a:pt x="9221" y="13023"/>
                </a:cubicBezTo>
                <a:lnTo>
                  <a:pt x="17965" y="393"/>
                </a:lnTo>
                <a:cubicBezTo>
                  <a:pt x="18144" y="127"/>
                  <a:pt x="18364" y="0"/>
                  <a:pt x="18629" y="0"/>
                </a:cubicBezTo>
                <a:cubicBezTo>
                  <a:pt x="18888" y="0"/>
                  <a:pt x="19109" y="127"/>
                  <a:pt x="19292" y="393"/>
                </a:cubicBezTo>
                <a:lnTo>
                  <a:pt x="21333" y="3339"/>
                </a:lnTo>
                <a:cubicBezTo>
                  <a:pt x="21511" y="3601"/>
                  <a:pt x="21600" y="3920"/>
                  <a:pt x="21595" y="4299"/>
                </a:cubicBezTo>
                <a:cubicBezTo>
                  <a:pt x="21590" y="4678"/>
                  <a:pt x="21502" y="4993"/>
                  <a:pt x="21333" y="5241"/>
                </a:cubicBezTo>
                <a:lnTo>
                  <a:pt x="10664" y="20666"/>
                </a:lnTo>
                <a:cubicBezTo>
                  <a:pt x="10482" y="20931"/>
                  <a:pt x="10237" y="21147"/>
                  <a:pt x="9929" y="21331"/>
                </a:cubicBezTo>
                <a:cubicBezTo>
                  <a:pt x="9620" y="21512"/>
                  <a:pt x="9339" y="21600"/>
                  <a:pt x="9079" y="21600"/>
                </a:cubicBezTo>
                <a:lnTo>
                  <a:pt x="8043" y="2160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22860" rIns="22860" anchor="ctr"/>
          <a:lstStyle/>
          <a:p>
            <a:pPr defTabSz="457097" hangingPunct="0">
              <a:defRPr sz="5800">
                <a:solidFill>
                  <a:srgbClr val="FFFFFF"/>
                </a:solidFill>
                <a:effectLst>
                  <a:outerShdw blurRad="38100" dist="38100" dir="2700000" rotWithShape="0">
                    <a:srgbClr val="000000"/>
                  </a:outerShdw>
                </a:effectLst>
              </a:defRPr>
            </a:pPr>
            <a:endParaRPr sz="2900" kern="0">
              <a:solidFill>
                <a:srgbClr val="FFFFFF"/>
              </a:solidFill>
              <a:effectLst>
                <a:outerShdw blurRad="38100" dist="38100" dir="2700000" rotWithShape="0">
                  <a:srgbClr val="000000"/>
                </a:outerShdw>
              </a:effectLst>
              <a:latin typeface="Helvetica"/>
              <a:sym typeface="Helvetica"/>
            </a:endParaRPr>
          </a:p>
        </p:txBody>
      </p:sp>
      <p:sp>
        <p:nvSpPr>
          <p:cNvPr id="92" name="Shape"/>
          <p:cNvSpPr/>
          <p:nvPr/>
        </p:nvSpPr>
        <p:spPr>
          <a:xfrm>
            <a:off x="5038686" y="5303338"/>
            <a:ext cx="246558" cy="2242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5" h="21600" extrusionOk="0">
                <a:moveTo>
                  <a:pt x="8043" y="21600"/>
                </a:moveTo>
                <a:cubicBezTo>
                  <a:pt x="7769" y="21600"/>
                  <a:pt x="7477" y="21508"/>
                  <a:pt x="7164" y="21321"/>
                </a:cubicBezTo>
                <a:cubicBezTo>
                  <a:pt x="6850" y="21133"/>
                  <a:pt x="6608" y="20917"/>
                  <a:pt x="6436" y="20666"/>
                </a:cubicBezTo>
                <a:lnTo>
                  <a:pt x="266" y="11698"/>
                </a:lnTo>
                <a:cubicBezTo>
                  <a:pt x="88" y="11440"/>
                  <a:pt x="0" y="11121"/>
                  <a:pt x="0" y="10741"/>
                </a:cubicBezTo>
                <a:cubicBezTo>
                  <a:pt x="0" y="10362"/>
                  <a:pt x="88" y="10047"/>
                  <a:pt x="266" y="9799"/>
                </a:cubicBezTo>
                <a:lnTo>
                  <a:pt x="2307" y="6831"/>
                </a:lnTo>
                <a:cubicBezTo>
                  <a:pt x="2488" y="6573"/>
                  <a:pt x="2708" y="6445"/>
                  <a:pt x="2970" y="6452"/>
                </a:cubicBezTo>
                <a:cubicBezTo>
                  <a:pt x="3233" y="6459"/>
                  <a:pt x="3448" y="6583"/>
                  <a:pt x="3622" y="6831"/>
                </a:cubicBezTo>
                <a:lnTo>
                  <a:pt x="7903" y="13023"/>
                </a:lnTo>
                <a:cubicBezTo>
                  <a:pt x="8082" y="13281"/>
                  <a:pt x="8302" y="13409"/>
                  <a:pt x="8567" y="13409"/>
                </a:cubicBezTo>
                <a:cubicBezTo>
                  <a:pt x="8827" y="13409"/>
                  <a:pt x="9045" y="13281"/>
                  <a:pt x="9221" y="13023"/>
                </a:cubicBezTo>
                <a:lnTo>
                  <a:pt x="17965" y="393"/>
                </a:lnTo>
                <a:cubicBezTo>
                  <a:pt x="18144" y="127"/>
                  <a:pt x="18364" y="0"/>
                  <a:pt x="18629" y="0"/>
                </a:cubicBezTo>
                <a:cubicBezTo>
                  <a:pt x="18888" y="0"/>
                  <a:pt x="19109" y="127"/>
                  <a:pt x="19292" y="393"/>
                </a:cubicBezTo>
                <a:lnTo>
                  <a:pt x="21333" y="3339"/>
                </a:lnTo>
                <a:cubicBezTo>
                  <a:pt x="21511" y="3601"/>
                  <a:pt x="21600" y="3920"/>
                  <a:pt x="21595" y="4299"/>
                </a:cubicBezTo>
                <a:cubicBezTo>
                  <a:pt x="21590" y="4678"/>
                  <a:pt x="21502" y="4993"/>
                  <a:pt x="21333" y="5241"/>
                </a:cubicBezTo>
                <a:lnTo>
                  <a:pt x="10664" y="20666"/>
                </a:lnTo>
                <a:cubicBezTo>
                  <a:pt x="10482" y="20931"/>
                  <a:pt x="10237" y="21147"/>
                  <a:pt x="9929" y="21331"/>
                </a:cubicBezTo>
                <a:cubicBezTo>
                  <a:pt x="9620" y="21512"/>
                  <a:pt x="9339" y="21600"/>
                  <a:pt x="9079" y="21600"/>
                </a:cubicBezTo>
                <a:lnTo>
                  <a:pt x="8043" y="2160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22860" rIns="22860" anchor="ctr"/>
          <a:lstStyle/>
          <a:p>
            <a:pPr defTabSz="457097" hangingPunct="0">
              <a:defRPr sz="5800">
                <a:solidFill>
                  <a:srgbClr val="FFFFFF"/>
                </a:solidFill>
                <a:effectLst>
                  <a:outerShdw blurRad="38100" dist="38100" dir="2700000" rotWithShape="0">
                    <a:srgbClr val="000000"/>
                  </a:outerShdw>
                </a:effectLst>
              </a:defRPr>
            </a:pPr>
            <a:endParaRPr sz="2900" kern="0">
              <a:solidFill>
                <a:srgbClr val="FFFFFF"/>
              </a:solidFill>
              <a:effectLst>
                <a:outerShdw blurRad="38100" dist="38100" dir="2700000" rotWithShape="0">
                  <a:srgbClr val="000000"/>
                </a:outerShdw>
              </a:effectLst>
              <a:latin typeface="Helvetica"/>
              <a:sym typeface="Helvetica"/>
            </a:endParaRPr>
          </a:p>
        </p:txBody>
      </p:sp>
      <p:sp>
        <p:nvSpPr>
          <p:cNvPr id="93" name="Shape"/>
          <p:cNvSpPr/>
          <p:nvPr/>
        </p:nvSpPr>
        <p:spPr>
          <a:xfrm>
            <a:off x="5036179" y="5772619"/>
            <a:ext cx="246558" cy="2242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5" h="21600" extrusionOk="0">
                <a:moveTo>
                  <a:pt x="8043" y="21600"/>
                </a:moveTo>
                <a:cubicBezTo>
                  <a:pt x="7769" y="21600"/>
                  <a:pt x="7477" y="21508"/>
                  <a:pt x="7164" y="21321"/>
                </a:cubicBezTo>
                <a:cubicBezTo>
                  <a:pt x="6850" y="21133"/>
                  <a:pt x="6608" y="20917"/>
                  <a:pt x="6436" y="20666"/>
                </a:cubicBezTo>
                <a:lnTo>
                  <a:pt x="266" y="11698"/>
                </a:lnTo>
                <a:cubicBezTo>
                  <a:pt x="88" y="11440"/>
                  <a:pt x="0" y="11121"/>
                  <a:pt x="0" y="10741"/>
                </a:cubicBezTo>
                <a:cubicBezTo>
                  <a:pt x="0" y="10362"/>
                  <a:pt x="88" y="10047"/>
                  <a:pt x="266" y="9799"/>
                </a:cubicBezTo>
                <a:lnTo>
                  <a:pt x="2307" y="6831"/>
                </a:lnTo>
                <a:cubicBezTo>
                  <a:pt x="2488" y="6573"/>
                  <a:pt x="2708" y="6445"/>
                  <a:pt x="2970" y="6452"/>
                </a:cubicBezTo>
                <a:cubicBezTo>
                  <a:pt x="3233" y="6459"/>
                  <a:pt x="3448" y="6583"/>
                  <a:pt x="3622" y="6831"/>
                </a:cubicBezTo>
                <a:lnTo>
                  <a:pt x="7903" y="13023"/>
                </a:lnTo>
                <a:cubicBezTo>
                  <a:pt x="8082" y="13281"/>
                  <a:pt x="8302" y="13409"/>
                  <a:pt x="8567" y="13409"/>
                </a:cubicBezTo>
                <a:cubicBezTo>
                  <a:pt x="8827" y="13409"/>
                  <a:pt x="9045" y="13281"/>
                  <a:pt x="9221" y="13023"/>
                </a:cubicBezTo>
                <a:lnTo>
                  <a:pt x="17965" y="393"/>
                </a:lnTo>
                <a:cubicBezTo>
                  <a:pt x="18144" y="127"/>
                  <a:pt x="18364" y="0"/>
                  <a:pt x="18629" y="0"/>
                </a:cubicBezTo>
                <a:cubicBezTo>
                  <a:pt x="18888" y="0"/>
                  <a:pt x="19109" y="127"/>
                  <a:pt x="19292" y="393"/>
                </a:cubicBezTo>
                <a:lnTo>
                  <a:pt x="21333" y="3339"/>
                </a:lnTo>
                <a:cubicBezTo>
                  <a:pt x="21511" y="3601"/>
                  <a:pt x="21600" y="3920"/>
                  <a:pt x="21595" y="4299"/>
                </a:cubicBezTo>
                <a:cubicBezTo>
                  <a:pt x="21590" y="4678"/>
                  <a:pt x="21502" y="4993"/>
                  <a:pt x="21333" y="5241"/>
                </a:cubicBezTo>
                <a:lnTo>
                  <a:pt x="10664" y="20666"/>
                </a:lnTo>
                <a:cubicBezTo>
                  <a:pt x="10482" y="20931"/>
                  <a:pt x="10237" y="21147"/>
                  <a:pt x="9929" y="21331"/>
                </a:cubicBezTo>
                <a:cubicBezTo>
                  <a:pt x="9620" y="21512"/>
                  <a:pt x="9339" y="21600"/>
                  <a:pt x="9079" y="21600"/>
                </a:cubicBezTo>
                <a:lnTo>
                  <a:pt x="8043" y="2160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22860" rIns="22860" anchor="ctr"/>
          <a:lstStyle/>
          <a:p>
            <a:pPr defTabSz="457097" hangingPunct="0">
              <a:defRPr sz="5800">
                <a:solidFill>
                  <a:srgbClr val="FFFFFF"/>
                </a:solidFill>
                <a:effectLst>
                  <a:outerShdw blurRad="38100" dist="38100" dir="2700000" rotWithShape="0">
                    <a:srgbClr val="000000"/>
                  </a:outerShdw>
                </a:effectLst>
              </a:defRPr>
            </a:pPr>
            <a:endParaRPr sz="2900" kern="0">
              <a:solidFill>
                <a:srgbClr val="FFFFFF"/>
              </a:solidFill>
              <a:effectLst>
                <a:outerShdw blurRad="38100" dist="38100" dir="2700000" rotWithShape="0">
                  <a:srgbClr val="000000"/>
                </a:outerShdw>
              </a:effectLst>
              <a:latin typeface="Helvetica"/>
              <a:sym typeface="Helvetica"/>
            </a:endParaRPr>
          </a:p>
        </p:txBody>
      </p:sp>
      <p:sp>
        <p:nvSpPr>
          <p:cNvPr id="94" name="Line"/>
          <p:cNvSpPr/>
          <p:nvPr/>
        </p:nvSpPr>
        <p:spPr>
          <a:xfrm flipH="1">
            <a:off x="11650717" y="2788525"/>
            <a:ext cx="8099" cy="3339518"/>
          </a:xfrm>
          <a:prstGeom prst="line">
            <a:avLst/>
          </a:prstGeom>
          <a:ln w="6350">
            <a:solidFill>
              <a:srgbClr val="D9D9D9"/>
            </a:solidFill>
            <a:miter/>
          </a:ln>
        </p:spPr>
        <p:txBody>
          <a:bodyPr lIns="22860" rIns="22860"/>
          <a:lstStyle/>
          <a:p>
            <a:pPr defTabSz="914217" hangingPunct="0"/>
            <a:endParaRPr kern="0">
              <a:solidFill>
                <a:srgbClr val="445469"/>
              </a:solidFill>
              <a:latin typeface="Helvetica"/>
              <a:sym typeface="Helvetica"/>
            </a:endParaRPr>
          </a:p>
        </p:txBody>
      </p:sp>
      <p:sp>
        <p:nvSpPr>
          <p:cNvPr id="95" name="Line"/>
          <p:cNvSpPr/>
          <p:nvPr/>
        </p:nvSpPr>
        <p:spPr>
          <a:xfrm flipH="1">
            <a:off x="9779175" y="2788525"/>
            <a:ext cx="4011" cy="3339517"/>
          </a:xfrm>
          <a:prstGeom prst="line">
            <a:avLst/>
          </a:prstGeom>
          <a:ln w="6350">
            <a:solidFill>
              <a:srgbClr val="D9D9D9"/>
            </a:solidFill>
            <a:miter/>
          </a:ln>
        </p:spPr>
        <p:txBody>
          <a:bodyPr lIns="22860" rIns="22860"/>
          <a:lstStyle/>
          <a:p>
            <a:pPr defTabSz="914217" hangingPunct="0"/>
            <a:endParaRPr kern="0">
              <a:solidFill>
                <a:srgbClr val="445469"/>
              </a:solidFill>
              <a:latin typeface="Helvetica"/>
              <a:sym typeface="Helvetica"/>
            </a:endParaRPr>
          </a:p>
        </p:txBody>
      </p:sp>
      <p:grpSp>
        <p:nvGrpSpPr>
          <p:cNvPr id="96" name="Group 95"/>
          <p:cNvGrpSpPr/>
          <p:nvPr/>
        </p:nvGrpSpPr>
        <p:grpSpPr>
          <a:xfrm>
            <a:off x="6767069" y="2788525"/>
            <a:ext cx="4894616" cy="474221"/>
            <a:chOff x="1867930" y="6091400"/>
            <a:chExt cx="9789231" cy="948442"/>
          </a:xfrm>
        </p:grpSpPr>
        <p:sp>
          <p:nvSpPr>
            <p:cNvPr id="97" name="Rectangle"/>
            <p:cNvSpPr/>
            <p:nvPr/>
          </p:nvSpPr>
          <p:spPr>
            <a:xfrm>
              <a:off x="1879115" y="6091400"/>
              <a:ext cx="9778046" cy="948442"/>
            </a:xfrm>
            <a:prstGeom prst="rect">
              <a:avLst/>
            </a:prstGeom>
            <a:solidFill>
              <a:srgbClr val="D9D9D9">
                <a:alpha val="50000"/>
              </a:srgbClr>
            </a:solidFill>
            <a:ln w="12700">
              <a:miter lim="400000"/>
            </a:ln>
          </p:spPr>
          <p:txBody>
            <a:bodyPr lIns="22860" rIns="22860" anchor="ctr"/>
            <a:lstStyle/>
            <a:p>
              <a:pPr algn="ctr"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98" name="Element Number One"/>
            <p:cNvSpPr/>
            <p:nvPr/>
          </p:nvSpPr>
          <p:spPr>
            <a:xfrm>
              <a:off x="1867930" y="6288622"/>
              <a:ext cx="6101133" cy="61556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45722" tIns="45722" rIns="45722" bIns="45722">
              <a:spAutoFit/>
            </a:bodyPr>
            <a:lstStyle>
              <a:lvl1pPr algn="ctr">
                <a:defRPr sz="2400"/>
              </a:lvl1pPr>
            </a:lstStyle>
            <a:p>
              <a:pPr defTabSz="914217" hangingPunct="0"/>
              <a:r>
                <a:rPr lang="en-US" sz="1400" kern="0" dirty="0">
                  <a:solidFill>
                    <a:srgbClr val="445469"/>
                  </a:solidFill>
                  <a:latin typeface="Helvetica"/>
                  <a:sym typeface="Helvetica"/>
                </a:rPr>
                <a:t>iBGP</a:t>
              </a:r>
              <a:endParaRPr sz="1400" kern="0" dirty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</p:grpSp>
      <p:sp>
        <p:nvSpPr>
          <p:cNvPr id="99" name="Element Number Two"/>
          <p:cNvSpPr/>
          <p:nvPr/>
        </p:nvSpPr>
        <p:spPr>
          <a:xfrm>
            <a:off x="6767069" y="3363731"/>
            <a:ext cx="3050567" cy="3077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22" tIns="45722" rIns="45722" bIns="45722">
            <a:spAutoFit/>
          </a:bodyPr>
          <a:lstStyle>
            <a:lvl1pPr algn="ctr">
              <a:defRPr sz="2400"/>
            </a:lvl1pPr>
          </a:lstStyle>
          <a:p>
            <a:pPr defTabSz="914217" hangingPunct="0"/>
            <a:r>
              <a:rPr lang="en-US" sz="1400" kern="0" dirty="0">
                <a:solidFill>
                  <a:srgbClr val="445469"/>
                </a:solidFill>
                <a:latin typeface="Helvetica"/>
                <a:sym typeface="Helvetica"/>
              </a:rPr>
              <a:t>Route Reflectors</a:t>
            </a:r>
            <a:endParaRPr sz="1400" kern="0" dirty="0">
              <a:solidFill>
                <a:srgbClr val="445469"/>
              </a:solidFill>
              <a:latin typeface="Helvetica"/>
              <a:sym typeface="Helvetica"/>
            </a:endParaRPr>
          </a:p>
        </p:txBody>
      </p:sp>
      <p:grpSp>
        <p:nvGrpSpPr>
          <p:cNvPr id="100" name="Group 99"/>
          <p:cNvGrpSpPr/>
          <p:nvPr/>
        </p:nvGrpSpPr>
        <p:grpSpPr>
          <a:xfrm>
            <a:off x="6767069" y="3751998"/>
            <a:ext cx="4894616" cy="474221"/>
            <a:chOff x="1867930" y="8018345"/>
            <a:chExt cx="9789231" cy="948442"/>
          </a:xfrm>
        </p:grpSpPr>
        <p:sp>
          <p:nvSpPr>
            <p:cNvPr id="101" name="Rectangle"/>
            <p:cNvSpPr/>
            <p:nvPr/>
          </p:nvSpPr>
          <p:spPr>
            <a:xfrm>
              <a:off x="1879115" y="8018345"/>
              <a:ext cx="9778046" cy="948442"/>
            </a:xfrm>
            <a:prstGeom prst="rect">
              <a:avLst/>
            </a:prstGeom>
            <a:solidFill>
              <a:srgbClr val="D9D9D9">
                <a:alpha val="50000"/>
              </a:srgbClr>
            </a:solidFill>
            <a:ln w="12700">
              <a:miter lim="400000"/>
            </a:ln>
          </p:spPr>
          <p:txBody>
            <a:bodyPr lIns="22860" rIns="22860" anchor="ctr"/>
            <a:lstStyle/>
            <a:p>
              <a:pPr algn="ctr"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102" name="Element Number Three"/>
            <p:cNvSpPr/>
            <p:nvPr/>
          </p:nvSpPr>
          <p:spPr>
            <a:xfrm>
              <a:off x="1867930" y="8215567"/>
              <a:ext cx="6101133" cy="61556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45722" tIns="45722" rIns="45722" bIns="45722">
              <a:spAutoFit/>
            </a:bodyPr>
            <a:lstStyle>
              <a:lvl1pPr algn="ctr">
                <a:defRPr sz="2400"/>
              </a:lvl1pPr>
            </a:lstStyle>
            <a:p>
              <a:pPr defTabSz="914217" hangingPunct="0"/>
              <a:r>
                <a:rPr lang="en-US" sz="1400" kern="0" dirty="0">
                  <a:solidFill>
                    <a:srgbClr val="445469"/>
                  </a:solidFill>
                  <a:latin typeface="Helvetica"/>
                  <a:sym typeface="Helvetica"/>
                </a:rPr>
                <a:t>Static Routes</a:t>
              </a:r>
              <a:endParaRPr sz="1400" kern="0" dirty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</p:grpSp>
      <p:sp>
        <p:nvSpPr>
          <p:cNvPr id="103" name="Element Number Four"/>
          <p:cNvSpPr/>
          <p:nvPr/>
        </p:nvSpPr>
        <p:spPr>
          <a:xfrm>
            <a:off x="6767069" y="4333863"/>
            <a:ext cx="3050567" cy="3077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22" tIns="45722" rIns="45722" bIns="45722">
            <a:spAutoFit/>
          </a:bodyPr>
          <a:lstStyle>
            <a:lvl1pPr algn="ctr">
              <a:defRPr sz="2400"/>
            </a:lvl1pPr>
          </a:lstStyle>
          <a:p>
            <a:pPr defTabSz="914217" hangingPunct="0"/>
            <a:r>
              <a:rPr lang="en-US" sz="1400" kern="0" dirty="0">
                <a:solidFill>
                  <a:srgbClr val="445469"/>
                </a:solidFill>
                <a:latin typeface="Helvetica"/>
                <a:sym typeface="Helvetica"/>
              </a:rPr>
              <a:t>Route Redistribution</a:t>
            </a:r>
            <a:endParaRPr sz="1400" kern="0" dirty="0">
              <a:solidFill>
                <a:srgbClr val="445469"/>
              </a:solidFill>
              <a:latin typeface="Helvetica"/>
              <a:sym typeface="Helvetica"/>
            </a:endParaRPr>
          </a:p>
        </p:txBody>
      </p:sp>
      <p:grpSp>
        <p:nvGrpSpPr>
          <p:cNvPr id="104" name="Group 103"/>
          <p:cNvGrpSpPr/>
          <p:nvPr/>
        </p:nvGrpSpPr>
        <p:grpSpPr>
          <a:xfrm>
            <a:off x="6767069" y="4702910"/>
            <a:ext cx="4894616" cy="474221"/>
            <a:chOff x="1867930" y="9920169"/>
            <a:chExt cx="9789231" cy="948442"/>
          </a:xfrm>
        </p:grpSpPr>
        <p:sp>
          <p:nvSpPr>
            <p:cNvPr id="105" name="Rectangle"/>
            <p:cNvSpPr/>
            <p:nvPr/>
          </p:nvSpPr>
          <p:spPr>
            <a:xfrm>
              <a:off x="1879115" y="9920169"/>
              <a:ext cx="9778046" cy="948442"/>
            </a:xfrm>
            <a:prstGeom prst="rect">
              <a:avLst/>
            </a:prstGeom>
            <a:solidFill>
              <a:srgbClr val="D9D9D9">
                <a:alpha val="50000"/>
              </a:srgbClr>
            </a:solidFill>
            <a:ln w="12700">
              <a:miter lim="400000"/>
            </a:ln>
          </p:spPr>
          <p:txBody>
            <a:bodyPr lIns="22860" rIns="22860" anchor="ctr"/>
            <a:lstStyle/>
            <a:p>
              <a:pPr algn="ctr"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106" name="Element Number Five"/>
            <p:cNvSpPr/>
            <p:nvPr/>
          </p:nvSpPr>
          <p:spPr>
            <a:xfrm>
              <a:off x="1867930" y="10117391"/>
              <a:ext cx="6101133" cy="61556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45722" tIns="45722" rIns="45722" bIns="45722">
              <a:spAutoFit/>
            </a:bodyPr>
            <a:lstStyle>
              <a:lvl1pPr algn="ctr">
                <a:defRPr sz="2400"/>
              </a:lvl1pPr>
            </a:lstStyle>
            <a:p>
              <a:pPr defTabSz="914217" hangingPunct="0"/>
              <a:r>
                <a:rPr lang="en-US" sz="1400" kern="0" dirty="0">
                  <a:solidFill>
                    <a:srgbClr val="445469"/>
                  </a:solidFill>
                  <a:latin typeface="Helvetica"/>
                  <a:sym typeface="Helvetica"/>
                </a:rPr>
                <a:t>Multipath Routing</a:t>
              </a:r>
              <a:endParaRPr sz="1400" kern="0" dirty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</p:grpSp>
      <p:grpSp>
        <p:nvGrpSpPr>
          <p:cNvPr id="111" name="Group 110"/>
          <p:cNvGrpSpPr/>
          <p:nvPr/>
        </p:nvGrpSpPr>
        <p:grpSpPr>
          <a:xfrm>
            <a:off x="6772661" y="5653822"/>
            <a:ext cx="4894616" cy="474221"/>
            <a:chOff x="1867930" y="9920169"/>
            <a:chExt cx="9789231" cy="948442"/>
          </a:xfrm>
        </p:grpSpPr>
        <p:sp>
          <p:nvSpPr>
            <p:cNvPr id="112" name="Rectangle"/>
            <p:cNvSpPr/>
            <p:nvPr/>
          </p:nvSpPr>
          <p:spPr>
            <a:xfrm>
              <a:off x="1879115" y="9920169"/>
              <a:ext cx="9778046" cy="948442"/>
            </a:xfrm>
            <a:prstGeom prst="rect">
              <a:avLst/>
            </a:prstGeom>
            <a:solidFill>
              <a:srgbClr val="D9D9D9">
                <a:alpha val="50000"/>
              </a:srgbClr>
            </a:solidFill>
            <a:ln w="12700">
              <a:miter lim="400000"/>
            </a:ln>
          </p:spPr>
          <p:txBody>
            <a:bodyPr lIns="22860" rIns="22860" anchor="ctr"/>
            <a:lstStyle/>
            <a:p>
              <a:pPr algn="ctr"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113" name="Element Number Five"/>
            <p:cNvSpPr/>
            <p:nvPr/>
          </p:nvSpPr>
          <p:spPr>
            <a:xfrm>
              <a:off x="1867930" y="10117391"/>
              <a:ext cx="6101133" cy="61556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45722" tIns="45722" rIns="45722" bIns="45722">
              <a:spAutoFit/>
            </a:bodyPr>
            <a:lstStyle>
              <a:lvl1pPr algn="ctr">
                <a:defRPr sz="2400"/>
              </a:lvl1pPr>
            </a:lstStyle>
            <a:p>
              <a:pPr defTabSz="914217" hangingPunct="0"/>
              <a:r>
                <a:rPr lang="en-US" sz="1400" kern="0" dirty="0">
                  <a:solidFill>
                    <a:srgbClr val="445469"/>
                  </a:solidFill>
                  <a:latin typeface="Helvetica"/>
                  <a:sym typeface="Helvetica"/>
                </a:rPr>
                <a:t>IPV6</a:t>
              </a:r>
              <a:endParaRPr sz="1400" kern="0" dirty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</p:grpSp>
      <p:sp>
        <p:nvSpPr>
          <p:cNvPr id="114" name="Element Number Four"/>
          <p:cNvSpPr/>
          <p:nvPr/>
        </p:nvSpPr>
        <p:spPr>
          <a:xfrm>
            <a:off x="6778254" y="5283959"/>
            <a:ext cx="3050567" cy="3077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22" tIns="45722" rIns="45722" bIns="45722">
            <a:spAutoFit/>
          </a:bodyPr>
          <a:lstStyle>
            <a:lvl1pPr algn="ctr">
              <a:defRPr sz="2400"/>
            </a:lvl1pPr>
          </a:lstStyle>
          <a:p>
            <a:pPr defTabSz="914217" hangingPunct="0"/>
            <a:r>
              <a:rPr lang="en-US" sz="1400" kern="0" dirty="0">
                <a:solidFill>
                  <a:srgbClr val="445469"/>
                </a:solidFill>
                <a:latin typeface="Helvetica"/>
                <a:sym typeface="Helvetica"/>
              </a:rPr>
              <a:t>Access Control Lists</a:t>
            </a:r>
            <a:endParaRPr sz="1400" kern="0" dirty="0">
              <a:solidFill>
                <a:srgbClr val="445469"/>
              </a:solidFill>
              <a:latin typeface="Helvetica"/>
              <a:sym typeface="Helvetica"/>
            </a:endParaRPr>
          </a:p>
        </p:txBody>
      </p:sp>
      <p:sp>
        <p:nvSpPr>
          <p:cNvPr id="115" name="Shape"/>
          <p:cNvSpPr/>
          <p:nvPr/>
        </p:nvSpPr>
        <p:spPr>
          <a:xfrm>
            <a:off x="10630615" y="2938454"/>
            <a:ext cx="246558" cy="2242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5" h="21600" extrusionOk="0">
                <a:moveTo>
                  <a:pt x="8043" y="21600"/>
                </a:moveTo>
                <a:cubicBezTo>
                  <a:pt x="7769" y="21600"/>
                  <a:pt x="7477" y="21508"/>
                  <a:pt x="7164" y="21321"/>
                </a:cubicBezTo>
                <a:cubicBezTo>
                  <a:pt x="6850" y="21133"/>
                  <a:pt x="6608" y="20917"/>
                  <a:pt x="6436" y="20666"/>
                </a:cubicBezTo>
                <a:lnTo>
                  <a:pt x="266" y="11698"/>
                </a:lnTo>
                <a:cubicBezTo>
                  <a:pt x="88" y="11440"/>
                  <a:pt x="0" y="11121"/>
                  <a:pt x="0" y="10741"/>
                </a:cubicBezTo>
                <a:cubicBezTo>
                  <a:pt x="0" y="10362"/>
                  <a:pt x="88" y="10047"/>
                  <a:pt x="266" y="9799"/>
                </a:cubicBezTo>
                <a:lnTo>
                  <a:pt x="2307" y="6831"/>
                </a:lnTo>
                <a:cubicBezTo>
                  <a:pt x="2488" y="6573"/>
                  <a:pt x="2708" y="6445"/>
                  <a:pt x="2970" y="6452"/>
                </a:cubicBezTo>
                <a:cubicBezTo>
                  <a:pt x="3233" y="6459"/>
                  <a:pt x="3448" y="6583"/>
                  <a:pt x="3622" y="6831"/>
                </a:cubicBezTo>
                <a:lnTo>
                  <a:pt x="7903" y="13023"/>
                </a:lnTo>
                <a:cubicBezTo>
                  <a:pt x="8082" y="13281"/>
                  <a:pt x="8302" y="13409"/>
                  <a:pt x="8567" y="13409"/>
                </a:cubicBezTo>
                <a:cubicBezTo>
                  <a:pt x="8827" y="13409"/>
                  <a:pt x="9045" y="13281"/>
                  <a:pt x="9221" y="13023"/>
                </a:cubicBezTo>
                <a:lnTo>
                  <a:pt x="17965" y="393"/>
                </a:lnTo>
                <a:cubicBezTo>
                  <a:pt x="18144" y="127"/>
                  <a:pt x="18364" y="0"/>
                  <a:pt x="18629" y="0"/>
                </a:cubicBezTo>
                <a:cubicBezTo>
                  <a:pt x="18888" y="0"/>
                  <a:pt x="19109" y="127"/>
                  <a:pt x="19292" y="393"/>
                </a:cubicBezTo>
                <a:lnTo>
                  <a:pt x="21333" y="3339"/>
                </a:lnTo>
                <a:cubicBezTo>
                  <a:pt x="21511" y="3601"/>
                  <a:pt x="21600" y="3920"/>
                  <a:pt x="21595" y="4299"/>
                </a:cubicBezTo>
                <a:cubicBezTo>
                  <a:pt x="21590" y="4678"/>
                  <a:pt x="21502" y="4993"/>
                  <a:pt x="21333" y="5241"/>
                </a:cubicBezTo>
                <a:lnTo>
                  <a:pt x="10664" y="20666"/>
                </a:lnTo>
                <a:cubicBezTo>
                  <a:pt x="10482" y="20931"/>
                  <a:pt x="10237" y="21147"/>
                  <a:pt x="9929" y="21331"/>
                </a:cubicBezTo>
                <a:cubicBezTo>
                  <a:pt x="9620" y="21512"/>
                  <a:pt x="9339" y="21600"/>
                  <a:pt x="9079" y="21600"/>
                </a:cubicBezTo>
                <a:lnTo>
                  <a:pt x="8043" y="2160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22860" rIns="22860" anchor="ctr"/>
          <a:lstStyle/>
          <a:p>
            <a:pPr defTabSz="457097" hangingPunct="0">
              <a:defRPr sz="5800">
                <a:solidFill>
                  <a:srgbClr val="FFFFFF"/>
                </a:solidFill>
                <a:effectLst>
                  <a:outerShdw blurRad="38100" dist="38100" dir="2700000" rotWithShape="0">
                    <a:srgbClr val="000000"/>
                  </a:outerShdw>
                </a:effectLst>
              </a:defRPr>
            </a:pPr>
            <a:endParaRPr sz="2900" kern="0">
              <a:solidFill>
                <a:srgbClr val="FFFFFF"/>
              </a:solidFill>
              <a:effectLst>
                <a:outerShdw blurRad="38100" dist="38100" dir="2700000" rotWithShape="0">
                  <a:srgbClr val="000000"/>
                </a:outerShdw>
              </a:effectLst>
              <a:latin typeface="Helvetica"/>
              <a:sym typeface="Helvetica"/>
            </a:endParaRPr>
          </a:p>
        </p:txBody>
      </p:sp>
      <p:sp>
        <p:nvSpPr>
          <p:cNvPr id="117" name="Shape"/>
          <p:cNvSpPr/>
          <p:nvPr/>
        </p:nvSpPr>
        <p:spPr>
          <a:xfrm>
            <a:off x="10622377" y="4331161"/>
            <a:ext cx="246558" cy="2242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5" h="21600" extrusionOk="0">
                <a:moveTo>
                  <a:pt x="8043" y="21600"/>
                </a:moveTo>
                <a:cubicBezTo>
                  <a:pt x="7769" y="21600"/>
                  <a:pt x="7477" y="21508"/>
                  <a:pt x="7164" y="21321"/>
                </a:cubicBezTo>
                <a:cubicBezTo>
                  <a:pt x="6850" y="21133"/>
                  <a:pt x="6608" y="20917"/>
                  <a:pt x="6436" y="20666"/>
                </a:cubicBezTo>
                <a:lnTo>
                  <a:pt x="266" y="11698"/>
                </a:lnTo>
                <a:cubicBezTo>
                  <a:pt x="88" y="11440"/>
                  <a:pt x="0" y="11121"/>
                  <a:pt x="0" y="10741"/>
                </a:cubicBezTo>
                <a:cubicBezTo>
                  <a:pt x="0" y="10362"/>
                  <a:pt x="88" y="10047"/>
                  <a:pt x="266" y="9799"/>
                </a:cubicBezTo>
                <a:lnTo>
                  <a:pt x="2307" y="6831"/>
                </a:lnTo>
                <a:cubicBezTo>
                  <a:pt x="2488" y="6573"/>
                  <a:pt x="2708" y="6445"/>
                  <a:pt x="2970" y="6452"/>
                </a:cubicBezTo>
                <a:cubicBezTo>
                  <a:pt x="3233" y="6459"/>
                  <a:pt x="3448" y="6583"/>
                  <a:pt x="3622" y="6831"/>
                </a:cubicBezTo>
                <a:lnTo>
                  <a:pt x="7903" y="13023"/>
                </a:lnTo>
                <a:cubicBezTo>
                  <a:pt x="8082" y="13281"/>
                  <a:pt x="8302" y="13409"/>
                  <a:pt x="8567" y="13409"/>
                </a:cubicBezTo>
                <a:cubicBezTo>
                  <a:pt x="8827" y="13409"/>
                  <a:pt x="9045" y="13281"/>
                  <a:pt x="9221" y="13023"/>
                </a:cubicBezTo>
                <a:lnTo>
                  <a:pt x="17965" y="393"/>
                </a:lnTo>
                <a:cubicBezTo>
                  <a:pt x="18144" y="127"/>
                  <a:pt x="18364" y="0"/>
                  <a:pt x="18629" y="0"/>
                </a:cubicBezTo>
                <a:cubicBezTo>
                  <a:pt x="18888" y="0"/>
                  <a:pt x="19109" y="127"/>
                  <a:pt x="19292" y="393"/>
                </a:cubicBezTo>
                <a:lnTo>
                  <a:pt x="21333" y="3339"/>
                </a:lnTo>
                <a:cubicBezTo>
                  <a:pt x="21511" y="3601"/>
                  <a:pt x="21600" y="3920"/>
                  <a:pt x="21595" y="4299"/>
                </a:cubicBezTo>
                <a:cubicBezTo>
                  <a:pt x="21590" y="4678"/>
                  <a:pt x="21502" y="4993"/>
                  <a:pt x="21333" y="5241"/>
                </a:cubicBezTo>
                <a:lnTo>
                  <a:pt x="10664" y="20666"/>
                </a:lnTo>
                <a:cubicBezTo>
                  <a:pt x="10482" y="20931"/>
                  <a:pt x="10237" y="21147"/>
                  <a:pt x="9929" y="21331"/>
                </a:cubicBezTo>
                <a:cubicBezTo>
                  <a:pt x="9620" y="21512"/>
                  <a:pt x="9339" y="21600"/>
                  <a:pt x="9079" y="21600"/>
                </a:cubicBezTo>
                <a:lnTo>
                  <a:pt x="8043" y="2160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22860" rIns="22860" anchor="ctr"/>
          <a:lstStyle/>
          <a:p>
            <a:pPr defTabSz="457097" hangingPunct="0">
              <a:defRPr sz="5800">
                <a:solidFill>
                  <a:srgbClr val="FFFFFF"/>
                </a:solidFill>
                <a:effectLst>
                  <a:outerShdw blurRad="38100" dist="38100" dir="2700000" rotWithShape="0">
                    <a:srgbClr val="000000"/>
                  </a:outerShdw>
                </a:effectLst>
              </a:defRPr>
            </a:pPr>
            <a:endParaRPr sz="2900" kern="0">
              <a:solidFill>
                <a:srgbClr val="FFFFFF"/>
              </a:solidFill>
              <a:effectLst>
                <a:outerShdw blurRad="38100" dist="38100" dir="2700000" rotWithShape="0">
                  <a:srgbClr val="000000"/>
                </a:outerShdw>
              </a:effectLst>
              <a:latin typeface="Helvetica"/>
              <a:sym typeface="Helvetica"/>
            </a:endParaRPr>
          </a:p>
        </p:txBody>
      </p:sp>
      <p:sp>
        <p:nvSpPr>
          <p:cNvPr id="118" name="Shape"/>
          <p:cNvSpPr/>
          <p:nvPr/>
        </p:nvSpPr>
        <p:spPr>
          <a:xfrm>
            <a:off x="10630614" y="3876268"/>
            <a:ext cx="246558" cy="2242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5" h="21600" extrusionOk="0">
                <a:moveTo>
                  <a:pt x="8043" y="21600"/>
                </a:moveTo>
                <a:cubicBezTo>
                  <a:pt x="7769" y="21600"/>
                  <a:pt x="7477" y="21508"/>
                  <a:pt x="7164" y="21321"/>
                </a:cubicBezTo>
                <a:cubicBezTo>
                  <a:pt x="6850" y="21133"/>
                  <a:pt x="6608" y="20917"/>
                  <a:pt x="6436" y="20666"/>
                </a:cubicBezTo>
                <a:lnTo>
                  <a:pt x="266" y="11698"/>
                </a:lnTo>
                <a:cubicBezTo>
                  <a:pt x="88" y="11440"/>
                  <a:pt x="0" y="11121"/>
                  <a:pt x="0" y="10741"/>
                </a:cubicBezTo>
                <a:cubicBezTo>
                  <a:pt x="0" y="10362"/>
                  <a:pt x="88" y="10047"/>
                  <a:pt x="266" y="9799"/>
                </a:cubicBezTo>
                <a:lnTo>
                  <a:pt x="2307" y="6831"/>
                </a:lnTo>
                <a:cubicBezTo>
                  <a:pt x="2488" y="6573"/>
                  <a:pt x="2708" y="6445"/>
                  <a:pt x="2970" y="6452"/>
                </a:cubicBezTo>
                <a:cubicBezTo>
                  <a:pt x="3233" y="6459"/>
                  <a:pt x="3448" y="6583"/>
                  <a:pt x="3622" y="6831"/>
                </a:cubicBezTo>
                <a:lnTo>
                  <a:pt x="7903" y="13023"/>
                </a:lnTo>
                <a:cubicBezTo>
                  <a:pt x="8082" y="13281"/>
                  <a:pt x="8302" y="13409"/>
                  <a:pt x="8567" y="13409"/>
                </a:cubicBezTo>
                <a:cubicBezTo>
                  <a:pt x="8827" y="13409"/>
                  <a:pt x="9045" y="13281"/>
                  <a:pt x="9221" y="13023"/>
                </a:cubicBezTo>
                <a:lnTo>
                  <a:pt x="17965" y="393"/>
                </a:lnTo>
                <a:cubicBezTo>
                  <a:pt x="18144" y="127"/>
                  <a:pt x="18364" y="0"/>
                  <a:pt x="18629" y="0"/>
                </a:cubicBezTo>
                <a:cubicBezTo>
                  <a:pt x="18888" y="0"/>
                  <a:pt x="19109" y="127"/>
                  <a:pt x="19292" y="393"/>
                </a:cubicBezTo>
                <a:lnTo>
                  <a:pt x="21333" y="3339"/>
                </a:lnTo>
                <a:cubicBezTo>
                  <a:pt x="21511" y="3601"/>
                  <a:pt x="21600" y="3920"/>
                  <a:pt x="21595" y="4299"/>
                </a:cubicBezTo>
                <a:cubicBezTo>
                  <a:pt x="21590" y="4678"/>
                  <a:pt x="21502" y="4993"/>
                  <a:pt x="21333" y="5241"/>
                </a:cubicBezTo>
                <a:lnTo>
                  <a:pt x="10664" y="20666"/>
                </a:lnTo>
                <a:cubicBezTo>
                  <a:pt x="10482" y="20931"/>
                  <a:pt x="10237" y="21147"/>
                  <a:pt x="9929" y="21331"/>
                </a:cubicBezTo>
                <a:cubicBezTo>
                  <a:pt x="9620" y="21512"/>
                  <a:pt x="9339" y="21600"/>
                  <a:pt x="9079" y="21600"/>
                </a:cubicBezTo>
                <a:lnTo>
                  <a:pt x="8043" y="2160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22860" rIns="22860" anchor="ctr"/>
          <a:lstStyle/>
          <a:p>
            <a:pPr defTabSz="457097" hangingPunct="0">
              <a:defRPr sz="5800">
                <a:solidFill>
                  <a:srgbClr val="FFFFFF"/>
                </a:solidFill>
                <a:effectLst>
                  <a:outerShdw blurRad="38100" dist="38100" dir="2700000" rotWithShape="0">
                    <a:srgbClr val="000000"/>
                  </a:outerShdw>
                </a:effectLst>
              </a:defRPr>
            </a:pPr>
            <a:endParaRPr sz="2900" kern="0">
              <a:solidFill>
                <a:srgbClr val="FFFFFF"/>
              </a:solidFill>
              <a:effectLst>
                <a:outerShdw blurRad="38100" dist="38100" dir="2700000" rotWithShape="0">
                  <a:srgbClr val="000000"/>
                </a:outerShdw>
              </a:effectLst>
              <a:latin typeface="Helvetica"/>
              <a:sym typeface="Helvetica"/>
            </a:endParaRPr>
          </a:p>
        </p:txBody>
      </p:sp>
      <p:sp>
        <p:nvSpPr>
          <p:cNvPr id="119" name="Shape"/>
          <p:cNvSpPr/>
          <p:nvPr/>
        </p:nvSpPr>
        <p:spPr>
          <a:xfrm>
            <a:off x="10614947" y="4817432"/>
            <a:ext cx="246558" cy="2242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5" h="21600" extrusionOk="0">
                <a:moveTo>
                  <a:pt x="8043" y="21600"/>
                </a:moveTo>
                <a:cubicBezTo>
                  <a:pt x="7769" y="21600"/>
                  <a:pt x="7477" y="21508"/>
                  <a:pt x="7164" y="21321"/>
                </a:cubicBezTo>
                <a:cubicBezTo>
                  <a:pt x="6850" y="21133"/>
                  <a:pt x="6608" y="20917"/>
                  <a:pt x="6436" y="20666"/>
                </a:cubicBezTo>
                <a:lnTo>
                  <a:pt x="266" y="11698"/>
                </a:lnTo>
                <a:cubicBezTo>
                  <a:pt x="88" y="11440"/>
                  <a:pt x="0" y="11121"/>
                  <a:pt x="0" y="10741"/>
                </a:cubicBezTo>
                <a:cubicBezTo>
                  <a:pt x="0" y="10362"/>
                  <a:pt x="88" y="10047"/>
                  <a:pt x="266" y="9799"/>
                </a:cubicBezTo>
                <a:lnTo>
                  <a:pt x="2307" y="6831"/>
                </a:lnTo>
                <a:cubicBezTo>
                  <a:pt x="2488" y="6573"/>
                  <a:pt x="2708" y="6445"/>
                  <a:pt x="2970" y="6452"/>
                </a:cubicBezTo>
                <a:cubicBezTo>
                  <a:pt x="3233" y="6459"/>
                  <a:pt x="3448" y="6583"/>
                  <a:pt x="3622" y="6831"/>
                </a:cubicBezTo>
                <a:lnTo>
                  <a:pt x="7903" y="13023"/>
                </a:lnTo>
                <a:cubicBezTo>
                  <a:pt x="8082" y="13281"/>
                  <a:pt x="8302" y="13409"/>
                  <a:pt x="8567" y="13409"/>
                </a:cubicBezTo>
                <a:cubicBezTo>
                  <a:pt x="8827" y="13409"/>
                  <a:pt x="9045" y="13281"/>
                  <a:pt x="9221" y="13023"/>
                </a:cubicBezTo>
                <a:lnTo>
                  <a:pt x="17965" y="393"/>
                </a:lnTo>
                <a:cubicBezTo>
                  <a:pt x="18144" y="127"/>
                  <a:pt x="18364" y="0"/>
                  <a:pt x="18629" y="0"/>
                </a:cubicBezTo>
                <a:cubicBezTo>
                  <a:pt x="18888" y="0"/>
                  <a:pt x="19109" y="127"/>
                  <a:pt x="19292" y="393"/>
                </a:cubicBezTo>
                <a:lnTo>
                  <a:pt x="21333" y="3339"/>
                </a:lnTo>
                <a:cubicBezTo>
                  <a:pt x="21511" y="3601"/>
                  <a:pt x="21600" y="3920"/>
                  <a:pt x="21595" y="4299"/>
                </a:cubicBezTo>
                <a:cubicBezTo>
                  <a:pt x="21590" y="4678"/>
                  <a:pt x="21502" y="4993"/>
                  <a:pt x="21333" y="5241"/>
                </a:cubicBezTo>
                <a:lnTo>
                  <a:pt x="10664" y="20666"/>
                </a:lnTo>
                <a:cubicBezTo>
                  <a:pt x="10482" y="20931"/>
                  <a:pt x="10237" y="21147"/>
                  <a:pt x="9929" y="21331"/>
                </a:cubicBezTo>
                <a:cubicBezTo>
                  <a:pt x="9620" y="21512"/>
                  <a:pt x="9339" y="21600"/>
                  <a:pt x="9079" y="21600"/>
                </a:cubicBezTo>
                <a:lnTo>
                  <a:pt x="8043" y="2160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22860" rIns="22860" anchor="ctr"/>
          <a:lstStyle/>
          <a:p>
            <a:pPr defTabSz="457097" hangingPunct="0">
              <a:defRPr sz="5800">
                <a:solidFill>
                  <a:srgbClr val="FFFFFF"/>
                </a:solidFill>
                <a:effectLst>
                  <a:outerShdw blurRad="38100" dist="38100" dir="2700000" rotWithShape="0">
                    <a:srgbClr val="000000"/>
                  </a:outerShdw>
                </a:effectLst>
              </a:defRPr>
            </a:pPr>
            <a:endParaRPr sz="2900" kern="0">
              <a:solidFill>
                <a:srgbClr val="FFFFFF"/>
              </a:solidFill>
              <a:effectLst>
                <a:outerShdw blurRad="38100" dist="38100" dir="2700000" rotWithShape="0">
                  <a:srgbClr val="000000"/>
                </a:outerShdw>
              </a:effectLst>
              <a:latin typeface="Helvetica"/>
              <a:sym typeface="Helvetica"/>
            </a:endParaRPr>
          </a:p>
        </p:txBody>
      </p:sp>
      <p:sp>
        <p:nvSpPr>
          <p:cNvPr id="120" name="Shape"/>
          <p:cNvSpPr/>
          <p:nvPr/>
        </p:nvSpPr>
        <p:spPr>
          <a:xfrm>
            <a:off x="10599280" y="5303338"/>
            <a:ext cx="246558" cy="2242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5" h="21600" extrusionOk="0">
                <a:moveTo>
                  <a:pt x="8043" y="21600"/>
                </a:moveTo>
                <a:cubicBezTo>
                  <a:pt x="7769" y="21600"/>
                  <a:pt x="7477" y="21508"/>
                  <a:pt x="7164" y="21321"/>
                </a:cubicBezTo>
                <a:cubicBezTo>
                  <a:pt x="6850" y="21133"/>
                  <a:pt x="6608" y="20917"/>
                  <a:pt x="6436" y="20666"/>
                </a:cubicBezTo>
                <a:lnTo>
                  <a:pt x="266" y="11698"/>
                </a:lnTo>
                <a:cubicBezTo>
                  <a:pt x="88" y="11440"/>
                  <a:pt x="0" y="11121"/>
                  <a:pt x="0" y="10741"/>
                </a:cubicBezTo>
                <a:cubicBezTo>
                  <a:pt x="0" y="10362"/>
                  <a:pt x="88" y="10047"/>
                  <a:pt x="266" y="9799"/>
                </a:cubicBezTo>
                <a:lnTo>
                  <a:pt x="2307" y="6831"/>
                </a:lnTo>
                <a:cubicBezTo>
                  <a:pt x="2488" y="6573"/>
                  <a:pt x="2708" y="6445"/>
                  <a:pt x="2970" y="6452"/>
                </a:cubicBezTo>
                <a:cubicBezTo>
                  <a:pt x="3233" y="6459"/>
                  <a:pt x="3448" y="6583"/>
                  <a:pt x="3622" y="6831"/>
                </a:cubicBezTo>
                <a:lnTo>
                  <a:pt x="7903" y="13023"/>
                </a:lnTo>
                <a:cubicBezTo>
                  <a:pt x="8082" y="13281"/>
                  <a:pt x="8302" y="13409"/>
                  <a:pt x="8567" y="13409"/>
                </a:cubicBezTo>
                <a:cubicBezTo>
                  <a:pt x="8827" y="13409"/>
                  <a:pt x="9045" y="13281"/>
                  <a:pt x="9221" y="13023"/>
                </a:cubicBezTo>
                <a:lnTo>
                  <a:pt x="17965" y="393"/>
                </a:lnTo>
                <a:cubicBezTo>
                  <a:pt x="18144" y="127"/>
                  <a:pt x="18364" y="0"/>
                  <a:pt x="18629" y="0"/>
                </a:cubicBezTo>
                <a:cubicBezTo>
                  <a:pt x="18888" y="0"/>
                  <a:pt x="19109" y="127"/>
                  <a:pt x="19292" y="393"/>
                </a:cubicBezTo>
                <a:lnTo>
                  <a:pt x="21333" y="3339"/>
                </a:lnTo>
                <a:cubicBezTo>
                  <a:pt x="21511" y="3601"/>
                  <a:pt x="21600" y="3920"/>
                  <a:pt x="21595" y="4299"/>
                </a:cubicBezTo>
                <a:cubicBezTo>
                  <a:pt x="21590" y="4678"/>
                  <a:pt x="21502" y="4993"/>
                  <a:pt x="21333" y="5241"/>
                </a:cubicBezTo>
                <a:lnTo>
                  <a:pt x="10664" y="20666"/>
                </a:lnTo>
                <a:cubicBezTo>
                  <a:pt x="10482" y="20931"/>
                  <a:pt x="10237" y="21147"/>
                  <a:pt x="9929" y="21331"/>
                </a:cubicBezTo>
                <a:cubicBezTo>
                  <a:pt x="9620" y="21512"/>
                  <a:pt x="9339" y="21600"/>
                  <a:pt x="9079" y="21600"/>
                </a:cubicBezTo>
                <a:lnTo>
                  <a:pt x="8043" y="2160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22860" rIns="22860" anchor="ctr"/>
          <a:lstStyle/>
          <a:p>
            <a:pPr defTabSz="457097" hangingPunct="0">
              <a:defRPr sz="5800">
                <a:solidFill>
                  <a:srgbClr val="FFFFFF"/>
                </a:solidFill>
                <a:effectLst>
                  <a:outerShdw blurRad="38100" dist="38100" dir="2700000" rotWithShape="0">
                    <a:srgbClr val="000000"/>
                  </a:outerShdw>
                </a:effectLst>
              </a:defRPr>
            </a:pPr>
            <a:endParaRPr sz="2900" kern="0">
              <a:solidFill>
                <a:srgbClr val="FFFFFF"/>
              </a:solidFill>
              <a:effectLst>
                <a:outerShdw blurRad="38100" dist="38100" dir="2700000" rotWithShape="0">
                  <a:srgbClr val="000000"/>
                </a:outerShdw>
              </a:effectLst>
              <a:latin typeface="Helvetica"/>
              <a:sym typeface="Helvetica"/>
            </a:endParaRPr>
          </a:p>
        </p:txBody>
      </p:sp>
      <p:sp>
        <p:nvSpPr>
          <p:cNvPr id="123" name="Shape"/>
          <p:cNvSpPr/>
          <p:nvPr/>
        </p:nvSpPr>
        <p:spPr>
          <a:xfrm>
            <a:off x="10610493" y="5777642"/>
            <a:ext cx="224131" cy="2251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192" y="17892"/>
                </a:moveTo>
                <a:cubicBezTo>
                  <a:pt x="21462" y="18165"/>
                  <a:pt x="21600" y="18476"/>
                  <a:pt x="21600" y="18825"/>
                </a:cubicBezTo>
                <a:cubicBezTo>
                  <a:pt x="21600" y="19177"/>
                  <a:pt x="21462" y="19491"/>
                  <a:pt x="21192" y="19761"/>
                </a:cubicBezTo>
                <a:lnTo>
                  <a:pt x="19785" y="21193"/>
                </a:lnTo>
                <a:cubicBezTo>
                  <a:pt x="19515" y="21466"/>
                  <a:pt x="19197" y="21600"/>
                  <a:pt x="18830" y="21600"/>
                </a:cubicBezTo>
                <a:cubicBezTo>
                  <a:pt x="18466" y="21600"/>
                  <a:pt x="18151" y="21466"/>
                  <a:pt x="17890" y="21193"/>
                </a:cubicBezTo>
                <a:lnTo>
                  <a:pt x="10800" y="14102"/>
                </a:lnTo>
                <a:lnTo>
                  <a:pt x="3684" y="21193"/>
                </a:lnTo>
                <a:cubicBezTo>
                  <a:pt x="3410" y="21466"/>
                  <a:pt x="3099" y="21600"/>
                  <a:pt x="2749" y="21600"/>
                </a:cubicBezTo>
                <a:cubicBezTo>
                  <a:pt x="2397" y="21600"/>
                  <a:pt x="2083" y="21466"/>
                  <a:pt x="1815" y="21193"/>
                </a:cubicBezTo>
                <a:lnTo>
                  <a:pt x="408" y="19788"/>
                </a:lnTo>
                <a:cubicBezTo>
                  <a:pt x="135" y="19521"/>
                  <a:pt x="0" y="19201"/>
                  <a:pt x="0" y="18840"/>
                </a:cubicBezTo>
                <a:cubicBezTo>
                  <a:pt x="0" y="18482"/>
                  <a:pt x="135" y="18165"/>
                  <a:pt x="408" y="17892"/>
                </a:cubicBezTo>
                <a:lnTo>
                  <a:pt x="7556" y="10731"/>
                </a:lnTo>
                <a:lnTo>
                  <a:pt x="408" y="3708"/>
                </a:lnTo>
                <a:cubicBezTo>
                  <a:pt x="135" y="3435"/>
                  <a:pt x="0" y="3121"/>
                  <a:pt x="0" y="2760"/>
                </a:cubicBezTo>
                <a:cubicBezTo>
                  <a:pt x="0" y="2399"/>
                  <a:pt x="135" y="2082"/>
                  <a:pt x="408" y="1815"/>
                </a:cubicBezTo>
                <a:lnTo>
                  <a:pt x="1815" y="407"/>
                </a:lnTo>
                <a:cubicBezTo>
                  <a:pt x="2085" y="135"/>
                  <a:pt x="2403" y="0"/>
                  <a:pt x="2770" y="0"/>
                </a:cubicBezTo>
                <a:cubicBezTo>
                  <a:pt x="3134" y="0"/>
                  <a:pt x="3449" y="134"/>
                  <a:pt x="3710" y="407"/>
                </a:cubicBezTo>
                <a:lnTo>
                  <a:pt x="10800" y="7486"/>
                </a:lnTo>
                <a:lnTo>
                  <a:pt x="17890" y="407"/>
                </a:lnTo>
                <a:cubicBezTo>
                  <a:pt x="18160" y="135"/>
                  <a:pt x="18477" y="0"/>
                  <a:pt x="18839" y="0"/>
                </a:cubicBezTo>
                <a:cubicBezTo>
                  <a:pt x="19197" y="0"/>
                  <a:pt x="19515" y="134"/>
                  <a:pt x="19785" y="407"/>
                </a:cubicBezTo>
                <a:lnTo>
                  <a:pt x="21192" y="1815"/>
                </a:lnTo>
                <a:cubicBezTo>
                  <a:pt x="21462" y="2082"/>
                  <a:pt x="21600" y="2402"/>
                  <a:pt x="21600" y="2769"/>
                </a:cubicBezTo>
                <a:cubicBezTo>
                  <a:pt x="21600" y="3133"/>
                  <a:pt x="21462" y="3447"/>
                  <a:pt x="21192" y="3708"/>
                </a:cubicBezTo>
                <a:lnTo>
                  <a:pt x="14044" y="10870"/>
                </a:lnTo>
                <a:lnTo>
                  <a:pt x="21192" y="17892"/>
                </a:lnTo>
                <a:close/>
              </a:path>
            </a:pathLst>
          </a:custGeom>
          <a:solidFill>
            <a:srgbClr val="445369"/>
          </a:solidFill>
          <a:ln w="12700">
            <a:miter lim="400000"/>
          </a:ln>
        </p:spPr>
        <p:txBody>
          <a:bodyPr lIns="22860" rIns="22860" anchor="ctr"/>
          <a:lstStyle/>
          <a:p>
            <a:pPr defTabSz="457097" hangingPunct="0">
              <a:defRPr sz="5800">
                <a:solidFill>
                  <a:srgbClr val="FFFFFF"/>
                </a:solidFill>
                <a:effectLst>
                  <a:outerShdw blurRad="38100" dist="38100" dir="2700000" rotWithShape="0">
                    <a:srgbClr val="000000"/>
                  </a:outerShdw>
                </a:effectLst>
              </a:defRPr>
            </a:pPr>
            <a:endParaRPr sz="2900" kern="0">
              <a:solidFill>
                <a:srgbClr val="FFFFFF"/>
              </a:solidFill>
              <a:effectLst>
                <a:outerShdw blurRad="38100" dist="38100" dir="2700000" rotWithShape="0">
                  <a:srgbClr val="000000"/>
                </a:outerShdw>
              </a:effectLst>
              <a:latin typeface="Helvetica"/>
              <a:sym typeface="Helvetica"/>
            </a:endParaRPr>
          </a:p>
        </p:txBody>
      </p:sp>
      <p:sp>
        <p:nvSpPr>
          <p:cNvPr id="66" name="Line"/>
          <p:cNvSpPr/>
          <p:nvPr/>
        </p:nvSpPr>
        <p:spPr>
          <a:xfrm flipH="1">
            <a:off x="6764986" y="2791539"/>
            <a:ext cx="8099" cy="3339518"/>
          </a:xfrm>
          <a:prstGeom prst="line">
            <a:avLst/>
          </a:prstGeom>
          <a:ln w="6350">
            <a:solidFill>
              <a:srgbClr val="D9D9D9"/>
            </a:solidFill>
            <a:miter/>
          </a:ln>
        </p:spPr>
        <p:txBody>
          <a:bodyPr lIns="22860" rIns="22860"/>
          <a:lstStyle/>
          <a:p>
            <a:pPr defTabSz="914217" hangingPunct="0"/>
            <a:endParaRPr kern="0">
              <a:solidFill>
                <a:srgbClr val="445469"/>
              </a:solidFill>
              <a:latin typeface="Helvetica"/>
              <a:sym typeface="Helvetica"/>
            </a:endParaRPr>
          </a:p>
        </p:txBody>
      </p:sp>
      <p:sp>
        <p:nvSpPr>
          <p:cNvPr id="70" name="Line"/>
          <p:cNvSpPr/>
          <p:nvPr/>
        </p:nvSpPr>
        <p:spPr>
          <a:xfrm flipH="1">
            <a:off x="1212067" y="2788525"/>
            <a:ext cx="0" cy="3339518"/>
          </a:xfrm>
          <a:prstGeom prst="line">
            <a:avLst/>
          </a:prstGeom>
          <a:ln w="6350">
            <a:solidFill>
              <a:srgbClr val="D9D9D9"/>
            </a:solidFill>
            <a:miter/>
          </a:ln>
        </p:spPr>
        <p:txBody>
          <a:bodyPr lIns="22860" rIns="22860"/>
          <a:lstStyle/>
          <a:p>
            <a:pPr defTabSz="914217" hangingPunct="0"/>
            <a:endParaRPr kern="0">
              <a:solidFill>
                <a:srgbClr val="445469"/>
              </a:solidFill>
              <a:latin typeface="Helvetica"/>
              <a:sym typeface="Helvetica"/>
            </a:endParaRPr>
          </a:p>
        </p:txBody>
      </p:sp>
      <p:sp>
        <p:nvSpPr>
          <p:cNvPr id="71" name="Column Title"/>
          <p:cNvSpPr/>
          <p:nvPr/>
        </p:nvSpPr>
        <p:spPr>
          <a:xfrm>
            <a:off x="6778254" y="2351263"/>
            <a:ext cx="3050567" cy="3693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22" tIns="45722" rIns="45722" bIns="45722">
            <a:spAutoFit/>
          </a:bodyPr>
          <a:lstStyle>
            <a:lvl1pPr algn="ctr"/>
          </a:lstStyle>
          <a:p>
            <a:pPr defTabSz="914217" hangingPunct="0"/>
            <a:r>
              <a:rPr lang="en-US" kern="0" dirty="0">
                <a:solidFill>
                  <a:srgbClr val="445469"/>
                </a:solidFill>
                <a:latin typeface="Helvetica"/>
                <a:sym typeface="Helvetica"/>
              </a:rPr>
              <a:t>Continued</a:t>
            </a:r>
            <a:r>
              <a:rPr lang="mr-IN" kern="0" dirty="0">
                <a:solidFill>
                  <a:srgbClr val="445469"/>
                </a:solidFill>
                <a:latin typeface="Helvetica"/>
                <a:sym typeface="Helvetica"/>
              </a:rPr>
              <a:t>…</a:t>
            </a:r>
            <a:endParaRPr kern="0" dirty="0">
              <a:solidFill>
                <a:srgbClr val="445469"/>
              </a:solidFill>
              <a:latin typeface="Helvetica"/>
              <a:sym typeface="Helvetica"/>
            </a:endParaRPr>
          </a:p>
        </p:txBody>
      </p:sp>
      <p:sp>
        <p:nvSpPr>
          <p:cNvPr id="68" name="Shape"/>
          <p:cNvSpPr/>
          <p:nvPr/>
        </p:nvSpPr>
        <p:spPr>
          <a:xfrm>
            <a:off x="10622939" y="3388620"/>
            <a:ext cx="246558" cy="2242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5" h="21600" extrusionOk="0">
                <a:moveTo>
                  <a:pt x="8043" y="21600"/>
                </a:moveTo>
                <a:cubicBezTo>
                  <a:pt x="7769" y="21600"/>
                  <a:pt x="7477" y="21508"/>
                  <a:pt x="7164" y="21321"/>
                </a:cubicBezTo>
                <a:cubicBezTo>
                  <a:pt x="6850" y="21133"/>
                  <a:pt x="6608" y="20917"/>
                  <a:pt x="6436" y="20666"/>
                </a:cubicBezTo>
                <a:lnTo>
                  <a:pt x="266" y="11698"/>
                </a:lnTo>
                <a:cubicBezTo>
                  <a:pt x="88" y="11440"/>
                  <a:pt x="0" y="11121"/>
                  <a:pt x="0" y="10741"/>
                </a:cubicBezTo>
                <a:cubicBezTo>
                  <a:pt x="0" y="10362"/>
                  <a:pt x="88" y="10047"/>
                  <a:pt x="266" y="9799"/>
                </a:cubicBezTo>
                <a:lnTo>
                  <a:pt x="2307" y="6831"/>
                </a:lnTo>
                <a:cubicBezTo>
                  <a:pt x="2488" y="6573"/>
                  <a:pt x="2708" y="6445"/>
                  <a:pt x="2970" y="6452"/>
                </a:cubicBezTo>
                <a:cubicBezTo>
                  <a:pt x="3233" y="6459"/>
                  <a:pt x="3448" y="6583"/>
                  <a:pt x="3622" y="6831"/>
                </a:cubicBezTo>
                <a:lnTo>
                  <a:pt x="7903" y="13023"/>
                </a:lnTo>
                <a:cubicBezTo>
                  <a:pt x="8082" y="13281"/>
                  <a:pt x="8302" y="13409"/>
                  <a:pt x="8567" y="13409"/>
                </a:cubicBezTo>
                <a:cubicBezTo>
                  <a:pt x="8827" y="13409"/>
                  <a:pt x="9045" y="13281"/>
                  <a:pt x="9221" y="13023"/>
                </a:cubicBezTo>
                <a:lnTo>
                  <a:pt x="17965" y="393"/>
                </a:lnTo>
                <a:cubicBezTo>
                  <a:pt x="18144" y="127"/>
                  <a:pt x="18364" y="0"/>
                  <a:pt x="18629" y="0"/>
                </a:cubicBezTo>
                <a:cubicBezTo>
                  <a:pt x="18888" y="0"/>
                  <a:pt x="19109" y="127"/>
                  <a:pt x="19292" y="393"/>
                </a:cubicBezTo>
                <a:lnTo>
                  <a:pt x="21333" y="3339"/>
                </a:lnTo>
                <a:cubicBezTo>
                  <a:pt x="21511" y="3601"/>
                  <a:pt x="21600" y="3920"/>
                  <a:pt x="21595" y="4299"/>
                </a:cubicBezTo>
                <a:cubicBezTo>
                  <a:pt x="21590" y="4678"/>
                  <a:pt x="21502" y="4993"/>
                  <a:pt x="21333" y="5241"/>
                </a:cubicBezTo>
                <a:lnTo>
                  <a:pt x="10664" y="20666"/>
                </a:lnTo>
                <a:cubicBezTo>
                  <a:pt x="10482" y="20931"/>
                  <a:pt x="10237" y="21147"/>
                  <a:pt x="9929" y="21331"/>
                </a:cubicBezTo>
                <a:cubicBezTo>
                  <a:pt x="9620" y="21512"/>
                  <a:pt x="9339" y="21600"/>
                  <a:pt x="9079" y="21600"/>
                </a:cubicBezTo>
                <a:lnTo>
                  <a:pt x="8043" y="2160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22860" rIns="22860" anchor="ctr"/>
          <a:lstStyle/>
          <a:p>
            <a:pPr defTabSz="457097" hangingPunct="0">
              <a:defRPr sz="5800">
                <a:solidFill>
                  <a:srgbClr val="FFFFFF"/>
                </a:solidFill>
                <a:effectLst>
                  <a:outerShdw blurRad="38100" dist="38100" dir="2700000" rotWithShape="0">
                    <a:srgbClr val="000000"/>
                  </a:outerShdw>
                </a:effectLst>
              </a:defRPr>
            </a:pPr>
            <a:endParaRPr sz="2900" kern="0">
              <a:solidFill>
                <a:srgbClr val="FFFFFF"/>
              </a:solidFill>
              <a:effectLst>
                <a:outerShdw blurRad="38100" dist="38100" dir="2700000" rotWithShape="0">
                  <a:srgbClr val="000000"/>
                </a:outerShdw>
              </a:effectLst>
              <a:latin typeface="Helvetica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005167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roup"/>
          <p:cNvSpPr/>
          <p:nvPr/>
        </p:nvSpPr>
        <p:spPr>
          <a:xfrm>
            <a:off x="2200865" y="241508"/>
            <a:ext cx="7793480" cy="76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2860" rIns="22860">
            <a:spAutoFit/>
          </a:bodyPr>
          <a:lstStyle>
            <a:lvl1pPr algn="ctr">
              <a:defRPr sz="8800" b="1"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pPr defTabSz="914217" hangingPunct="0"/>
            <a:r>
              <a:rPr lang="en-US" sz="4400" kern="0" dirty="0">
                <a:solidFill>
                  <a:srgbClr val="445469"/>
                </a:solidFill>
              </a:rPr>
              <a:t>Property: Reachability / Isolation</a:t>
            </a:r>
            <a:endParaRPr sz="4400" kern="0" dirty="0">
              <a:solidFill>
                <a:srgbClr val="445469"/>
              </a:solidFill>
            </a:endParaRPr>
          </a:p>
        </p:txBody>
      </p:sp>
      <p:grpSp>
        <p:nvGrpSpPr>
          <p:cNvPr id="48" name="Group 47"/>
          <p:cNvGrpSpPr/>
          <p:nvPr/>
        </p:nvGrpSpPr>
        <p:grpSpPr>
          <a:xfrm>
            <a:off x="290683" y="1150730"/>
            <a:ext cx="7146262" cy="1413174"/>
            <a:chOff x="574838" y="2683681"/>
            <a:chExt cx="14292524" cy="2826347"/>
          </a:xfrm>
        </p:grpSpPr>
        <p:sp>
          <p:nvSpPr>
            <p:cNvPr id="49" name="Shape"/>
            <p:cNvSpPr/>
            <p:nvPr/>
          </p:nvSpPr>
          <p:spPr>
            <a:xfrm>
              <a:off x="1018948" y="2988675"/>
              <a:ext cx="13721386" cy="16607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9956"/>
                  </a:moveTo>
                  <a:lnTo>
                    <a:pt x="0" y="1644"/>
                  </a:lnTo>
                  <a:cubicBezTo>
                    <a:pt x="0" y="736"/>
                    <a:pt x="934" y="0"/>
                    <a:pt x="2087" y="0"/>
                  </a:cubicBezTo>
                  <a:lnTo>
                    <a:pt x="19513" y="0"/>
                  </a:lnTo>
                  <a:cubicBezTo>
                    <a:pt x="20666" y="0"/>
                    <a:pt x="21600" y="736"/>
                    <a:pt x="21600" y="1644"/>
                  </a:cubicBezTo>
                  <a:lnTo>
                    <a:pt x="21600" y="19956"/>
                  </a:lnTo>
                  <a:cubicBezTo>
                    <a:pt x="21600" y="20864"/>
                    <a:pt x="20666" y="21600"/>
                    <a:pt x="19513" y="21600"/>
                  </a:cubicBezTo>
                  <a:lnTo>
                    <a:pt x="2087" y="21600"/>
                  </a:lnTo>
                  <a:cubicBezTo>
                    <a:pt x="934" y="21600"/>
                    <a:pt x="0" y="20864"/>
                    <a:pt x="0" y="19956"/>
                  </a:cubicBezTo>
                  <a:close/>
                </a:path>
              </a:pathLst>
            </a:custGeom>
            <a:solidFill>
              <a:srgbClr val="F2F2F2"/>
            </a:solidFill>
            <a:ln w="12700">
              <a:miter lim="400000"/>
            </a:ln>
          </p:spPr>
          <p:txBody>
            <a:bodyPr lIns="22860" rIns="22860"/>
            <a:lstStyle/>
            <a:p>
              <a:pPr defTabSz="609631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50" name="Can subnet S3 reach S2"/>
            <p:cNvSpPr/>
            <p:nvPr/>
          </p:nvSpPr>
          <p:spPr>
            <a:xfrm>
              <a:off x="1856940" y="3306815"/>
              <a:ext cx="12125658" cy="101566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22" tIns="45722" rIns="45722" bIns="45722">
              <a:spAutoFit/>
            </a:bodyPr>
            <a:lstStyle>
              <a:lvl1pPr defTabSz="1219261">
                <a:defRPr sz="5400">
                  <a:solidFill>
                    <a:srgbClr val="808080"/>
                  </a:solidFill>
                </a:defRPr>
              </a:lvl1pPr>
            </a:lstStyle>
            <a:p>
              <a:pPr defTabSz="609631" hangingPunct="0"/>
              <a:r>
                <a:rPr lang="en-US" sz="2700" kern="0" dirty="0">
                  <a:latin typeface="Helvetica"/>
                  <a:sym typeface="Helvetica"/>
                </a:rPr>
                <a:t>Can router R3 (not) reach subnet S2?</a:t>
              </a:r>
              <a:endParaRPr sz="2700" kern="0" dirty="0">
                <a:latin typeface="Helvetica"/>
                <a:sym typeface="Helvetica"/>
              </a:endParaRPr>
            </a:p>
          </p:txBody>
        </p:sp>
        <p:sp>
          <p:nvSpPr>
            <p:cNvPr id="51" name="‘‘"/>
            <p:cNvSpPr/>
            <p:nvPr/>
          </p:nvSpPr>
          <p:spPr>
            <a:xfrm>
              <a:off x="574838" y="2770809"/>
              <a:ext cx="1790002" cy="273921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45722" tIns="45722" rIns="45722" bIns="45722">
              <a:spAutoFit/>
            </a:bodyPr>
            <a:lstStyle>
              <a:lvl1pPr algn="ctr" defTabSz="1219261">
                <a:defRPr sz="16600" spc="-300">
                  <a:solidFill>
                    <a:schemeClr val="accent2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 defTabSz="609631" hangingPunct="0"/>
              <a:r>
                <a:rPr sz="8300" kern="0" spc="-150">
                  <a:solidFill>
                    <a:srgbClr val="9BBB5C"/>
                  </a:solidFill>
                </a:rPr>
                <a:t>‘‘</a:t>
              </a:r>
            </a:p>
          </p:txBody>
        </p:sp>
        <p:sp>
          <p:nvSpPr>
            <p:cNvPr id="52" name="’’"/>
            <p:cNvSpPr/>
            <p:nvPr/>
          </p:nvSpPr>
          <p:spPr>
            <a:xfrm>
              <a:off x="13077360" y="2683681"/>
              <a:ext cx="1790002" cy="273921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45722" tIns="45722" rIns="45722" bIns="45722">
              <a:spAutoFit/>
            </a:bodyPr>
            <a:lstStyle>
              <a:lvl1pPr algn="ctr" defTabSz="1219261">
                <a:defRPr sz="16600" spc="-300">
                  <a:solidFill>
                    <a:schemeClr val="accent2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 defTabSz="609631" hangingPunct="0"/>
              <a:r>
                <a:rPr sz="8300" kern="0" spc="-150" dirty="0">
                  <a:solidFill>
                    <a:srgbClr val="9BBB5C"/>
                  </a:solidFill>
                </a:rPr>
                <a:t>’’</a:t>
              </a:r>
            </a:p>
          </p:txBody>
        </p:sp>
      </p:grpSp>
      <p:grpSp>
        <p:nvGrpSpPr>
          <p:cNvPr id="55" name="Group"/>
          <p:cNvGrpSpPr/>
          <p:nvPr/>
        </p:nvGrpSpPr>
        <p:grpSpPr>
          <a:xfrm>
            <a:off x="7620815" y="2214333"/>
            <a:ext cx="3784283" cy="3939431"/>
            <a:chOff x="0" y="0"/>
            <a:chExt cx="7568565" cy="7878860"/>
          </a:xfrm>
        </p:grpSpPr>
        <p:sp>
          <p:nvSpPr>
            <p:cNvPr id="56" name="Line"/>
            <p:cNvSpPr/>
            <p:nvPr/>
          </p:nvSpPr>
          <p:spPr>
            <a:xfrm flipV="1">
              <a:off x="2369146" y="2849778"/>
              <a:ext cx="1" cy="2552736"/>
            </a:xfrm>
            <a:prstGeom prst="line">
              <a:avLst/>
            </a:prstGeom>
            <a:noFill/>
            <a:ln w="76200" cap="flat">
              <a:solidFill>
                <a:schemeClr val="accent6">
                  <a:satOff val="-13623"/>
                  <a:lumOff val="20250"/>
                </a:schemeClr>
              </a:solidFill>
              <a:prstDash val="solid"/>
              <a:miter lim="800000"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57" name="Line"/>
            <p:cNvSpPr/>
            <p:nvPr/>
          </p:nvSpPr>
          <p:spPr>
            <a:xfrm flipH="1" flipV="1">
              <a:off x="2431465" y="2995513"/>
              <a:ext cx="2243445" cy="1"/>
            </a:xfrm>
            <a:prstGeom prst="line">
              <a:avLst/>
            </a:prstGeom>
            <a:noFill/>
            <a:ln w="76200" cap="flat">
              <a:solidFill>
                <a:schemeClr val="accent6">
                  <a:satOff val="-13623"/>
                  <a:lumOff val="20250"/>
                </a:schemeClr>
              </a:solidFill>
              <a:prstDash val="solid"/>
              <a:miter lim="800000"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58" name="Line"/>
            <p:cNvSpPr/>
            <p:nvPr/>
          </p:nvSpPr>
          <p:spPr>
            <a:xfrm flipH="1" flipV="1">
              <a:off x="451234" y="3030013"/>
              <a:ext cx="1652394" cy="1"/>
            </a:xfrm>
            <a:prstGeom prst="line">
              <a:avLst/>
            </a:prstGeom>
            <a:noFill/>
            <a:ln w="76200" cap="flat">
              <a:solidFill>
                <a:schemeClr val="accent6">
                  <a:satOff val="-13623"/>
                  <a:lumOff val="20250"/>
                </a:schemeClr>
              </a:solidFill>
              <a:prstDash val="solid"/>
              <a:miter lim="800000"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59" name="Rounded Rectangle"/>
            <p:cNvSpPr/>
            <p:nvPr/>
          </p:nvSpPr>
          <p:spPr>
            <a:xfrm>
              <a:off x="0" y="2608409"/>
              <a:ext cx="819772" cy="843209"/>
            </a:xfrm>
            <a:prstGeom prst="roundRect">
              <a:avLst>
                <a:gd name="adj" fmla="val 19139"/>
              </a:avLst>
            </a:prstGeom>
            <a:solidFill>
              <a:schemeClr val="accent1">
                <a:satOff val="-27520"/>
                <a:lumOff val="15637"/>
              </a:schemeClr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22860" tIns="22860" rIns="22860" bIns="22860" numCol="1" anchor="ctr">
              <a:noAutofit/>
            </a:bodyPr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60" name="Line"/>
            <p:cNvSpPr/>
            <p:nvPr/>
          </p:nvSpPr>
          <p:spPr>
            <a:xfrm flipV="1">
              <a:off x="2407246" y="6059431"/>
              <a:ext cx="1" cy="1058686"/>
            </a:xfrm>
            <a:prstGeom prst="line">
              <a:avLst/>
            </a:prstGeom>
            <a:noFill/>
            <a:ln w="76200" cap="flat">
              <a:solidFill>
                <a:schemeClr val="accent6">
                  <a:satOff val="-13623"/>
                  <a:lumOff val="20250"/>
                </a:schemeClr>
              </a:solidFill>
              <a:prstDash val="solid"/>
              <a:miter lim="800000"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61" name="Line"/>
            <p:cNvSpPr/>
            <p:nvPr/>
          </p:nvSpPr>
          <p:spPr>
            <a:xfrm flipH="1" flipV="1">
              <a:off x="5673182" y="2979213"/>
              <a:ext cx="1652395" cy="1"/>
            </a:xfrm>
            <a:prstGeom prst="line">
              <a:avLst/>
            </a:prstGeom>
            <a:noFill/>
            <a:ln w="76200" cap="flat">
              <a:solidFill>
                <a:schemeClr val="accent6">
                  <a:satOff val="-13623"/>
                  <a:lumOff val="20250"/>
                </a:schemeClr>
              </a:solidFill>
              <a:prstDash val="solid"/>
              <a:miter lim="800000"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62" name="Rounded Rectangle"/>
            <p:cNvSpPr/>
            <p:nvPr/>
          </p:nvSpPr>
          <p:spPr>
            <a:xfrm>
              <a:off x="1997360" y="7035651"/>
              <a:ext cx="819773" cy="843209"/>
            </a:xfrm>
            <a:prstGeom prst="roundRect">
              <a:avLst>
                <a:gd name="adj" fmla="val 19139"/>
              </a:avLst>
            </a:prstGeom>
            <a:solidFill>
              <a:schemeClr val="accent1">
                <a:satOff val="-27520"/>
                <a:lumOff val="15637"/>
              </a:schemeClr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22860" tIns="22860" rIns="22860" bIns="22860" numCol="1" anchor="ctr">
              <a:noAutofit/>
            </a:bodyPr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63" name="Rounded Rectangle"/>
            <p:cNvSpPr/>
            <p:nvPr/>
          </p:nvSpPr>
          <p:spPr>
            <a:xfrm>
              <a:off x="6748792" y="2557609"/>
              <a:ext cx="819773" cy="843209"/>
            </a:xfrm>
            <a:prstGeom prst="roundRect">
              <a:avLst>
                <a:gd name="adj" fmla="val 19139"/>
              </a:avLst>
            </a:prstGeom>
            <a:solidFill>
              <a:schemeClr val="accent1">
                <a:satOff val="-27520"/>
                <a:lumOff val="15637"/>
              </a:schemeClr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22860" tIns="22860" rIns="22860" bIns="22860" numCol="1" anchor="ctr">
              <a:noAutofit/>
            </a:bodyPr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64" name="Line"/>
            <p:cNvSpPr/>
            <p:nvPr/>
          </p:nvSpPr>
          <p:spPr>
            <a:xfrm flipV="1">
              <a:off x="2394546" y="399716"/>
              <a:ext cx="1" cy="2552736"/>
            </a:xfrm>
            <a:prstGeom prst="line">
              <a:avLst/>
            </a:prstGeom>
            <a:noFill/>
            <a:ln w="76200" cap="flat">
              <a:solidFill>
                <a:schemeClr val="accent6">
                  <a:satOff val="-13623"/>
                  <a:lumOff val="20250"/>
                </a:schemeClr>
              </a:solidFill>
              <a:prstDash val="solid"/>
              <a:miter lim="800000"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65" name="Line"/>
            <p:cNvSpPr/>
            <p:nvPr/>
          </p:nvSpPr>
          <p:spPr>
            <a:xfrm flipH="1" flipV="1">
              <a:off x="4689788" y="324878"/>
              <a:ext cx="605397" cy="2475904"/>
            </a:xfrm>
            <a:prstGeom prst="line">
              <a:avLst/>
            </a:prstGeom>
            <a:noFill/>
            <a:ln w="76200" cap="flat">
              <a:solidFill>
                <a:schemeClr val="accent6">
                  <a:satOff val="-13623"/>
                  <a:lumOff val="20250"/>
                </a:schemeClr>
              </a:solidFill>
              <a:prstDash val="solid"/>
              <a:miter lim="800000"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66" name="Line"/>
            <p:cNvSpPr/>
            <p:nvPr/>
          </p:nvSpPr>
          <p:spPr>
            <a:xfrm flipV="1">
              <a:off x="5422184" y="375857"/>
              <a:ext cx="694609" cy="2474747"/>
            </a:xfrm>
            <a:prstGeom prst="line">
              <a:avLst/>
            </a:prstGeom>
            <a:noFill/>
            <a:ln w="76200" cap="flat">
              <a:solidFill>
                <a:schemeClr val="accent6">
                  <a:satOff val="-13623"/>
                  <a:lumOff val="20250"/>
                </a:schemeClr>
              </a:solidFill>
              <a:prstDash val="solid"/>
              <a:miter lim="800000"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67" name="Rounded Rectangle"/>
            <p:cNvSpPr/>
            <p:nvPr/>
          </p:nvSpPr>
          <p:spPr>
            <a:xfrm>
              <a:off x="4164076" y="24182"/>
              <a:ext cx="1051425" cy="1035341"/>
            </a:xfrm>
            <a:prstGeom prst="roundRect">
              <a:avLst>
                <a:gd name="adj" fmla="val 15154"/>
              </a:avLst>
            </a:prstGeom>
            <a:solidFill>
              <a:schemeClr val="accent3">
                <a:lumOff val="11274"/>
              </a:schemeClr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22860" tIns="22860" rIns="22860" bIns="22860" numCol="1" anchor="ctr">
              <a:noAutofit/>
            </a:bodyPr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68" name="Rounded Rectangle"/>
            <p:cNvSpPr/>
            <p:nvPr/>
          </p:nvSpPr>
          <p:spPr>
            <a:xfrm>
              <a:off x="1447699" y="2070694"/>
              <a:ext cx="1940574" cy="1849639"/>
            </a:xfrm>
            <a:prstGeom prst="roundRect">
              <a:avLst>
                <a:gd name="adj" fmla="val 14758"/>
              </a:avLst>
            </a:prstGeom>
            <a:solidFill>
              <a:schemeClr val="accent5">
                <a:satOff val="-10408"/>
                <a:lumOff val="16519"/>
              </a:schemeClr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22860" tIns="22860" rIns="22860" bIns="22860" numCol="1" anchor="ctr">
              <a:noAutofit/>
            </a:bodyPr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69" name="Rounded Rectangle"/>
            <p:cNvSpPr/>
            <p:nvPr/>
          </p:nvSpPr>
          <p:spPr>
            <a:xfrm>
              <a:off x="5529340" y="24182"/>
              <a:ext cx="1051425" cy="1035341"/>
            </a:xfrm>
            <a:prstGeom prst="roundRect">
              <a:avLst>
                <a:gd name="adj" fmla="val 15154"/>
              </a:avLst>
            </a:prstGeom>
            <a:solidFill>
              <a:schemeClr val="accent3">
                <a:lumOff val="11274"/>
              </a:schemeClr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22860" tIns="22860" rIns="22860" bIns="22860" numCol="1" anchor="ctr">
              <a:noAutofit/>
            </a:bodyPr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70" name="Rounded Rectangle"/>
            <p:cNvSpPr/>
            <p:nvPr/>
          </p:nvSpPr>
          <p:spPr>
            <a:xfrm>
              <a:off x="1868834" y="0"/>
              <a:ext cx="1051425" cy="1035340"/>
            </a:xfrm>
            <a:prstGeom prst="roundRect">
              <a:avLst>
                <a:gd name="adj" fmla="val 15154"/>
              </a:avLst>
            </a:prstGeom>
            <a:solidFill>
              <a:schemeClr val="accent3">
                <a:lumOff val="11274"/>
              </a:schemeClr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22860" tIns="22860" rIns="22860" bIns="22860" numCol="1" anchor="ctr">
              <a:noAutofit/>
            </a:bodyPr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71" name="R1"/>
            <p:cNvSpPr/>
            <p:nvPr/>
          </p:nvSpPr>
          <p:spPr>
            <a:xfrm>
              <a:off x="1965914" y="2565193"/>
              <a:ext cx="881010" cy="8309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22860" tIns="22860" rIns="22860" bIns="22860" numCol="1" anchor="t">
              <a:spAutoFit/>
            </a:bodyPr>
            <a:lstStyle>
              <a:lvl1pPr>
                <a:defRPr sz="4800">
                  <a:solidFill>
                    <a:srgbClr val="FFFFFF"/>
                  </a:solidFill>
                </a:defRPr>
              </a:lvl1pPr>
            </a:lstStyle>
            <a:p>
              <a:pPr defTabSz="914217" hangingPunct="0"/>
              <a:r>
                <a:rPr sz="2400" kern="0">
                  <a:latin typeface="Helvetica"/>
                  <a:sym typeface="Helvetica"/>
                </a:rPr>
                <a:t>R1</a:t>
              </a:r>
            </a:p>
          </p:txBody>
        </p:sp>
        <p:sp>
          <p:nvSpPr>
            <p:cNvPr id="72" name="S1"/>
            <p:cNvSpPr/>
            <p:nvPr/>
          </p:nvSpPr>
          <p:spPr>
            <a:xfrm>
              <a:off x="78204" y="2711243"/>
              <a:ext cx="656590" cy="646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22860" tIns="22860" rIns="22860" bIns="22860" numCol="1" anchor="t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pPr defTabSz="914217" hangingPunct="0"/>
              <a:r>
                <a:rPr kern="0">
                  <a:latin typeface="Helvetica"/>
                  <a:sym typeface="Helvetica"/>
                </a:rPr>
                <a:t>S1</a:t>
              </a:r>
            </a:p>
          </p:txBody>
        </p:sp>
        <p:sp>
          <p:nvSpPr>
            <p:cNvPr id="73" name="S3"/>
            <p:cNvSpPr/>
            <p:nvPr/>
          </p:nvSpPr>
          <p:spPr>
            <a:xfrm>
              <a:off x="2075566" y="7138484"/>
              <a:ext cx="656590" cy="646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22860" tIns="22860" rIns="22860" bIns="22860" numCol="1" anchor="t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pPr defTabSz="914217" hangingPunct="0"/>
              <a:r>
                <a:rPr kern="0">
                  <a:latin typeface="Helvetica"/>
                  <a:sym typeface="Helvetica"/>
                </a:rPr>
                <a:t>S3</a:t>
              </a:r>
            </a:p>
          </p:txBody>
        </p:sp>
        <p:sp>
          <p:nvSpPr>
            <p:cNvPr id="74" name="S2"/>
            <p:cNvSpPr/>
            <p:nvPr/>
          </p:nvSpPr>
          <p:spPr>
            <a:xfrm>
              <a:off x="6826997" y="2660443"/>
              <a:ext cx="656590" cy="646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22860" tIns="22860" rIns="22860" bIns="22860" numCol="1" anchor="t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pPr defTabSz="914217" hangingPunct="0"/>
              <a:r>
                <a:rPr kern="0">
                  <a:latin typeface="Helvetica"/>
                  <a:sym typeface="Helvetica"/>
                </a:rPr>
                <a:t>S2</a:t>
              </a:r>
            </a:p>
          </p:txBody>
        </p:sp>
        <p:sp>
          <p:nvSpPr>
            <p:cNvPr id="75" name="N1"/>
            <p:cNvSpPr/>
            <p:nvPr/>
          </p:nvSpPr>
          <p:spPr>
            <a:xfrm>
              <a:off x="2062866" y="223082"/>
              <a:ext cx="682238" cy="646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22860" tIns="22860" rIns="22860" bIns="22860" numCol="1" anchor="t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pPr defTabSz="914217" hangingPunct="0"/>
              <a:r>
                <a:rPr kern="0">
                  <a:latin typeface="Helvetica"/>
                  <a:sym typeface="Helvetica"/>
                </a:rPr>
                <a:t>N1</a:t>
              </a:r>
            </a:p>
          </p:txBody>
        </p:sp>
        <p:sp>
          <p:nvSpPr>
            <p:cNvPr id="76" name="N2"/>
            <p:cNvSpPr/>
            <p:nvPr/>
          </p:nvSpPr>
          <p:spPr>
            <a:xfrm>
              <a:off x="4345493" y="198900"/>
              <a:ext cx="682238" cy="646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22860" tIns="22860" rIns="22860" bIns="22860" numCol="1" anchor="t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pPr defTabSz="914217" hangingPunct="0"/>
              <a:r>
                <a:rPr kern="0">
                  <a:latin typeface="Helvetica"/>
                  <a:sym typeface="Helvetica"/>
                </a:rPr>
                <a:t>N2</a:t>
              </a:r>
            </a:p>
          </p:txBody>
        </p:sp>
        <p:sp>
          <p:nvSpPr>
            <p:cNvPr id="77" name="N3"/>
            <p:cNvSpPr/>
            <p:nvPr/>
          </p:nvSpPr>
          <p:spPr>
            <a:xfrm>
              <a:off x="5710757" y="223082"/>
              <a:ext cx="682238" cy="646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22860" tIns="22860" rIns="22860" bIns="22860" numCol="1" anchor="t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pPr defTabSz="914217" hangingPunct="0"/>
              <a:r>
                <a:rPr kern="0">
                  <a:latin typeface="Helvetica"/>
                  <a:sym typeface="Helvetica"/>
                </a:rPr>
                <a:t>N3</a:t>
              </a:r>
            </a:p>
          </p:txBody>
        </p:sp>
        <p:sp>
          <p:nvSpPr>
            <p:cNvPr id="78" name="Rounded Rectangle"/>
            <p:cNvSpPr/>
            <p:nvPr/>
          </p:nvSpPr>
          <p:spPr>
            <a:xfrm>
              <a:off x="4358635" y="2070694"/>
              <a:ext cx="1940574" cy="1849639"/>
            </a:xfrm>
            <a:prstGeom prst="roundRect">
              <a:avLst>
                <a:gd name="adj" fmla="val 14758"/>
              </a:avLst>
            </a:prstGeom>
            <a:solidFill>
              <a:schemeClr val="accent5">
                <a:satOff val="-10408"/>
                <a:lumOff val="16519"/>
              </a:schemeClr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22860" tIns="22860" rIns="22860" bIns="22860" numCol="1" anchor="ctr">
              <a:noAutofit/>
            </a:bodyPr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79" name="Rounded Rectangle"/>
            <p:cNvSpPr/>
            <p:nvPr/>
          </p:nvSpPr>
          <p:spPr>
            <a:xfrm>
              <a:off x="1485799" y="4691074"/>
              <a:ext cx="1940574" cy="1849638"/>
            </a:xfrm>
            <a:prstGeom prst="roundRect">
              <a:avLst>
                <a:gd name="adj" fmla="val 14758"/>
              </a:avLst>
            </a:prstGeom>
            <a:solidFill>
              <a:schemeClr val="accent5">
                <a:satOff val="-10408"/>
                <a:lumOff val="16519"/>
              </a:schemeClr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22860" tIns="22860" rIns="22860" bIns="22860" numCol="1" anchor="ctr">
              <a:noAutofit/>
            </a:bodyPr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80" name="R2"/>
            <p:cNvSpPr/>
            <p:nvPr/>
          </p:nvSpPr>
          <p:spPr>
            <a:xfrm>
              <a:off x="4887219" y="2551259"/>
              <a:ext cx="881010" cy="8309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22860" tIns="22860" rIns="22860" bIns="22860" numCol="1" anchor="t">
              <a:spAutoFit/>
            </a:bodyPr>
            <a:lstStyle>
              <a:lvl1pPr>
                <a:defRPr sz="4800">
                  <a:solidFill>
                    <a:srgbClr val="FFFFFF"/>
                  </a:solidFill>
                </a:defRPr>
              </a:lvl1pPr>
            </a:lstStyle>
            <a:p>
              <a:pPr defTabSz="914217" hangingPunct="0"/>
              <a:r>
                <a:rPr sz="2400" kern="0">
                  <a:latin typeface="Helvetica"/>
                  <a:sym typeface="Helvetica"/>
                </a:rPr>
                <a:t>R2</a:t>
              </a:r>
            </a:p>
          </p:txBody>
        </p:sp>
        <p:sp>
          <p:nvSpPr>
            <p:cNvPr id="81" name="R3"/>
            <p:cNvSpPr/>
            <p:nvPr/>
          </p:nvSpPr>
          <p:spPr>
            <a:xfrm>
              <a:off x="1965544" y="5201873"/>
              <a:ext cx="881010" cy="8309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22860" tIns="22860" rIns="22860" bIns="22860" numCol="1" anchor="t">
              <a:spAutoFit/>
            </a:bodyPr>
            <a:lstStyle>
              <a:lvl1pPr>
                <a:defRPr sz="4800">
                  <a:solidFill>
                    <a:srgbClr val="FFFFFF"/>
                  </a:solidFill>
                </a:defRPr>
              </a:lvl1pPr>
            </a:lstStyle>
            <a:p>
              <a:pPr defTabSz="914217" hangingPunct="0"/>
              <a:r>
                <a:rPr sz="2400" kern="0">
                  <a:latin typeface="Helvetica"/>
                  <a:sym typeface="Helvetica"/>
                </a:rPr>
                <a:t>R3</a:t>
              </a:r>
            </a:p>
          </p:txBody>
        </p:sp>
      </p:grpSp>
      <p:sp>
        <p:nvSpPr>
          <p:cNvPr id="82" name="canReach_R2 &lt;==&gt; datafwd_R2_S2"/>
          <p:cNvSpPr/>
          <p:nvPr/>
        </p:nvSpPr>
        <p:spPr>
          <a:xfrm>
            <a:off x="711483" y="2496470"/>
            <a:ext cx="3231334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2860" rIns="22860">
            <a:spAutoFit/>
          </a:bodyPr>
          <a:lstStyle>
            <a:lvl1pPr>
              <a:defRPr sz="4800"/>
            </a:lvl1pPr>
          </a:lstStyle>
          <a:p>
            <a:pPr defTabSz="914217" hangingPunct="0"/>
            <a:r>
              <a:rPr sz="2400" kern="0" dirty="0">
                <a:solidFill>
                  <a:srgbClr val="445469"/>
                </a:solidFill>
                <a:latin typeface="Helvetica"/>
                <a:sym typeface="Helvetica"/>
              </a:rPr>
              <a:t>canReach</a:t>
            </a:r>
            <a:r>
              <a:rPr sz="2400" kern="0" baseline="-25000" dirty="0">
                <a:solidFill>
                  <a:srgbClr val="445469"/>
                </a:solidFill>
                <a:latin typeface="Helvetica"/>
                <a:sym typeface="Helvetica"/>
              </a:rPr>
              <a:t>R2</a:t>
            </a:r>
            <a:r>
              <a:rPr sz="2400" kern="0" dirty="0">
                <a:solidFill>
                  <a:srgbClr val="445469"/>
                </a:solidFill>
                <a:latin typeface="Helvetica"/>
                <a:sym typeface="Helvetica"/>
              </a:rPr>
              <a:t> </a:t>
            </a:r>
            <a:r>
              <a:rPr lang="en-US" sz="2400" kern="0" dirty="0">
                <a:solidFill>
                  <a:srgbClr val="445469"/>
                </a:solidFill>
                <a:latin typeface="Helvetica"/>
                <a:sym typeface="Helvetica"/>
              </a:rPr>
              <a:t>⇔</a:t>
            </a:r>
            <a:r>
              <a:rPr sz="2400" kern="0" dirty="0">
                <a:solidFill>
                  <a:srgbClr val="445469"/>
                </a:solidFill>
                <a:latin typeface="Helvetica"/>
                <a:sym typeface="Helvetica"/>
              </a:rPr>
              <a:t> </a:t>
            </a:r>
            <a:r>
              <a:rPr lang="en-US" sz="2400" kern="0" dirty="0">
                <a:solidFill>
                  <a:srgbClr val="445469"/>
                </a:solidFill>
                <a:latin typeface="Helvetica"/>
                <a:sym typeface="Helvetica"/>
              </a:rPr>
              <a:t>FIB</a:t>
            </a:r>
            <a:r>
              <a:rPr sz="2400" kern="0" baseline="-25000" dirty="0">
                <a:solidFill>
                  <a:srgbClr val="445469"/>
                </a:solidFill>
                <a:latin typeface="Helvetica"/>
                <a:sym typeface="Helvetica"/>
              </a:rPr>
              <a:t>R2</a:t>
            </a:r>
            <a:r>
              <a:rPr lang="en-US" sz="2400" kern="0" baseline="-25000" dirty="0">
                <a:solidFill>
                  <a:srgbClr val="445469"/>
                </a:solidFill>
                <a:latin typeface="Helvetica"/>
                <a:sym typeface="Helvetica"/>
              </a:rPr>
              <a:t>,</a:t>
            </a:r>
            <a:r>
              <a:rPr sz="2400" kern="0" baseline="-25000" dirty="0">
                <a:solidFill>
                  <a:srgbClr val="445469"/>
                </a:solidFill>
                <a:latin typeface="Helvetica"/>
                <a:sym typeface="Helvetica"/>
              </a:rPr>
              <a:t>S2</a:t>
            </a:r>
          </a:p>
        </p:txBody>
      </p:sp>
      <p:sp>
        <p:nvSpPr>
          <p:cNvPr id="83" name="canReach_R1 &lt;==&gt;…"/>
          <p:cNvSpPr/>
          <p:nvPr/>
        </p:nvSpPr>
        <p:spPr>
          <a:xfrm>
            <a:off x="711483" y="3160421"/>
            <a:ext cx="4632358" cy="12003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2860" rIns="22860">
            <a:spAutoFit/>
          </a:bodyPr>
          <a:lstStyle/>
          <a:p>
            <a:pPr defTabSz="914217" hangingPunct="0">
              <a:defRPr sz="4800"/>
            </a:pPr>
            <a:r>
              <a:rPr sz="2400" kern="0" dirty="0">
                <a:solidFill>
                  <a:srgbClr val="445469"/>
                </a:solidFill>
                <a:latin typeface="Helvetica"/>
                <a:sym typeface="Helvetica"/>
              </a:rPr>
              <a:t>canReach</a:t>
            </a:r>
            <a:r>
              <a:rPr sz="2400" kern="0" baseline="-25000" dirty="0">
                <a:solidFill>
                  <a:srgbClr val="445469"/>
                </a:solidFill>
                <a:latin typeface="Helvetica"/>
                <a:sym typeface="Helvetica"/>
              </a:rPr>
              <a:t>R1</a:t>
            </a:r>
            <a:r>
              <a:rPr sz="2400" kern="0" dirty="0">
                <a:solidFill>
                  <a:srgbClr val="445469"/>
                </a:solidFill>
                <a:latin typeface="Helvetica"/>
                <a:sym typeface="Helvetica"/>
              </a:rPr>
              <a:t> </a:t>
            </a:r>
            <a:r>
              <a:rPr lang="en-US" sz="2400" kern="0" dirty="0">
                <a:solidFill>
                  <a:srgbClr val="445469"/>
                </a:solidFill>
                <a:latin typeface="Helvetica"/>
                <a:sym typeface="Helvetica"/>
              </a:rPr>
              <a:t>⇔</a:t>
            </a:r>
            <a:r>
              <a:rPr sz="2400" kern="0" dirty="0">
                <a:solidFill>
                  <a:srgbClr val="445469"/>
                </a:solidFill>
                <a:latin typeface="Helvetica"/>
                <a:sym typeface="Helvetica"/>
              </a:rPr>
              <a:t> </a:t>
            </a:r>
          </a:p>
          <a:p>
            <a:pPr marL="0" lvl="2" indent="914217" defTabSz="914217" hangingPunct="0">
              <a:defRPr sz="4800"/>
            </a:pPr>
            <a:r>
              <a:rPr sz="2400" kern="0" dirty="0">
                <a:solidFill>
                  <a:srgbClr val="445469"/>
                </a:solidFill>
                <a:latin typeface="Helvetica"/>
                <a:sym typeface="Helvetica"/>
              </a:rPr>
              <a:t>(</a:t>
            </a:r>
            <a:r>
              <a:rPr lang="en-US" sz="2400" kern="0" dirty="0">
                <a:solidFill>
                  <a:srgbClr val="445469"/>
                </a:solidFill>
                <a:latin typeface="Helvetica"/>
                <a:sym typeface="Helvetica"/>
              </a:rPr>
              <a:t>FIB</a:t>
            </a:r>
            <a:r>
              <a:rPr sz="2400" kern="0" baseline="-25000" dirty="0">
                <a:solidFill>
                  <a:srgbClr val="445469"/>
                </a:solidFill>
                <a:latin typeface="Helvetica"/>
                <a:sym typeface="Helvetica"/>
              </a:rPr>
              <a:t>R1</a:t>
            </a:r>
            <a:r>
              <a:rPr lang="en-US" sz="2400" kern="0" baseline="-25000" dirty="0">
                <a:solidFill>
                  <a:srgbClr val="445469"/>
                </a:solidFill>
                <a:latin typeface="Helvetica"/>
                <a:sym typeface="Helvetica"/>
              </a:rPr>
              <a:t>,</a:t>
            </a:r>
            <a:r>
              <a:rPr sz="2400" kern="0" baseline="-25000" dirty="0">
                <a:solidFill>
                  <a:srgbClr val="445469"/>
                </a:solidFill>
                <a:latin typeface="Helvetica"/>
                <a:sym typeface="Helvetica"/>
              </a:rPr>
              <a:t>R2</a:t>
            </a:r>
            <a:r>
              <a:rPr sz="2400" kern="0" dirty="0">
                <a:solidFill>
                  <a:srgbClr val="445469"/>
                </a:solidFill>
                <a:latin typeface="Helvetica"/>
                <a:sym typeface="Helvetica"/>
              </a:rPr>
              <a:t> ⋀ canReach</a:t>
            </a:r>
            <a:r>
              <a:rPr sz="2400" kern="0" baseline="-25000" dirty="0">
                <a:solidFill>
                  <a:srgbClr val="445469"/>
                </a:solidFill>
                <a:latin typeface="Helvetica"/>
                <a:sym typeface="Helvetica"/>
              </a:rPr>
              <a:t>R2</a:t>
            </a:r>
            <a:r>
              <a:rPr sz="2400" kern="0" dirty="0">
                <a:solidFill>
                  <a:srgbClr val="445469"/>
                </a:solidFill>
                <a:latin typeface="Helvetica"/>
                <a:sym typeface="Helvetica"/>
              </a:rPr>
              <a:t>) ⋁ </a:t>
            </a:r>
          </a:p>
          <a:p>
            <a:pPr marL="0" lvl="2" indent="914217" defTabSz="914217" hangingPunct="0">
              <a:defRPr sz="4800"/>
            </a:pPr>
            <a:r>
              <a:rPr sz="2400" kern="0" dirty="0">
                <a:solidFill>
                  <a:srgbClr val="445469"/>
                </a:solidFill>
                <a:latin typeface="Helvetica"/>
                <a:sym typeface="Helvetica"/>
              </a:rPr>
              <a:t>(</a:t>
            </a:r>
            <a:r>
              <a:rPr lang="en-US" sz="2400" kern="0" dirty="0">
                <a:solidFill>
                  <a:srgbClr val="445469"/>
                </a:solidFill>
                <a:latin typeface="Helvetica"/>
                <a:sym typeface="Helvetica"/>
              </a:rPr>
              <a:t>FIB</a:t>
            </a:r>
            <a:r>
              <a:rPr sz="2400" kern="0" baseline="-25000" dirty="0">
                <a:solidFill>
                  <a:srgbClr val="445469"/>
                </a:solidFill>
                <a:latin typeface="Helvetica"/>
                <a:sym typeface="Helvetica"/>
              </a:rPr>
              <a:t>R1</a:t>
            </a:r>
            <a:r>
              <a:rPr lang="en-US" sz="2400" kern="0" baseline="-25000" dirty="0">
                <a:solidFill>
                  <a:srgbClr val="445469"/>
                </a:solidFill>
                <a:latin typeface="Helvetica"/>
                <a:sym typeface="Helvetica"/>
              </a:rPr>
              <a:t>,</a:t>
            </a:r>
            <a:r>
              <a:rPr sz="2400" kern="0" baseline="-25000" dirty="0">
                <a:solidFill>
                  <a:srgbClr val="445469"/>
                </a:solidFill>
                <a:latin typeface="Helvetica"/>
                <a:sym typeface="Helvetica"/>
              </a:rPr>
              <a:t>R3</a:t>
            </a:r>
            <a:r>
              <a:rPr sz="2400" kern="0" dirty="0">
                <a:solidFill>
                  <a:srgbClr val="445469"/>
                </a:solidFill>
                <a:latin typeface="Helvetica"/>
                <a:sym typeface="Helvetica"/>
              </a:rPr>
              <a:t> ⋀ canReach</a:t>
            </a:r>
            <a:r>
              <a:rPr sz="2400" kern="0" baseline="-25000" dirty="0">
                <a:solidFill>
                  <a:srgbClr val="445469"/>
                </a:solidFill>
                <a:latin typeface="Helvetica"/>
                <a:sym typeface="Helvetica"/>
              </a:rPr>
              <a:t>R3</a:t>
            </a:r>
            <a:r>
              <a:rPr sz="2400" kern="0" dirty="0">
                <a:solidFill>
                  <a:srgbClr val="445469"/>
                </a:solidFill>
                <a:latin typeface="Helvetica"/>
                <a:sym typeface="Helvetica"/>
              </a:rPr>
              <a:t>)</a:t>
            </a:r>
          </a:p>
        </p:txBody>
      </p:sp>
      <p:sp>
        <p:nvSpPr>
          <p:cNvPr id="84" name="canReach_R3 &lt;==&gt;…"/>
          <p:cNvSpPr/>
          <p:nvPr/>
        </p:nvSpPr>
        <p:spPr>
          <a:xfrm>
            <a:off x="711483" y="4598626"/>
            <a:ext cx="4257256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2860" rIns="22860">
            <a:spAutoFit/>
          </a:bodyPr>
          <a:lstStyle/>
          <a:p>
            <a:pPr defTabSz="914217" hangingPunct="0">
              <a:defRPr sz="4800"/>
            </a:pPr>
            <a:r>
              <a:rPr sz="2400" kern="0" dirty="0">
                <a:solidFill>
                  <a:srgbClr val="445469"/>
                </a:solidFill>
                <a:latin typeface="Helvetica"/>
                <a:sym typeface="Helvetica"/>
              </a:rPr>
              <a:t>canReach</a:t>
            </a:r>
            <a:r>
              <a:rPr sz="2400" kern="0" baseline="-25000" dirty="0">
                <a:solidFill>
                  <a:srgbClr val="445469"/>
                </a:solidFill>
                <a:latin typeface="Helvetica"/>
                <a:sym typeface="Helvetica"/>
              </a:rPr>
              <a:t>R3</a:t>
            </a:r>
            <a:r>
              <a:rPr sz="2400" kern="0" dirty="0">
                <a:solidFill>
                  <a:srgbClr val="445469"/>
                </a:solidFill>
                <a:latin typeface="Helvetica"/>
                <a:sym typeface="Helvetica"/>
              </a:rPr>
              <a:t> </a:t>
            </a:r>
            <a:r>
              <a:rPr lang="en-US" sz="2400" kern="0" dirty="0">
                <a:solidFill>
                  <a:srgbClr val="445469"/>
                </a:solidFill>
                <a:latin typeface="Helvetica"/>
                <a:sym typeface="Helvetica"/>
              </a:rPr>
              <a:t>⇔</a:t>
            </a:r>
            <a:r>
              <a:rPr sz="2400" kern="0" dirty="0">
                <a:solidFill>
                  <a:srgbClr val="445469"/>
                </a:solidFill>
                <a:latin typeface="Helvetica"/>
                <a:sym typeface="Helvetica"/>
              </a:rPr>
              <a:t> </a:t>
            </a:r>
          </a:p>
          <a:p>
            <a:pPr marL="0" lvl="2" indent="914217" defTabSz="914217" hangingPunct="0">
              <a:defRPr sz="4800"/>
            </a:pPr>
            <a:r>
              <a:rPr sz="2400" kern="0" dirty="0">
                <a:solidFill>
                  <a:srgbClr val="445469"/>
                </a:solidFill>
                <a:latin typeface="Helvetica"/>
                <a:sym typeface="Helvetica"/>
              </a:rPr>
              <a:t>(</a:t>
            </a:r>
            <a:r>
              <a:rPr lang="en-US" sz="2400" kern="0" dirty="0">
                <a:solidFill>
                  <a:srgbClr val="445469"/>
                </a:solidFill>
                <a:latin typeface="Helvetica"/>
                <a:sym typeface="Helvetica"/>
              </a:rPr>
              <a:t>FIB</a:t>
            </a:r>
            <a:r>
              <a:rPr sz="2400" kern="0" baseline="-25000" dirty="0">
                <a:solidFill>
                  <a:srgbClr val="445469"/>
                </a:solidFill>
                <a:latin typeface="Helvetica"/>
                <a:sym typeface="Helvetica"/>
              </a:rPr>
              <a:t>R3</a:t>
            </a:r>
            <a:r>
              <a:rPr lang="en-US" sz="2400" kern="0" baseline="-25000" dirty="0">
                <a:solidFill>
                  <a:srgbClr val="445469"/>
                </a:solidFill>
                <a:latin typeface="Helvetica"/>
                <a:sym typeface="Helvetica"/>
              </a:rPr>
              <a:t>,</a:t>
            </a:r>
            <a:r>
              <a:rPr sz="2400" kern="0" baseline="-25000" dirty="0">
                <a:solidFill>
                  <a:srgbClr val="445469"/>
                </a:solidFill>
                <a:latin typeface="Helvetica"/>
                <a:sym typeface="Helvetica"/>
              </a:rPr>
              <a:t>R1</a:t>
            </a:r>
            <a:r>
              <a:rPr sz="2400" kern="0" dirty="0">
                <a:solidFill>
                  <a:srgbClr val="445469"/>
                </a:solidFill>
                <a:latin typeface="Helvetica"/>
                <a:sym typeface="Helvetica"/>
              </a:rPr>
              <a:t> ⋀ canReach</a:t>
            </a:r>
            <a:r>
              <a:rPr sz="2400" kern="0" baseline="-25000" dirty="0">
                <a:solidFill>
                  <a:srgbClr val="445469"/>
                </a:solidFill>
                <a:latin typeface="Helvetica"/>
                <a:sym typeface="Helvetica"/>
              </a:rPr>
              <a:t>R1</a:t>
            </a:r>
            <a:r>
              <a:rPr sz="2400" kern="0" dirty="0">
                <a:solidFill>
                  <a:srgbClr val="445469"/>
                </a:solidFill>
                <a:latin typeface="Helvetica"/>
                <a:sym typeface="Helvetica"/>
              </a:rPr>
              <a:t>)</a:t>
            </a:r>
          </a:p>
        </p:txBody>
      </p:sp>
      <p:sp>
        <p:nvSpPr>
          <p:cNvPr id="85" name="canReach_R1 &lt;==&gt;…"/>
          <p:cNvSpPr/>
          <p:nvPr/>
        </p:nvSpPr>
        <p:spPr>
          <a:xfrm>
            <a:off x="711483" y="5708595"/>
            <a:ext cx="3149580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2860" rIns="22860">
            <a:spAutoFit/>
          </a:bodyPr>
          <a:lstStyle/>
          <a:p>
            <a:pPr defTabSz="914217" hangingPunct="0">
              <a:defRPr sz="4800"/>
            </a:pPr>
            <a:r>
              <a:rPr lang="en-US" sz="2400" b="1" kern="0" dirty="0">
                <a:solidFill>
                  <a:srgbClr val="445469"/>
                </a:solidFill>
                <a:latin typeface="Helvetica"/>
                <a:sym typeface="Helvetica"/>
              </a:rPr>
              <a:t>Property:</a:t>
            </a:r>
            <a:r>
              <a:rPr lang="en-US" sz="2400" kern="0" dirty="0">
                <a:solidFill>
                  <a:srgbClr val="445469"/>
                </a:solidFill>
                <a:latin typeface="Helvetica"/>
                <a:sym typeface="Helvetica"/>
              </a:rPr>
              <a:t> canReach</a:t>
            </a:r>
            <a:r>
              <a:rPr lang="en-US" sz="2400" kern="0" baseline="-25000" dirty="0">
                <a:solidFill>
                  <a:srgbClr val="445469"/>
                </a:solidFill>
                <a:latin typeface="Helvetica"/>
                <a:sym typeface="Helvetica"/>
              </a:rPr>
              <a:t>R3</a:t>
            </a:r>
          </a:p>
        </p:txBody>
      </p:sp>
    </p:spTree>
    <p:extLst>
      <p:ext uri="{BB962C8B-B14F-4D97-AF65-F5344CB8AC3E}">
        <p14:creationId xmlns:p14="http://schemas.microsoft.com/office/powerpoint/2010/main" val="2219539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0" animBg="1"/>
      <p:bldP spid="83" grpId="0" animBg="1"/>
      <p:bldP spid="84" grpId="0" animBg="1"/>
      <p:bldP spid="85" grpId="0" animBg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roup"/>
          <p:cNvSpPr/>
          <p:nvPr/>
        </p:nvSpPr>
        <p:spPr>
          <a:xfrm>
            <a:off x="3564217" y="241508"/>
            <a:ext cx="5066773" cy="76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2860" rIns="22860">
            <a:spAutoFit/>
          </a:bodyPr>
          <a:lstStyle>
            <a:lvl1pPr algn="ctr">
              <a:defRPr sz="8800" b="1"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pPr defTabSz="914217" hangingPunct="0"/>
            <a:r>
              <a:rPr lang="en-US" sz="4400" kern="0" dirty="0">
                <a:solidFill>
                  <a:srgbClr val="445469"/>
                </a:solidFill>
              </a:rPr>
              <a:t>Supported Properties</a:t>
            </a:r>
            <a:endParaRPr sz="4400" kern="0" dirty="0">
              <a:solidFill>
                <a:srgbClr val="445469"/>
              </a:solidFill>
            </a:endParaRPr>
          </a:p>
        </p:txBody>
      </p:sp>
      <p:sp>
        <p:nvSpPr>
          <p:cNvPr id="69" name="canReach_R1 &lt;==&gt;…"/>
          <p:cNvSpPr/>
          <p:nvPr/>
        </p:nvSpPr>
        <p:spPr>
          <a:xfrm>
            <a:off x="889324" y="1710298"/>
            <a:ext cx="1859163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2860" rIns="22860">
            <a:spAutoFit/>
          </a:bodyPr>
          <a:lstStyle/>
          <a:p>
            <a:pPr defTabSz="914217" hangingPunct="0">
              <a:defRPr sz="4800"/>
            </a:pPr>
            <a:r>
              <a:rPr lang="en-US" sz="2400" b="1" kern="0" dirty="0">
                <a:solidFill>
                  <a:srgbClr val="445469"/>
                </a:solidFill>
                <a:latin typeface="Helvetica"/>
                <a:sym typeface="Helvetica"/>
              </a:rPr>
              <a:t>Reachability</a:t>
            </a:r>
            <a:endParaRPr lang="en-US" sz="2400" kern="0" dirty="0">
              <a:solidFill>
                <a:srgbClr val="445469"/>
              </a:solidFill>
              <a:latin typeface="Helvetica"/>
              <a:sym typeface="Helvetica"/>
            </a:endParaRPr>
          </a:p>
        </p:txBody>
      </p:sp>
      <p:sp>
        <p:nvSpPr>
          <p:cNvPr id="72" name="canReach_R1 &lt;==&gt;…"/>
          <p:cNvSpPr/>
          <p:nvPr/>
        </p:nvSpPr>
        <p:spPr>
          <a:xfrm>
            <a:off x="889324" y="4132505"/>
            <a:ext cx="1309333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2860" rIns="22860">
            <a:spAutoFit/>
          </a:bodyPr>
          <a:lstStyle/>
          <a:p>
            <a:pPr defTabSz="914217" hangingPunct="0">
              <a:defRPr sz="4800"/>
            </a:pPr>
            <a:r>
              <a:rPr lang="en-US" sz="2400" b="1" kern="0" dirty="0">
                <a:solidFill>
                  <a:srgbClr val="445469"/>
                </a:solidFill>
                <a:latin typeface="Helvetica"/>
                <a:sym typeface="Helvetica"/>
              </a:rPr>
              <a:t>Isolation</a:t>
            </a:r>
            <a:endParaRPr lang="en-US" sz="2400" kern="0" dirty="0">
              <a:solidFill>
                <a:srgbClr val="445469"/>
              </a:solidFill>
              <a:latin typeface="Helvetica"/>
              <a:sym typeface="Helvetica"/>
            </a:endParaRPr>
          </a:p>
        </p:txBody>
      </p:sp>
      <p:sp>
        <p:nvSpPr>
          <p:cNvPr id="74" name="canReach_R1 &lt;==&gt;…"/>
          <p:cNvSpPr/>
          <p:nvPr/>
        </p:nvSpPr>
        <p:spPr>
          <a:xfrm>
            <a:off x="7653707" y="1632056"/>
            <a:ext cx="1889620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2860" rIns="22860">
            <a:spAutoFit/>
          </a:bodyPr>
          <a:lstStyle/>
          <a:p>
            <a:pPr defTabSz="914217" hangingPunct="0">
              <a:defRPr sz="4800"/>
            </a:pPr>
            <a:r>
              <a:rPr lang="en-US" sz="2400" b="1" kern="0" dirty="0">
                <a:solidFill>
                  <a:srgbClr val="445469"/>
                </a:solidFill>
                <a:latin typeface="Helvetica"/>
                <a:sym typeface="Helvetica"/>
              </a:rPr>
              <a:t>Waypointing</a:t>
            </a:r>
            <a:endParaRPr lang="en-US" sz="2400" kern="0" dirty="0">
              <a:solidFill>
                <a:srgbClr val="445469"/>
              </a:solidFill>
              <a:latin typeface="Helvetica"/>
              <a:sym typeface="Helvetica"/>
            </a:endParaRPr>
          </a:p>
        </p:txBody>
      </p:sp>
      <p:sp>
        <p:nvSpPr>
          <p:cNvPr id="75" name="canReach_R1 &lt;==&gt;…"/>
          <p:cNvSpPr/>
          <p:nvPr/>
        </p:nvSpPr>
        <p:spPr>
          <a:xfrm>
            <a:off x="7653707" y="4132505"/>
            <a:ext cx="1822294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2860" rIns="22860">
            <a:spAutoFit/>
          </a:bodyPr>
          <a:lstStyle/>
          <a:p>
            <a:pPr defTabSz="914217" hangingPunct="0">
              <a:defRPr sz="4800"/>
            </a:pPr>
            <a:r>
              <a:rPr lang="en-US" sz="2400" b="1" kern="0" dirty="0">
                <a:solidFill>
                  <a:srgbClr val="445469"/>
                </a:solidFill>
                <a:latin typeface="Helvetica"/>
                <a:sym typeface="Helvetica"/>
              </a:rPr>
              <a:t>Path Length</a:t>
            </a:r>
            <a:endParaRPr lang="en-US" sz="2400" kern="0" dirty="0">
              <a:solidFill>
                <a:srgbClr val="445469"/>
              </a:solidFill>
              <a:latin typeface="Helvetica"/>
              <a:sym typeface="Helvetica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7261428" y="5171515"/>
            <a:ext cx="2981661" cy="624953"/>
            <a:chOff x="14516505" y="10343030"/>
            <a:chExt cx="5963321" cy="1249905"/>
          </a:xfrm>
        </p:grpSpPr>
        <p:sp>
          <p:nvSpPr>
            <p:cNvPr id="77" name="Circle"/>
            <p:cNvSpPr/>
            <p:nvPr/>
          </p:nvSpPr>
          <p:spPr>
            <a:xfrm>
              <a:off x="19298725" y="10385026"/>
              <a:ext cx="1181101" cy="1181101"/>
            </a:xfrm>
            <a:prstGeom prst="ellipse">
              <a:avLst/>
            </a:prstGeom>
            <a:solidFill>
              <a:schemeClr val="accent5">
                <a:satOff val="-10408"/>
                <a:lumOff val="16519"/>
              </a:schemeClr>
            </a:solidFill>
            <a:ln w="12700">
              <a:solidFill>
                <a:srgbClr val="000000"/>
              </a:solidFill>
              <a:miter/>
            </a:ln>
          </p:spPr>
          <p:txBody>
            <a:bodyPr lIns="22860" rIns="22860" anchor="ctr"/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79" name="Line"/>
            <p:cNvSpPr/>
            <p:nvPr/>
          </p:nvSpPr>
          <p:spPr>
            <a:xfrm>
              <a:off x="15195176" y="11026586"/>
              <a:ext cx="1640542" cy="2"/>
            </a:xfrm>
            <a:prstGeom prst="line">
              <a:avLst/>
            </a:prstGeom>
            <a:ln w="152400">
              <a:solidFill>
                <a:schemeClr val="accent6">
                  <a:satOff val="-16371"/>
                  <a:lumOff val="40501"/>
                </a:schemeClr>
              </a:solidFill>
              <a:miter/>
              <a:tailEnd type="triangle"/>
            </a:ln>
          </p:spPr>
          <p:txBody>
            <a:bodyPr lIns="22860" rIns="22860"/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80" name="Circle"/>
            <p:cNvSpPr/>
            <p:nvPr/>
          </p:nvSpPr>
          <p:spPr>
            <a:xfrm>
              <a:off x="14516505" y="10411834"/>
              <a:ext cx="1181101" cy="1181101"/>
            </a:xfrm>
            <a:prstGeom prst="ellipse">
              <a:avLst/>
            </a:prstGeom>
            <a:solidFill>
              <a:schemeClr val="accent5">
                <a:satOff val="-10408"/>
                <a:lumOff val="16519"/>
              </a:schemeClr>
            </a:solidFill>
            <a:ln w="12700">
              <a:solidFill>
                <a:srgbClr val="000000"/>
              </a:solidFill>
              <a:miter/>
            </a:ln>
          </p:spPr>
          <p:txBody>
            <a:bodyPr lIns="22860" rIns="22860" anchor="ctr"/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81" name="Line"/>
            <p:cNvSpPr/>
            <p:nvPr/>
          </p:nvSpPr>
          <p:spPr>
            <a:xfrm>
              <a:off x="17599827" y="11026584"/>
              <a:ext cx="1640542" cy="2"/>
            </a:xfrm>
            <a:prstGeom prst="line">
              <a:avLst/>
            </a:prstGeom>
            <a:ln w="152400">
              <a:solidFill>
                <a:schemeClr val="accent6">
                  <a:satOff val="-16371"/>
                  <a:lumOff val="40501"/>
                </a:schemeClr>
              </a:solidFill>
              <a:miter/>
              <a:tailEnd type="triangle"/>
            </a:ln>
          </p:spPr>
          <p:txBody>
            <a:bodyPr lIns="22860" rIns="22860"/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88" name="Circle"/>
            <p:cNvSpPr/>
            <p:nvPr/>
          </p:nvSpPr>
          <p:spPr>
            <a:xfrm>
              <a:off x="16907615" y="10343030"/>
              <a:ext cx="1181101" cy="1181101"/>
            </a:xfrm>
            <a:prstGeom prst="ellipse">
              <a:avLst/>
            </a:prstGeom>
            <a:solidFill>
              <a:schemeClr val="accent5">
                <a:satOff val="-10408"/>
                <a:lumOff val="16519"/>
              </a:schemeClr>
            </a:solidFill>
            <a:ln w="12700">
              <a:solidFill>
                <a:srgbClr val="000000"/>
              </a:solidFill>
              <a:miter/>
            </a:ln>
          </p:spPr>
          <p:txBody>
            <a:bodyPr lIns="22860" rIns="22860" anchor="ctr"/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107" name="canReach_R1 &lt;==&gt;…"/>
            <p:cNvSpPr/>
            <p:nvPr/>
          </p:nvSpPr>
          <p:spPr>
            <a:xfrm>
              <a:off x="14901095" y="10581138"/>
              <a:ext cx="763854" cy="92332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22860" rIns="22860">
              <a:spAutoFit/>
            </a:bodyPr>
            <a:lstStyle/>
            <a:p>
              <a:pPr defTabSz="914217" hangingPunct="0">
                <a:defRPr sz="4800"/>
              </a:pPr>
              <a:r>
                <a:rPr lang="en-US" sz="2400" b="1" kern="0" dirty="0">
                  <a:solidFill>
                    <a:srgbClr val="FFFFFF"/>
                  </a:solidFill>
                  <a:latin typeface="Helvetica"/>
                  <a:sym typeface="Helvetica"/>
                </a:rPr>
                <a:t>2</a:t>
              </a:r>
              <a:endParaRPr lang="en-US" sz="2400" kern="0" dirty="0">
                <a:solidFill>
                  <a:srgbClr val="FFFFFF"/>
                </a:solidFill>
                <a:latin typeface="Helvetica"/>
                <a:sym typeface="Helvetica"/>
              </a:endParaRPr>
            </a:p>
          </p:txBody>
        </p:sp>
        <p:sp>
          <p:nvSpPr>
            <p:cNvPr id="108" name="canReach_R1 &lt;==&gt;…"/>
            <p:cNvSpPr/>
            <p:nvPr/>
          </p:nvSpPr>
          <p:spPr>
            <a:xfrm>
              <a:off x="17291471" y="10572172"/>
              <a:ext cx="435376" cy="92332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22860" rIns="22860">
              <a:spAutoFit/>
            </a:bodyPr>
            <a:lstStyle/>
            <a:p>
              <a:pPr defTabSz="914217" hangingPunct="0">
                <a:defRPr sz="4800"/>
              </a:pPr>
              <a:r>
                <a:rPr lang="en-US" sz="2400" b="1" kern="0" dirty="0">
                  <a:solidFill>
                    <a:srgbClr val="FFFFFF"/>
                  </a:solidFill>
                  <a:latin typeface="Helvetica"/>
                  <a:sym typeface="Helvetica"/>
                </a:rPr>
                <a:t>1</a:t>
              </a:r>
              <a:endParaRPr lang="en-US" sz="2400" kern="0" dirty="0">
                <a:solidFill>
                  <a:srgbClr val="FFFFFF"/>
                </a:solidFill>
                <a:latin typeface="Helvetica"/>
                <a:sym typeface="Helvetica"/>
              </a:endParaRPr>
            </a:p>
          </p:txBody>
        </p:sp>
        <p:sp>
          <p:nvSpPr>
            <p:cNvPr id="109" name="canReach_R1 &lt;==&gt;…"/>
            <p:cNvSpPr/>
            <p:nvPr/>
          </p:nvSpPr>
          <p:spPr>
            <a:xfrm>
              <a:off x="19698482" y="10557298"/>
              <a:ext cx="435376" cy="92332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22860" rIns="22860">
              <a:spAutoFit/>
            </a:bodyPr>
            <a:lstStyle/>
            <a:p>
              <a:pPr defTabSz="914217" hangingPunct="0">
                <a:defRPr sz="4800"/>
              </a:pPr>
              <a:r>
                <a:rPr lang="en-US" sz="2400" b="1" kern="0" dirty="0">
                  <a:solidFill>
                    <a:srgbClr val="FFFFFF"/>
                  </a:solidFill>
                  <a:latin typeface="Helvetica"/>
                  <a:sym typeface="Helvetica"/>
                </a:rPr>
                <a:t>0</a:t>
              </a:r>
              <a:endParaRPr lang="en-US" sz="2400" kern="0" dirty="0">
                <a:solidFill>
                  <a:srgbClr val="FFFFFF"/>
                </a:solidFill>
                <a:latin typeface="Helvetica"/>
                <a:sym typeface="Helvetica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7404643" y="2368410"/>
            <a:ext cx="2525693" cy="1323123"/>
            <a:chOff x="14802936" y="4736820"/>
            <a:chExt cx="5051385" cy="2646245"/>
          </a:xfrm>
        </p:grpSpPr>
        <p:sp>
          <p:nvSpPr>
            <p:cNvPr id="110" name="Circle"/>
            <p:cNvSpPr/>
            <p:nvPr/>
          </p:nvSpPr>
          <p:spPr>
            <a:xfrm>
              <a:off x="18673220" y="6201963"/>
              <a:ext cx="1181101" cy="1181101"/>
            </a:xfrm>
            <a:prstGeom prst="ellipse">
              <a:avLst/>
            </a:prstGeom>
            <a:solidFill>
              <a:schemeClr val="accent5">
                <a:satOff val="-10408"/>
                <a:lumOff val="16519"/>
              </a:schemeClr>
            </a:solidFill>
            <a:ln w="12700">
              <a:solidFill>
                <a:srgbClr val="000000"/>
              </a:solidFill>
              <a:miter/>
            </a:ln>
          </p:spPr>
          <p:txBody>
            <a:bodyPr lIns="22860" rIns="22860" anchor="ctr"/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111" name="Line"/>
            <p:cNvSpPr/>
            <p:nvPr/>
          </p:nvSpPr>
          <p:spPr>
            <a:xfrm flipV="1">
              <a:off x="15550965" y="5701552"/>
              <a:ext cx="1284753" cy="1009742"/>
            </a:xfrm>
            <a:prstGeom prst="line">
              <a:avLst/>
            </a:prstGeom>
            <a:ln w="152400">
              <a:solidFill>
                <a:schemeClr val="accent6">
                  <a:satOff val="-16371"/>
                  <a:lumOff val="40501"/>
                </a:schemeClr>
              </a:solidFill>
              <a:miter/>
              <a:tailEnd type="triangle"/>
            </a:ln>
          </p:spPr>
          <p:txBody>
            <a:bodyPr lIns="22860" rIns="22860"/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113" name="Circle"/>
            <p:cNvSpPr/>
            <p:nvPr/>
          </p:nvSpPr>
          <p:spPr>
            <a:xfrm>
              <a:off x="14802936" y="6201964"/>
              <a:ext cx="1181101" cy="1181101"/>
            </a:xfrm>
            <a:prstGeom prst="ellipse">
              <a:avLst/>
            </a:prstGeom>
            <a:solidFill>
              <a:schemeClr val="accent5">
                <a:satOff val="-10408"/>
                <a:lumOff val="16519"/>
              </a:schemeClr>
            </a:solidFill>
            <a:ln w="12700">
              <a:solidFill>
                <a:srgbClr val="000000"/>
              </a:solidFill>
              <a:miter/>
            </a:ln>
          </p:spPr>
          <p:txBody>
            <a:bodyPr lIns="22860" rIns="22860" anchor="ctr"/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116" name="Line"/>
            <p:cNvSpPr/>
            <p:nvPr/>
          </p:nvSpPr>
          <p:spPr>
            <a:xfrm>
              <a:off x="17498416" y="5366585"/>
              <a:ext cx="1139207" cy="1088003"/>
            </a:xfrm>
            <a:prstGeom prst="line">
              <a:avLst/>
            </a:prstGeom>
            <a:ln w="152400">
              <a:solidFill>
                <a:schemeClr val="accent6">
                  <a:satOff val="-16371"/>
                  <a:lumOff val="40501"/>
                </a:schemeClr>
              </a:solidFill>
              <a:miter/>
              <a:tailEnd type="triangle"/>
            </a:ln>
          </p:spPr>
          <p:txBody>
            <a:bodyPr lIns="22860" rIns="22860"/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121" name="Circle"/>
            <p:cNvSpPr/>
            <p:nvPr/>
          </p:nvSpPr>
          <p:spPr>
            <a:xfrm>
              <a:off x="16806204" y="4736820"/>
              <a:ext cx="1181101" cy="1181101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rgbClr val="000000"/>
              </a:solidFill>
              <a:miter/>
            </a:ln>
          </p:spPr>
          <p:txBody>
            <a:bodyPr lIns="22860" rIns="22860" anchor="ctr"/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1056574" y="2267323"/>
            <a:ext cx="2687326" cy="1654125"/>
            <a:chOff x="2106797" y="4534646"/>
            <a:chExt cx="5374651" cy="3308249"/>
          </a:xfrm>
        </p:grpSpPr>
        <p:sp>
          <p:nvSpPr>
            <p:cNvPr id="138" name="Line"/>
            <p:cNvSpPr/>
            <p:nvPr/>
          </p:nvSpPr>
          <p:spPr>
            <a:xfrm flipH="1">
              <a:off x="2629484" y="5459506"/>
              <a:ext cx="2292140" cy="1102026"/>
            </a:xfrm>
            <a:prstGeom prst="line">
              <a:avLst/>
            </a:prstGeom>
            <a:ln w="177800">
              <a:solidFill>
                <a:srgbClr val="D9D9D9"/>
              </a:solidFill>
              <a:miter/>
            </a:ln>
          </p:spPr>
          <p:txBody>
            <a:bodyPr lIns="22860" rIns="22860"/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140" name="Line"/>
            <p:cNvSpPr/>
            <p:nvPr/>
          </p:nvSpPr>
          <p:spPr>
            <a:xfrm flipH="1" flipV="1">
              <a:off x="4867835" y="5432611"/>
              <a:ext cx="1963270" cy="1021975"/>
            </a:xfrm>
            <a:prstGeom prst="line">
              <a:avLst/>
            </a:prstGeom>
            <a:ln w="177800">
              <a:solidFill>
                <a:srgbClr val="D9D9D9"/>
              </a:solidFill>
              <a:miter/>
            </a:ln>
          </p:spPr>
          <p:txBody>
            <a:bodyPr lIns="22860" rIns="22860"/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143" name="Line"/>
            <p:cNvSpPr/>
            <p:nvPr/>
          </p:nvSpPr>
          <p:spPr>
            <a:xfrm flipH="1" flipV="1">
              <a:off x="2760602" y="6596518"/>
              <a:ext cx="2161022" cy="826257"/>
            </a:xfrm>
            <a:prstGeom prst="line">
              <a:avLst/>
            </a:prstGeom>
            <a:ln w="177800">
              <a:solidFill>
                <a:srgbClr val="D9D9D9"/>
              </a:solidFill>
              <a:miter/>
            </a:ln>
          </p:spPr>
          <p:txBody>
            <a:bodyPr lIns="22860" rIns="22860"/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144" name="Line"/>
            <p:cNvSpPr/>
            <p:nvPr/>
          </p:nvSpPr>
          <p:spPr>
            <a:xfrm flipH="1">
              <a:off x="4894729" y="6373906"/>
              <a:ext cx="1990165" cy="1075765"/>
            </a:xfrm>
            <a:prstGeom prst="line">
              <a:avLst/>
            </a:prstGeom>
            <a:ln w="177800">
              <a:solidFill>
                <a:srgbClr val="D9D9D9"/>
              </a:solidFill>
              <a:miter/>
            </a:ln>
          </p:spPr>
          <p:txBody>
            <a:bodyPr lIns="22860" rIns="22860"/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146" name="Circle"/>
            <p:cNvSpPr/>
            <p:nvPr/>
          </p:nvSpPr>
          <p:spPr>
            <a:xfrm>
              <a:off x="2106797" y="5764179"/>
              <a:ext cx="1181101" cy="1181101"/>
            </a:xfrm>
            <a:prstGeom prst="ellipse">
              <a:avLst/>
            </a:prstGeom>
            <a:solidFill>
              <a:schemeClr val="accent5">
                <a:satOff val="-10408"/>
                <a:lumOff val="16519"/>
              </a:schemeClr>
            </a:solidFill>
            <a:ln w="12700">
              <a:solidFill>
                <a:srgbClr val="000000"/>
              </a:solidFill>
              <a:miter/>
            </a:ln>
          </p:spPr>
          <p:txBody>
            <a:bodyPr lIns="22860" rIns="22860" anchor="ctr"/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147" name="Circle"/>
            <p:cNvSpPr/>
            <p:nvPr/>
          </p:nvSpPr>
          <p:spPr>
            <a:xfrm>
              <a:off x="4241792" y="6661794"/>
              <a:ext cx="1181101" cy="1181101"/>
            </a:xfrm>
            <a:prstGeom prst="ellipse">
              <a:avLst/>
            </a:prstGeom>
            <a:solidFill>
              <a:schemeClr val="accent5">
                <a:satOff val="-10408"/>
                <a:lumOff val="16519"/>
              </a:schemeClr>
            </a:solidFill>
            <a:ln w="12700">
              <a:solidFill>
                <a:srgbClr val="000000"/>
              </a:solidFill>
              <a:miter/>
            </a:ln>
          </p:spPr>
          <p:txBody>
            <a:bodyPr lIns="22860" rIns="22860" anchor="ctr"/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148" name="Circle"/>
            <p:cNvSpPr/>
            <p:nvPr/>
          </p:nvSpPr>
          <p:spPr>
            <a:xfrm>
              <a:off x="4265439" y="4815101"/>
              <a:ext cx="1181101" cy="1181101"/>
            </a:xfrm>
            <a:prstGeom prst="ellipse">
              <a:avLst/>
            </a:prstGeom>
            <a:solidFill>
              <a:schemeClr val="accent5">
                <a:satOff val="-10408"/>
                <a:lumOff val="16519"/>
              </a:schemeClr>
            </a:solidFill>
            <a:ln w="12700">
              <a:solidFill>
                <a:srgbClr val="000000"/>
              </a:solidFill>
              <a:miter/>
            </a:ln>
          </p:spPr>
          <p:txBody>
            <a:bodyPr lIns="22860" rIns="22860" anchor="ctr"/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131" name="Freeform 130"/>
            <p:cNvSpPr/>
            <p:nvPr/>
          </p:nvSpPr>
          <p:spPr>
            <a:xfrm>
              <a:off x="2253101" y="4534646"/>
              <a:ext cx="4672676" cy="1128973"/>
            </a:xfrm>
            <a:custGeom>
              <a:avLst/>
              <a:gdLst>
                <a:gd name="connsiteX0" fmla="*/ 35739 w 7791206"/>
                <a:gd name="connsiteY0" fmla="*/ 0 h 2810933"/>
                <a:gd name="connsiteX1" fmla="*/ 509873 w 7791206"/>
                <a:gd name="connsiteY1" fmla="*/ 2370667 h 2810933"/>
                <a:gd name="connsiteX2" fmla="*/ 3591739 w 7791206"/>
                <a:gd name="connsiteY2" fmla="*/ 474133 h 2810933"/>
                <a:gd name="connsiteX3" fmla="*/ 7791206 w 7791206"/>
                <a:gd name="connsiteY3" fmla="*/ 2810933 h 2810933"/>
                <a:gd name="connsiteX0" fmla="*/ 9585 w 7765052"/>
                <a:gd name="connsiteY0" fmla="*/ 0 h 2810933"/>
                <a:gd name="connsiteX1" fmla="*/ 754652 w 7765052"/>
                <a:gd name="connsiteY1" fmla="*/ 2167467 h 2810933"/>
                <a:gd name="connsiteX2" fmla="*/ 3565585 w 7765052"/>
                <a:gd name="connsiteY2" fmla="*/ 474133 h 2810933"/>
                <a:gd name="connsiteX3" fmla="*/ 7765052 w 7765052"/>
                <a:gd name="connsiteY3" fmla="*/ 2810933 h 2810933"/>
                <a:gd name="connsiteX0" fmla="*/ 8040 w 7831240"/>
                <a:gd name="connsiteY0" fmla="*/ 0 h 2743200"/>
                <a:gd name="connsiteX1" fmla="*/ 820840 w 7831240"/>
                <a:gd name="connsiteY1" fmla="*/ 2099734 h 2743200"/>
                <a:gd name="connsiteX2" fmla="*/ 3631773 w 7831240"/>
                <a:gd name="connsiteY2" fmla="*/ 406400 h 2743200"/>
                <a:gd name="connsiteX3" fmla="*/ 7831240 w 7831240"/>
                <a:gd name="connsiteY3" fmla="*/ 2743200 h 2743200"/>
                <a:gd name="connsiteX0" fmla="*/ 0 w 7823200"/>
                <a:gd name="connsiteY0" fmla="*/ 0 h 2743200"/>
                <a:gd name="connsiteX1" fmla="*/ 812800 w 7823200"/>
                <a:gd name="connsiteY1" fmla="*/ 2099734 h 2743200"/>
                <a:gd name="connsiteX2" fmla="*/ 3623733 w 7823200"/>
                <a:gd name="connsiteY2" fmla="*/ 406400 h 2743200"/>
                <a:gd name="connsiteX3" fmla="*/ 7823200 w 7823200"/>
                <a:gd name="connsiteY3" fmla="*/ 2743200 h 2743200"/>
                <a:gd name="connsiteX0" fmla="*/ 0 w 7823200"/>
                <a:gd name="connsiteY0" fmla="*/ 0 h 2743200"/>
                <a:gd name="connsiteX1" fmla="*/ 812800 w 7823200"/>
                <a:gd name="connsiteY1" fmla="*/ 2099734 h 2743200"/>
                <a:gd name="connsiteX2" fmla="*/ 3623733 w 7823200"/>
                <a:gd name="connsiteY2" fmla="*/ 643467 h 2743200"/>
                <a:gd name="connsiteX3" fmla="*/ 7823200 w 7823200"/>
                <a:gd name="connsiteY3" fmla="*/ 2743200 h 2743200"/>
                <a:gd name="connsiteX0" fmla="*/ 0 w 7823200"/>
                <a:gd name="connsiteY0" fmla="*/ 0 h 2743200"/>
                <a:gd name="connsiteX1" fmla="*/ 812800 w 7823200"/>
                <a:gd name="connsiteY1" fmla="*/ 2099734 h 2743200"/>
                <a:gd name="connsiteX2" fmla="*/ 3623733 w 7823200"/>
                <a:gd name="connsiteY2" fmla="*/ 643467 h 2743200"/>
                <a:gd name="connsiteX3" fmla="*/ 5387886 w 7823200"/>
                <a:gd name="connsiteY3" fmla="*/ 1248794 h 2743200"/>
                <a:gd name="connsiteX4" fmla="*/ 7823200 w 7823200"/>
                <a:gd name="connsiteY4" fmla="*/ 2743200 h 2743200"/>
                <a:gd name="connsiteX0" fmla="*/ 0 w 7823200"/>
                <a:gd name="connsiteY0" fmla="*/ 0 h 2743200"/>
                <a:gd name="connsiteX1" fmla="*/ 812800 w 7823200"/>
                <a:gd name="connsiteY1" fmla="*/ 2099734 h 2743200"/>
                <a:gd name="connsiteX2" fmla="*/ 3623733 w 7823200"/>
                <a:gd name="connsiteY2" fmla="*/ 643467 h 2743200"/>
                <a:gd name="connsiteX3" fmla="*/ 5591086 w 7823200"/>
                <a:gd name="connsiteY3" fmla="*/ 1113327 h 2743200"/>
                <a:gd name="connsiteX4" fmla="*/ 7823200 w 7823200"/>
                <a:gd name="connsiteY4" fmla="*/ 2743200 h 2743200"/>
                <a:gd name="connsiteX0" fmla="*/ 0 w 7552267"/>
                <a:gd name="connsiteY0" fmla="*/ 0 h 2540000"/>
                <a:gd name="connsiteX1" fmla="*/ 812800 w 7552267"/>
                <a:gd name="connsiteY1" fmla="*/ 2099734 h 2540000"/>
                <a:gd name="connsiteX2" fmla="*/ 3623733 w 7552267"/>
                <a:gd name="connsiteY2" fmla="*/ 643467 h 2540000"/>
                <a:gd name="connsiteX3" fmla="*/ 5591086 w 7552267"/>
                <a:gd name="connsiteY3" fmla="*/ 1113327 h 2540000"/>
                <a:gd name="connsiteX4" fmla="*/ 7552267 w 7552267"/>
                <a:gd name="connsiteY4" fmla="*/ 2540000 h 2540000"/>
                <a:gd name="connsiteX0" fmla="*/ 0 w 7552267"/>
                <a:gd name="connsiteY0" fmla="*/ 0 h 2540000"/>
                <a:gd name="connsiteX1" fmla="*/ 812800 w 7552267"/>
                <a:gd name="connsiteY1" fmla="*/ 2099734 h 2540000"/>
                <a:gd name="connsiteX2" fmla="*/ 3285067 w 7552267"/>
                <a:gd name="connsiteY2" fmla="*/ 609600 h 2540000"/>
                <a:gd name="connsiteX3" fmla="*/ 5591086 w 7552267"/>
                <a:gd name="connsiteY3" fmla="*/ 1113327 h 2540000"/>
                <a:gd name="connsiteX4" fmla="*/ 7552267 w 7552267"/>
                <a:gd name="connsiteY4" fmla="*/ 2540000 h 2540000"/>
                <a:gd name="connsiteX0" fmla="*/ 0 w 7552267"/>
                <a:gd name="connsiteY0" fmla="*/ 0 h 2540000"/>
                <a:gd name="connsiteX1" fmla="*/ 812800 w 7552267"/>
                <a:gd name="connsiteY1" fmla="*/ 2099734 h 2540000"/>
                <a:gd name="connsiteX2" fmla="*/ 3285067 w 7552267"/>
                <a:gd name="connsiteY2" fmla="*/ 609600 h 2540000"/>
                <a:gd name="connsiteX3" fmla="*/ 5658819 w 7552267"/>
                <a:gd name="connsiteY3" fmla="*/ 1045594 h 2540000"/>
                <a:gd name="connsiteX4" fmla="*/ 7552267 w 7552267"/>
                <a:gd name="connsiteY4" fmla="*/ 2540000 h 2540000"/>
                <a:gd name="connsiteX0" fmla="*/ 0 w 7552267"/>
                <a:gd name="connsiteY0" fmla="*/ 0 h 2540000"/>
                <a:gd name="connsiteX1" fmla="*/ 812800 w 7552267"/>
                <a:gd name="connsiteY1" fmla="*/ 2099734 h 2540000"/>
                <a:gd name="connsiteX2" fmla="*/ 3285067 w 7552267"/>
                <a:gd name="connsiteY2" fmla="*/ 609600 h 2540000"/>
                <a:gd name="connsiteX3" fmla="*/ 4371887 w 7552267"/>
                <a:gd name="connsiteY3" fmla="*/ 639194 h 2540000"/>
                <a:gd name="connsiteX4" fmla="*/ 5658819 w 7552267"/>
                <a:gd name="connsiteY4" fmla="*/ 1045594 h 2540000"/>
                <a:gd name="connsiteX5" fmla="*/ 7552267 w 7552267"/>
                <a:gd name="connsiteY5" fmla="*/ 2540000 h 2540000"/>
                <a:gd name="connsiteX0" fmla="*/ 0 w 7552267"/>
                <a:gd name="connsiteY0" fmla="*/ 0 h 2540000"/>
                <a:gd name="connsiteX1" fmla="*/ 812800 w 7552267"/>
                <a:gd name="connsiteY1" fmla="*/ 2099734 h 2540000"/>
                <a:gd name="connsiteX2" fmla="*/ 2912534 w 7552267"/>
                <a:gd name="connsiteY2" fmla="*/ 846667 h 2540000"/>
                <a:gd name="connsiteX3" fmla="*/ 4371887 w 7552267"/>
                <a:gd name="connsiteY3" fmla="*/ 639194 h 2540000"/>
                <a:gd name="connsiteX4" fmla="*/ 5658819 w 7552267"/>
                <a:gd name="connsiteY4" fmla="*/ 1045594 h 2540000"/>
                <a:gd name="connsiteX5" fmla="*/ 7552267 w 7552267"/>
                <a:gd name="connsiteY5" fmla="*/ 2540000 h 2540000"/>
                <a:gd name="connsiteX0" fmla="*/ 0 w 7552267"/>
                <a:gd name="connsiteY0" fmla="*/ 0 h 2540000"/>
                <a:gd name="connsiteX1" fmla="*/ 812800 w 7552267"/>
                <a:gd name="connsiteY1" fmla="*/ 2099734 h 2540000"/>
                <a:gd name="connsiteX2" fmla="*/ 2912534 w 7552267"/>
                <a:gd name="connsiteY2" fmla="*/ 846667 h 2540000"/>
                <a:gd name="connsiteX3" fmla="*/ 4371887 w 7552267"/>
                <a:gd name="connsiteY3" fmla="*/ 876261 h 2540000"/>
                <a:gd name="connsiteX4" fmla="*/ 5658819 w 7552267"/>
                <a:gd name="connsiteY4" fmla="*/ 1045594 h 2540000"/>
                <a:gd name="connsiteX5" fmla="*/ 7552267 w 7552267"/>
                <a:gd name="connsiteY5" fmla="*/ 2540000 h 2540000"/>
                <a:gd name="connsiteX0" fmla="*/ 0 w 7552267"/>
                <a:gd name="connsiteY0" fmla="*/ 0 h 2540000"/>
                <a:gd name="connsiteX1" fmla="*/ 812800 w 7552267"/>
                <a:gd name="connsiteY1" fmla="*/ 2099734 h 2540000"/>
                <a:gd name="connsiteX2" fmla="*/ 2912534 w 7552267"/>
                <a:gd name="connsiteY2" fmla="*/ 846667 h 2540000"/>
                <a:gd name="connsiteX3" fmla="*/ 4371887 w 7552267"/>
                <a:gd name="connsiteY3" fmla="*/ 876261 h 2540000"/>
                <a:gd name="connsiteX4" fmla="*/ 6031352 w 7552267"/>
                <a:gd name="connsiteY4" fmla="*/ 1350394 h 2540000"/>
                <a:gd name="connsiteX5" fmla="*/ 7552267 w 7552267"/>
                <a:gd name="connsiteY5" fmla="*/ 2540000 h 2540000"/>
                <a:gd name="connsiteX0" fmla="*/ 0 w 7552267"/>
                <a:gd name="connsiteY0" fmla="*/ 0 h 2540000"/>
                <a:gd name="connsiteX1" fmla="*/ 812800 w 7552267"/>
                <a:gd name="connsiteY1" fmla="*/ 2099734 h 2540000"/>
                <a:gd name="connsiteX2" fmla="*/ 4371887 w 7552267"/>
                <a:gd name="connsiteY2" fmla="*/ 876261 h 2540000"/>
                <a:gd name="connsiteX3" fmla="*/ 6031352 w 7552267"/>
                <a:gd name="connsiteY3" fmla="*/ 1350394 h 2540000"/>
                <a:gd name="connsiteX4" fmla="*/ 7552267 w 7552267"/>
                <a:gd name="connsiteY4" fmla="*/ 2540000 h 2540000"/>
                <a:gd name="connsiteX0" fmla="*/ 0 w 7552267"/>
                <a:gd name="connsiteY0" fmla="*/ 0 h 2540000"/>
                <a:gd name="connsiteX1" fmla="*/ 812800 w 7552267"/>
                <a:gd name="connsiteY1" fmla="*/ 2099734 h 2540000"/>
                <a:gd name="connsiteX2" fmla="*/ 4371887 w 7552267"/>
                <a:gd name="connsiteY2" fmla="*/ 876261 h 2540000"/>
                <a:gd name="connsiteX3" fmla="*/ 7552267 w 7552267"/>
                <a:gd name="connsiteY3" fmla="*/ 2540000 h 2540000"/>
                <a:gd name="connsiteX0" fmla="*/ 4649073 w 6747598"/>
                <a:gd name="connsiteY0" fmla="*/ 4773425 h 4982520"/>
                <a:gd name="connsiteX1" fmla="*/ 8131 w 6747598"/>
                <a:gd name="connsiteY1" fmla="*/ 1223473 h 4982520"/>
                <a:gd name="connsiteX2" fmla="*/ 3567218 w 6747598"/>
                <a:gd name="connsiteY2" fmla="*/ 0 h 4982520"/>
                <a:gd name="connsiteX3" fmla="*/ 6747598 w 6747598"/>
                <a:gd name="connsiteY3" fmla="*/ 1663739 h 4982520"/>
                <a:gd name="connsiteX0" fmla="*/ 4655328 w 13252625"/>
                <a:gd name="connsiteY0" fmla="*/ 4949538 h 5158633"/>
                <a:gd name="connsiteX1" fmla="*/ 14386 w 13252625"/>
                <a:gd name="connsiteY1" fmla="*/ 1399586 h 5158633"/>
                <a:gd name="connsiteX2" fmla="*/ 3573473 w 13252625"/>
                <a:gd name="connsiteY2" fmla="*/ 176113 h 5158633"/>
                <a:gd name="connsiteX3" fmla="*/ 13252625 w 13252625"/>
                <a:gd name="connsiteY3" fmla="*/ 4942281 h 5158633"/>
                <a:gd name="connsiteX0" fmla="*/ 4773816 w 13371113"/>
                <a:gd name="connsiteY0" fmla="*/ 4745461 h 4952971"/>
                <a:gd name="connsiteX1" fmla="*/ 132874 w 13371113"/>
                <a:gd name="connsiteY1" fmla="*/ 1195509 h 4952971"/>
                <a:gd name="connsiteX2" fmla="*/ 11366389 w 13371113"/>
                <a:gd name="connsiteY2" fmla="*/ 200636 h 4952971"/>
                <a:gd name="connsiteX3" fmla="*/ 13371113 w 13371113"/>
                <a:gd name="connsiteY3" fmla="*/ 4738204 h 4952971"/>
                <a:gd name="connsiteX0" fmla="*/ 0 w 8597297"/>
                <a:gd name="connsiteY0" fmla="*/ 5034906 h 5211146"/>
                <a:gd name="connsiteX1" fmla="*/ 1629230 w 8597297"/>
                <a:gd name="connsiteY1" fmla="*/ 635868 h 5211146"/>
                <a:gd name="connsiteX2" fmla="*/ 6592573 w 8597297"/>
                <a:gd name="connsiteY2" fmla="*/ 490081 h 5211146"/>
                <a:gd name="connsiteX3" fmla="*/ 8597297 w 8597297"/>
                <a:gd name="connsiteY3" fmla="*/ 5027649 h 5211146"/>
                <a:gd name="connsiteX0" fmla="*/ 0 w 8434011"/>
                <a:gd name="connsiteY0" fmla="*/ 5276541 h 5446968"/>
                <a:gd name="connsiteX1" fmla="*/ 1465944 w 8434011"/>
                <a:gd name="connsiteY1" fmla="*/ 648903 h 5446968"/>
                <a:gd name="connsiteX2" fmla="*/ 6429287 w 8434011"/>
                <a:gd name="connsiteY2" fmla="*/ 503116 h 5446968"/>
                <a:gd name="connsiteX3" fmla="*/ 8434011 w 8434011"/>
                <a:gd name="connsiteY3" fmla="*/ 5040684 h 5446968"/>
                <a:gd name="connsiteX0" fmla="*/ 22643 w 8456654"/>
                <a:gd name="connsiteY0" fmla="*/ 5276541 h 5276541"/>
                <a:gd name="connsiteX1" fmla="*/ 1488587 w 8456654"/>
                <a:gd name="connsiteY1" fmla="*/ 648903 h 5276541"/>
                <a:gd name="connsiteX2" fmla="*/ 6451930 w 8456654"/>
                <a:gd name="connsiteY2" fmla="*/ 503116 h 5276541"/>
                <a:gd name="connsiteX3" fmla="*/ 8456654 w 8456654"/>
                <a:gd name="connsiteY3" fmla="*/ 5040684 h 5276541"/>
                <a:gd name="connsiteX0" fmla="*/ 32204 w 8204957"/>
                <a:gd name="connsiteY0" fmla="*/ 5311079 h 5311079"/>
                <a:gd name="connsiteX1" fmla="*/ 1236890 w 8204957"/>
                <a:gd name="connsiteY1" fmla="*/ 650784 h 5311079"/>
                <a:gd name="connsiteX2" fmla="*/ 6200233 w 8204957"/>
                <a:gd name="connsiteY2" fmla="*/ 504997 h 5311079"/>
                <a:gd name="connsiteX3" fmla="*/ 8204957 w 8204957"/>
                <a:gd name="connsiteY3" fmla="*/ 5042565 h 5311079"/>
                <a:gd name="connsiteX0" fmla="*/ 26658 w 8330040"/>
                <a:gd name="connsiteY0" fmla="*/ 5345621 h 5345621"/>
                <a:gd name="connsiteX1" fmla="*/ 1361973 w 8330040"/>
                <a:gd name="connsiteY1" fmla="*/ 652669 h 5345621"/>
                <a:gd name="connsiteX2" fmla="*/ 6325316 w 8330040"/>
                <a:gd name="connsiteY2" fmla="*/ 506882 h 5345621"/>
                <a:gd name="connsiteX3" fmla="*/ 8330040 w 8330040"/>
                <a:gd name="connsiteY3" fmla="*/ 5044450 h 5345621"/>
                <a:gd name="connsiteX0" fmla="*/ 16739 w 8320121"/>
                <a:gd name="connsiteY0" fmla="*/ 5435006 h 5435006"/>
                <a:gd name="connsiteX1" fmla="*/ 1711282 w 8320121"/>
                <a:gd name="connsiteY1" fmla="*/ 578768 h 5435006"/>
                <a:gd name="connsiteX2" fmla="*/ 6315397 w 8320121"/>
                <a:gd name="connsiteY2" fmla="*/ 596267 h 5435006"/>
                <a:gd name="connsiteX3" fmla="*/ 8320121 w 8320121"/>
                <a:gd name="connsiteY3" fmla="*/ 5133835 h 5435006"/>
                <a:gd name="connsiteX0" fmla="*/ 0 w 8303382"/>
                <a:gd name="connsiteY0" fmla="*/ 4838739 h 4838739"/>
                <a:gd name="connsiteX1" fmla="*/ 6298658 w 8303382"/>
                <a:gd name="connsiteY1" fmla="*/ 0 h 4838739"/>
                <a:gd name="connsiteX2" fmla="*/ 8303382 w 8303382"/>
                <a:gd name="connsiteY2" fmla="*/ 4537568 h 4838739"/>
                <a:gd name="connsiteX0" fmla="*/ 0 w 10670064"/>
                <a:gd name="connsiteY0" fmla="*/ 1181139 h 4537568"/>
                <a:gd name="connsiteX1" fmla="*/ 8665340 w 10670064"/>
                <a:gd name="connsiteY1" fmla="*/ 0 h 4537568"/>
                <a:gd name="connsiteX2" fmla="*/ 10670064 w 10670064"/>
                <a:gd name="connsiteY2" fmla="*/ 4537568 h 4537568"/>
                <a:gd name="connsiteX0" fmla="*/ 0 w 10670064"/>
                <a:gd name="connsiteY0" fmla="*/ 1181139 h 4537568"/>
                <a:gd name="connsiteX1" fmla="*/ 3205834 w 10670064"/>
                <a:gd name="connsiteY1" fmla="*/ 0 h 4537568"/>
                <a:gd name="connsiteX2" fmla="*/ 10670064 w 10670064"/>
                <a:gd name="connsiteY2" fmla="*/ 4537568 h 4537568"/>
                <a:gd name="connsiteX0" fmla="*/ 0 w 6098064"/>
                <a:gd name="connsiteY0" fmla="*/ 1181139 h 1525427"/>
                <a:gd name="connsiteX1" fmla="*/ 3205834 w 6098064"/>
                <a:gd name="connsiteY1" fmla="*/ 0 h 1525427"/>
                <a:gd name="connsiteX2" fmla="*/ 6098064 w 6098064"/>
                <a:gd name="connsiteY2" fmla="*/ 1525427 h 1525427"/>
                <a:gd name="connsiteX0" fmla="*/ 0 w 6098064"/>
                <a:gd name="connsiteY0" fmla="*/ 1458745 h 1803033"/>
                <a:gd name="connsiteX1" fmla="*/ 3205834 w 6098064"/>
                <a:gd name="connsiteY1" fmla="*/ 277606 h 1803033"/>
                <a:gd name="connsiteX2" fmla="*/ 6098064 w 6098064"/>
                <a:gd name="connsiteY2" fmla="*/ 1803033 h 1803033"/>
                <a:gd name="connsiteX0" fmla="*/ 0 w 6098064"/>
                <a:gd name="connsiteY0" fmla="*/ 1157784 h 1502072"/>
                <a:gd name="connsiteX1" fmla="*/ 3797504 w 6098064"/>
                <a:gd name="connsiteY1" fmla="*/ 353162 h 1502072"/>
                <a:gd name="connsiteX2" fmla="*/ 6098064 w 6098064"/>
                <a:gd name="connsiteY2" fmla="*/ 1502072 h 1502072"/>
                <a:gd name="connsiteX0" fmla="*/ 0 w 4672676"/>
                <a:gd name="connsiteY0" fmla="*/ 807930 h 807930"/>
                <a:gd name="connsiteX1" fmla="*/ 3797504 w 4672676"/>
                <a:gd name="connsiteY1" fmla="*/ 3308 h 807930"/>
                <a:gd name="connsiteX2" fmla="*/ 4672676 w 4672676"/>
                <a:gd name="connsiteY2" fmla="*/ 587441 h 807930"/>
                <a:gd name="connsiteX0" fmla="*/ 0 w 4672676"/>
                <a:gd name="connsiteY0" fmla="*/ 1155799 h 1155799"/>
                <a:gd name="connsiteX1" fmla="*/ 2963787 w 4672676"/>
                <a:gd name="connsiteY1" fmla="*/ 1553 h 1155799"/>
                <a:gd name="connsiteX2" fmla="*/ 4672676 w 4672676"/>
                <a:gd name="connsiteY2" fmla="*/ 935310 h 1155799"/>
                <a:gd name="connsiteX0" fmla="*/ 0 w 4672676"/>
                <a:gd name="connsiteY0" fmla="*/ 1128973 h 1128973"/>
                <a:gd name="connsiteX1" fmla="*/ 2641058 w 4672676"/>
                <a:gd name="connsiteY1" fmla="*/ 1621 h 1128973"/>
                <a:gd name="connsiteX2" fmla="*/ 4672676 w 4672676"/>
                <a:gd name="connsiteY2" fmla="*/ 908484 h 1128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72676" h="1128973">
                  <a:moveTo>
                    <a:pt x="0" y="1128973"/>
                  </a:moveTo>
                  <a:cubicBezTo>
                    <a:pt x="1312220" y="120903"/>
                    <a:pt x="1862279" y="38369"/>
                    <a:pt x="2641058" y="1621"/>
                  </a:cubicBezTo>
                  <a:cubicBezTo>
                    <a:pt x="3419837" y="-35127"/>
                    <a:pt x="4010097" y="561872"/>
                    <a:pt x="4672676" y="908484"/>
                  </a:cubicBezTo>
                </a:path>
              </a:pathLst>
            </a:custGeom>
            <a:noFill/>
            <a:ln w="127000" cap="flat">
              <a:solidFill>
                <a:srgbClr val="92D050"/>
              </a:solidFill>
              <a:prstDash val="solid"/>
              <a:miter lim="8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20" tIns="22860" rIns="45720" bIns="22860" numCol="1" spcCol="38100" rtlCol="0" anchor="t">
              <a:noAutofit/>
            </a:bodyPr>
            <a:lstStyle/>
            <a:p>
              <a:pPr defTabSz="457200" latinLnBrk="1" hangingPunct="0"/>
              <a:endParaRPr lang="en-US" sz="900" kern="0">
                <a:solidFill>
                  <a:srgbClr val="000000"/>
                </a:solidFill>
                <a:latin typeface="Helvetica"/>
                <a:sym typeface="Helvetica"/>
              </a:endParaRPr>
            </a:p>
          </p:txBody>
        </p:sp>
        <p:sp>
          <p:nvSpPr>
            <p:cNvPr id="149" name="Circle"/>
            <p:cNvSpPr/>
            <p:nvPr/>
          </p:nvSpPr>
          <p:spPr>
            <a:xfrm>
              <a:off x="6300347" y="5764178"/>
              <a:ext cx="1181101" cy="1181101"/>
            </a:xfrm>
            <a:prstGeom prst="ellipse">
              <a:avLst/>
            </a:prstGeom>
            <a:solidFill>
              <a:schemeClr val="accent5">
                <a:satOff val="-10408"/>
                <a:lumOff val="16519"/>
              </a:schemeClr>
            </a:solidFill>
            <a:ln w="12700">
              <a:solidFill>
                <a:srgbClr val="000000"/>
              </a:solidFill>
              <a:miter/>
            </a:ln>
          </p:spPr>
          <p:txBody>
            <a:bodyPr lIns="22860" rIns="22860" anchor="ctr"/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785681" y="5010359"/>
            <a:ext cx="3023012" cy="1211937"/>
            <a:chOff x="1565011" y="10020718"/>
            <a:chExt cx="6046024" cy="2423874"/>
          </a:xfrm>
        </p:grpSpPr>
        <p:sp>
          <p:nvSpPr>
            <p:cNvPr id="150" name="Rounded Rectangle 149"/>
            <p:cNvSpPr/>
            <p:nvPr/>
          </p:nvSpPr>
          <p:spPr>
            <a:xfrm>
              <a:off x="1565011" y="10740120"/>
              <a:ext cx="3520730" cy="908864"/>
            </a:xfrm>
            <a:prstGeom prst="roundRect">
              <a:avLst>
                <a:gd name="adj" fmla="val 50000"/>
              </a:avLst>
            </a:prstGeom>
            <a:solidFill>
              <a:srgbClr val="FEFFE5"/>
            </a:solidFill>
            <a:ln w="50800" cap="flat">
              <a:solidFill>
                <a:schemeClr val="accent6">
                  <a:lumMod val="75000"/>
                  <a:lumOff val="25000"/>
                </a:schemeClr>
              </a:solidFill>
              <a:prstDash val="sysDot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22860" tIns="22860" rIns="22860" bIns="22860" numCol="1" spcCol="38100" rtlCol="0" anchor="ctr">
              <a:spAutoFit/>
            </a:bodyPr>
            <a:lstStyle/>
            <a:p>
              <a:pPr defTabSz="914217" hangingPunct="0"/>
              <a:endParaRPr lang="en-US"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151" name="Line"/>
            <p:cNvSpPr/>
            <p:nvPr/>
          </p:nvSpPr>
          <p:spPr>
            <a:xfrm flipH="1" flipV="1">
              <a:off x="2383866" y="10505164"/>
              <a:ext cx="934003" cy="1453857"/>
            </a:xfrm>
            <a:prstGeom prst="line">
              <a:avLst/>
            </a:prstGeom>
            <a:ln w="165100">
              <a:solidFill>
                <a:schemeClr val="bg1">
                  <a:lumMod val="75000"/>
                </a:schemeClr>
              </a:solidFill>
              <a:miter/>
            </a:ln>
          </p:spPr>
          <p:txBody>
            <a:bodyPr lIns="22860" rIns="22860"/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152" name="Line"/>
            <p:cNvSpPr/>
            <p:nvPr/>
          </p:nvSpPr>
          <p:spPr>
            <a:xfrm flipV="1">
              <a:off x="3433872" y="10522955"/>
              <a:ext cx="781188" cy="1396497"/>
            </a:xfrm>
            <a:prstGeom prst="line">
              <a:avLst/>
            </a:prstGeom>
            <a:ln w="165100">
              <a:solidFill>
                <a:schemeClr val="bg1">
                  <a:lumMod val="75000"/>
                </a:schemeClr>
              </a:solidFill>
              <a:miter/>
            </a:ln>
          </p:spPr>
          <p:txBody>
            <a:bodyPr lIns="22860" rIns="22860"/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155" name="Line"/>
            <p:cNvSpPr/>
            <p:nvPr/>
          </p:nvSpPr>
          <p:spPr>
            <a:xfrm flipH="1">
              <a:off x="2573896" y="10540746"/>
              <a:ext cx="1502961" cy="1"/>
            </a:xfrm>
            <a:prstGeom prst="line">
              <a:avLst/>
            </a:prstGeom>
            <a:ln w="165100">
              <a:solidFill>
                <a:schemeClr val="bg1">
                  <a:lumMod val="75000"/>
                </a:schemeClr>
              </a:solidFill>
              <a:miter/>
            </a:ln>
          </p:spPr>
          <p:txBody>
            <a:bodyPr lIns="22860" rIns="22860"/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156" name="Circle"/>
            <p:cNvSpPr/>
            <p:nvPr/>
          </p:nvSpPr>
          <p:spPr>
            <a:xfrm>
              <a:off x="1996499" y="10067900"/>
              <a:ext cx="909706" cy="936871"/>
            </a:xfrm>
            <a:prstGeom prst="ellipse">
              <a:avLst/>
            </a:prstGeom>
            <a:solidFill>
              <a:schemeClr val="accent5">
                <a:satOff val="-10408"/>
                <a:lumOff val="16519"/>
              </a:schemeClr>
            </a:solidFill>
            <a:ln w="12700">
              <a:solidFill>
                <a:schemeClr val="accent1"/>
              </a:solidFill>
              <a:miter/>
            </a:ln>
          </p:spPr>
          <p:txBody>
            <a:bodyPr lIns="22860" rIns="22860" anchor="ctr"/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158" name="Rounded Rectangle 157"/>
            <p:cNvSpPr/>
            <p:nvPr/>
          </p:nvSpPr>
          <p:spPr>
            <a:xfrm>
              <a:off x="5650417" y="10639150"/>
              <a:ext cx="1960618" cy="908864"/>
            </a:xfrm>
            <a:prstGeom prst="roundRect">
              <a:avLst>
                <a:gd name="adj" fmla="val 50000"/>
              </a:avLst>
            </a:prstGeom>
            <a:solidFill>
              <a:srgbClr val="FEFFE5"/>
            </a:solidFill>
            <a:ln w="50800" cap="flat">
              <a:solidFill>
                <a:schemeClr val="accent6">
                  <a:lumMod val="75000"/>
                  <a:lumOff val="25000"/>
                </a:schemeClr>
              </a:solidFill>
              <a:prstDash val="sysDot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22860" tIns="22860" rIns="22860" bIns="22860" numCol="1" spcCol="38100" rtlCol="0" anchor="ctr">
              <a:spAutoFit/>
            </a:bodyPr>
            <a:lstStyle/>
            <a:p>
              <a:pPr defTabSz="914217" hangingPunct="0"/>
              <a:endParaRPr lang="en-US"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159" name="Line"/>
            <p:cNvSpPr/>
            <p:nvPr/>
          </p:nvSpPr>
          <p:spPr>
            <a:xfrm flipH="1" flipV="1">
              <a:off x="6642845" y="10461812"/>
              <a:ext cx="1" cy="1425388"/>
            </a:xfrm>
            <a:prstGeom prst="line">
              <a:avLst/>
            </a:prstGeom>
            <a:ln w="165100">
              <a:solidFill>
                <a:schemeClr val="bg1">
                  <a:lumMod val="75000"/>
                </a:schemeClr>
              </a:solidFill>
              <a:miter/>
            </a:ln>
          </p:spPr>
          <p:txBody>
            <a:bodyPr lIns="22860" rIns="22860"/>
            <a:lstStyle/>
            <a:p>
              <a:pPr defTabSz="914217" hangingPunct="0"/>
              <a:endParaRPr kern="0" dirty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166" name="Line"/>
            <p:cNvSpPr/>
            <p:nvPr/>
          </p:nvSpPr>
          <p:spPr>
            <a:xfrm flipH="1">
              <a:off x="4121308" y="10542495"/>
              <a:ext cx="2575324" cy="38644"/>
            </a:xfrm>
            <a:prstGeom prst="line">
              <a:avLst/>
            </a:prstGeom>
            <a:ln w="165100">
              <a:solidFill>
                <a:schemeClr val="bg1">
                  <a:lumMod val="75000"/>
                </a:schemeClr>
              </a:solidFill>
              <a:miter/>
            </a:ln>
          </p:spPr>
          <p:txBody>
            <a:bodyPr lIns="22860" rIns="22860"/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167" name="Line"/>
            <p:cNvSpPr/>
            <p:nvPr/>
          </p:nvSpPr>
          <p:spPr>
            <a:xfrm flipH="1">
              <a:off x="3325374" y="11887200"/>
              <a:ext cx="3586411" cy="138420"/>
            </a:xfrm>
            <a:prstGeom prst="line">
              <a:avLst/>
            </a:prstGeom>
            <a:ln w="165100">
              <a:solidFill>
                <a:schemeClr val="bg1">
                  <a:lumMod val="75000"/>
                </a:schemeClr>
              </a:solidFill>
              <a:miter/>
            </a:ln>
          </p:spPr>
          <p:txBody>
            <a:bodyPr lIns="22860" rIns="22860"/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168" name="Circle"/>
            <p:cNvSpPr/>
            <p:nvPr/>
          </p:nvSpPr>
          <p:spPr>
            <a:xfrm>
              <a:off x="2862158" y="11507721"/>
              <a:ext cx="909707" cy="936871"/>
            </a:xfrm>
            <a:prstGeom prst="ellipse">
              <a:avLst/>
            </a:prstGeom>
            <a:solidFill>
              <a:schemeClr val="accent5">
                <a:satOff val="-10408"/>
                <a:lumOff val="16519"/>
              </a:schemeClr>
            </a:solidFill>
            <a:ln w="12700">
              <a:solidFill>
                <a:schemeClr val="accent1"/>
              </a:solidFill>
              <a:miter/>
            </a:ln>
          </p:spPr>
          <p:txBody>
            <a:bodyPr lIns="22860" rIns="22860" anchor="ctr"/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170" name="Circle"/>
            <p:cNvSpPr/>
            <p:nvPr/>
          </p:nvSpPr>
          <p:spPr>
            <a:xfrm>
              <a:off x="6189480" y="10020718"/>
              <a:ext cx="909706" cy="936871"/>
            </a:xfrm>
            <a:prstGeom prst="ellipse">
              <a:avLst/>
            </a:prstGeom>
            <a:solidFill>
              <a:schemeClr val="accent5">
                <a:satOff val="-10408"/>
                <a:lumOff val="16519"/>
              </a:schemeClr>
            </a:solidFill>
            <a:ln w="12700">
              <a:solidFill>
                <a:schemeClr val="accent1"/>
              </a:solidFill>
              <a:miter/>
            </a:ln>
          </p:spPr>
          <p:txBody>
            <a:bodyPr lIns="22860" rIns="22860" anchor="ctr"/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171" name="Circle"/>
            <p:cNvSpPr/>
            <p:nvPr/>
          </p:nvSpPr>
          <p:spPr>
            <a:xfrm>
              <a:off x="6167634" y="11433645"/>
              <a:ext cx="909707" cy="936871"/>
            </a:xfrm>
            <a:prstGeom prst="ellipse">
              <a:avLst/>
            </a:prstGeom>
            <a:solidFill>
              <a:schemeClr val="accent5">
                <a:satOff val="-10408"/>
                <a:lumOff val="16519"/>
              </a:schemeClr>
            </a:solidFill>
            <a:ln w="12700">
              <a:solidFill>
                <a:schemeClr val="accent1"/>
              </a:solidFill>
              <a:miter/>
            </a:ln>
          </p:spPr>
          <p:txBody>
            <a:bodyPr lIns="22860" rIns="22860" anchor="ctr"/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172" name="Circle"/>
            <p:cNvSpPr/>
            <p:nvPr/>
          </p:nvSpPr>
          <p:spPr>
            <a:xfrm>
              <a:off x="3699542" y="10067900"/>
              <a:ext cx="909707" cy="936871"/>
            </a:xfrm>
            <a:prstGeom prst="ellipse">
              <a:avLst/>
            </a:prstGeom>
            <a:solidFill>
              <a:schemeClr val="accent5">
                <a:satOff val="-10408"/>
                <a:lumOff val="16519"/>
              </a:schemeClr>
            </a:solidFill>
            <a:ln w="12700">
              <a:solidFill>
                <a:schemeClr val="accent1"/>
              </a:solidFill>
              <a:miter/>
            </a:ln>
          </p:spPr>
          <p:txBody>
            <a:bodyPr lIns="22860" rIns="22860" anchor="ctr"/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45779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roup"/>
          <p:cNvSpPr/>
          <p:nvPr/>
        </p:nvSpPr>
        <p:spPr>
          <a:xfrm>
            <a:off x="3564217" y="241508"/>
            <a:ext cx="5066773" cy="76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2860" rIns="22860">
            <a:spAutoFit/>
          </a:bodyPr>
          <a:lstStyle>
            <a:lvl1pPr algn="ctr">
              <a:defRPr sz="8800" b="1"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pPr defTabSz="914217" hangingPunct="0"/>
            <a:r>
              <a:rPr lang="en-US" sz="4400" kern="0" dirty="0">
                <a:solidFill>
                  <a:srgbClr val="445469"/>
                </a:solidFill>
              </a:rPr>
              <a:t>Supported Properties</a:t>
            </a:r>
            <a:endParaRPr sz="4400" kern="0" dirty="0">
              <a:solidFill>
                <a:srgbClr val="445469"/>
              </a:solidFill>
            </a:endParaRPr>
          </a:p>
        </p:txBody>
      </p:sp>
      <p:sp>
        <p:nvSpPr>
          <p:cNvPr id="69" name="canReach_R1 &lt;==&gt;…"/>
          <p:cNvSpPr/>
          <p:nvPr/>
        </p:nvSpPr>
        <p:spPr>
          <a:xfrm>
            <a:off x="889324" y="1710298"/>
            <a:ext cx="2096408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2860" rIns="22860">
            <a:spAutoFit/>
          </a:bodyPr>
          <a:lstStyle/>
          <a:p>
            <a:pPr defTabSz="914217" hangingPunct="0">
              <a:defRPr sz="4800"/>
            </a:pPr>
            <a:r>
              <a:rPr lang="en-US" sz="2400" b="1" kern="0" dirty="0">
                <a:solidFill>
                  <a:srgbClr val="445469"/>
                </a:solidFill>
                <a:latin typeface="Helvetica"/>
                <a:sym typeface="Helvetica"/>
              </a:rPr>
              <a:t>Disjoint Paths</a:t>
            </a:r>
            <a:endParaRPr lang="en-US" sz="2400" kern="0" dirty="0">
              <a:solidFill>
                <a:srgbClr val="445469"/>
              </a:solidFill>
              <a:latin typeface="Helvetica"/>
              <a:sym typeface="Helvetica"/>
            </a:endParaRPr>
          </a:p>
        </p:txBody>
      </p:sp>
      <p:sp>
        <p:nvSpPr>
          <p:cNvPr id="72" name="canReach_R1 &lt;==&gt;…"/>
          <p:cNvSpPr/>
          <p:nvPr/>
        </p:nvSpPr>
        <p:spPr>
          <a:xfrm>
            <a:off x="889324" y="3954927"/>
            <a:ext cx="2726387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2860" rIns="22860">
            <a:spAutoFit/>
          </a:bodyPr>
          <a:lstStyle/>
          <a:p>
            <a:pPr defTabSz="914217" hangingPunct="0">
              <a:defRPr sz="4800"/>
            </a:pPr>
            <a:r>
              <a:rPr lang="en-US" sz="2400" b="1" kern="0" dirty="0">
                <a:solidFill>
                  <a:srgbClr val="445469"/>
                </a:solidFill>
                <a:latin typeface="Helvetica"/>
                <a:sym typeface="Helvetica"/>
              </a:rPr>
              <a:t>Forwarding Loops</a:t>
            </a:r>
            <a:endParaRPr lang="en-US" sz="2400" kern="0" dirty="0">
              <a:solidFill>
                <a:srgbClr val="445469"/>
              </a:solidFill>
              <a:latin typeface="Helvetica"/>
              <a:sym typeface="Helvetica"/>
            </a:endParaRPr>
          </a:p>
        </p:txBody>
      </p:sp>
      <p:sp>
        <p:nvSpPr>
          <p:cNvPr id="74" name="canReach_R1 &lt;==&gt;…"/>
          <p:cNvSpPr/>
          <p:nvPr/>
        </p:nvSpPr>
        <p:spPr>
          <a:xfrm>
            <a:off x="7653707" y="1632056"/>
            <a:ext cx="1791837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2860" rIns="22860">
            <a:spAutoFit/>
          </a:bodyPr>
          <a:lstStyle/>
          <a:p>
            <a:pPr defTabSz="914217" hangingPunct="0">
              <a:defRPr sz="4800"/>
            </a:pPr>
            <a:r>
              <a:rPr lang="en-US" sz="2400" b="1" kern="0" dirty="0">
                <a:solidFill>
                  <a:srgbClr val="445469"/>
                </a:solidFill>
                <a:latin typeface="Helvetica"/>
                <a:sym typeface="Helvetica"/>
              </a:rPr>
              <a:t>Black Holes</a:t>
            </a:r>
            <a:endParaRPr lang="en-US" sz="2400" kern="0" dirty="0">
              <a:solidFill>
                <a:srgbClr val="445469"/>
              </a:solidFill>
              <a:latin typeface="Helvetica"/>
              <a:sym typeface="Helvetica"/>
            </a:endParaRPr>
          </a:p>
        </p:txBody>
      </p:sp>
      <p:sp>
        <p:nvSpPr>
          <p:cNvPr id="75" name="canReach_R1 &lt;==&gt;…"/>
          <p:cNvSpPr/>
          <p:nvPr/>
        </p:nvSpPr>
        <p:spPr>
          <a:xfrm>
            <a:off x="7653707" y="3954927"/>
            <a:ext cx="3327514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2860" rIns="22860">
            <a:spAutoFit/>
          </a:bodyPr>
          <a:lstStyle/>
          <a:p>
            <a:pPr defTabSz="914217" hangingPunct="0">
              <a:defRPr sz="4800"/>
            </a:pPr>
            <a:r>
              <a:rPr lang="en-US" sz="2400" b="1" kern="0" dirty="0">
                <a:solidFill>
                  <a:srgbClr val="445469"/>
                </a:solidFill>
                <a:latin typeface="Helvetica"/>
                <a:sym typeface="Helvetica"/>
              </a:rPr>
              <a:t>Multipath Consistency</a:t>
            </a:r>
            <a:endParaRPr lang="en-US" sz="2400" kern="0" dirty="0">
              <a:solidFill>
                <a:srgbClr val="445469"/>
              </a:solidFill>
              <a:latin typeface="Helvetica"/>
              <a:sym typeface="Helvetica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8299070" y="4445714"/>
            <a:ext cx="1910599" cy="2166585"/>
            <a:chOff x="9642349" y="8119180"/>
            <a:chExt cx="3821198" cy="4333169"/>
          </a:xfrm>
        </p:grpSpPr>
        <p:sp>
          <p:nvSpPr>
            <p:cNvPr id="9" name="Line"/>
            <p:cNvSpPr/>
            <p:nvPr/>
          </p:nvSpPr>
          <p:spPr>
            <a:xfrm flipH="1" flipV="1">
              <a:off x="10293531" y="10450286"/>
              <a:ext cx="1201783" cy="1724297"/>
            </a:xfrm>
            <a:prstGeom prst="line">
              <a:avLst/>
            </a:prstGeom>
            <a:ln w="177800">
              <a:solidFill>
                <a:schemeClr val="bg1">
                  <a:lumMod val="75000"/>
                </a:schemeClr>
              </a:solidFill>
              <a:miter/>
            </a:ln>
          </p:spPr>
          <p:txBody>
            <a:bodyPr lIns="22860" rIns="22860"/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10" name="Line"/>
            <p:cNvSpPr/>
            <p:nvPr/>
          </p:nvSpPr>
          <p:spPr>
            <a:xfrm flipV="1">
              <a:off x="11710062" y="10450285"/>
              <a:ext cx="1196041" cy="1819127"/>
            </a:xfrm>
            <a:prstGeom prst="line">
              <a:avLst/>
            </a:prstGeom>
            <a:ln w="177800">
              <a:solidFill>
                <a:schemeClr val="bg1">
                  <a:lumMod val="75000"/>
                </a:schemeClr>
              </a:solidFill>
              <a:miter/>
            </a:ln>
          </p:spPr>
          <p:txBody>
            <a:bodyPr lIns="22860" rIns="22860"/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13" name="Line"/>
            <p:cNvSpPr/>
            <p:nvPr/>
          </p:nvSpPr>
          <p:spPr>
            <a:xfrm flipV="1">
              <a:off x="10215155" y="8412478"/>
              <a:ext cx="1201784" cy="1907179"/>
            </a:xfrm>
            <a:prstGeom prst="line">
              <a:avLst/>
            </a:prstGeom>
            <a:ln w="177800">
              <a:solidFill>
                <a:schemeClr val="bg1">
                  <a:lumMod val="75000"/>
                </a:schemeClr>
              </a:solidFill>
              <a:miter/>
            </a:ln>
          </p:spPr>
          <p:txBody>
            <a:bodyPr lIns="22860" rIns="22860"/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14" name="Line"/>
            <p:cNvSpPr/>
            <p:nvPr/>
          </p:nvSpPr>
          <p:spPr>
            <a:xfrm flipH="1" flipV="1">
              <a:off x="11543808" y="8216761"/>
              <a:ext cx="1336170" cy="2129021"/>
            </a:xfrm>
            <a:prstGeom prst="line">
              <a:avLst/>
            </a:prstGeom>
            <a:ln w="177800">
              <a:solidFill>
                <a:schemeClr val="bg1">
                  <a:lumMod val="75000"/>
                </a:schemeClr>
              </a:solidFill>
              <a:miter/>
            </a:ln>
          </p:spPr>
          <p:txBody>
            <a:bodyPr lIns="22860" rIns="22860"/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17" name="Circle"/>
            <p:cNvSpPr/>
            <p:nvPr/>
          </p:nvSpPr>
          <p:spPr>
            <a:xfrm>
              <a:off x="12282446" y="9733433"/>
              <a:ext cx="1181101" cy="1181101"/>
            </a:xfrm>
            <a:prstGeom prst="ellipse">
              <a:avLst/>
            </a:prstGeom>
            <a:solidFill>
              <a:schemeClr val="accent5">
                <a:satOff val="-10408"/>
                <a:lumOff val="16519"/>
              </a:schemeClr>
            </a:solidFill>
            <a:ln w="12700">
              <a:solidFill>
                <a:srgbClr val="000000"/>
              </a:solidFill>
              <a:miter/>
            </a:ln>
          </p:spPr>
          <p:txBody>
            <a:bodyPr lIns="22860" rIns="22860" anchor="ctr"/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18" name="Circle"/>
            <p:cNvSpPr/>
            <p:nvPr/>
          </p:nvSpPr>
          <p:spPr>
            <a:xfrm>
              <a:off x="10993313" y="11271248"/>
              <a:ext cx="1181101" cy="1181101"/>
            </a:xfrm>
            <a:prstGeom prst="ellipse">
              <a:avLst/>
            </a:prstGeom>
            <a:solidFill>
              <a:schemeClr val="accent5">
                <a:satOff val="-10408"/>
                <a:lumOff val="16519"/>
              </a:schemeClr>
            </a:solidFill>
            <a:ln w="12700">
              <a:solidFill>
                <a:srgbClr val="000000"/>
              </a:solidFill>
              <a:miter/>
            </a:ln>
          </p:spPr>
          <p:txBody>
            <a:bodyPr lIns="22860" rIns="22860" anchor="ctr"/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20" name="Circle"/>
            <p:cNvSpPr/>
            <p:nvPr/>
          </p:nvSpPr>
          <p:spPr>
            <a:xfrm>
              <a:off x="10965603" y="8119180"/>
              <a:ext cx="1181101" cy="1181101"/>
            </a:xfrm>
            <a:prstGeom prst="ellipse">
              <a:avLst/>
            </a:prstGeom>
            <a:solidFill>
              <a:schemeClr val="accent5">
                <a:satOff val="-10408"/>
                <a:lumOff val="16519"/>
              </a:schemeClr>
            </a:solidFill>
            <a:ln w="12700">
              <a:solidFill>
                <a:srgbClr val="000000"/>
              </a:solidFill>
              <a:miter/>
            </a:ln>
          </p:spPr>
          <p:txBody>
            <a:bodyPr lIns="22860" rIns="22860" anchor="ctr"/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21" name="Circle"/>
            <p:cNvSpPr/>
            <p:nvPr/>
          </p:nvSpPr>
          <p:spPr>
            <a:xfrm>
              <a:off x="9642349" y="9733434"/>
              <a:ext cx="1181101" cy="1181101"/>
            </a:xfrm>
            <a:prstGeom prst="ellipse">
              <a:avLst/>
            </a:prstGeom>
            <a:solidFill>
              <a:schemeClr val="accent5">
                <a:satOff val="-10408"/>
                <a:lumOff val="16519"/>
              </a:schemeClr>
            </a:solidFill>
            <a:ln w="12700">
              <a:solidFill>
                <a:srgbClr val="000000"/>
              </a:solidFill>
              <a:miter/>
            </a:ln>
          </p:spPr>
          <p:txBody>
            <a:bodyPr lIns="22860" rIns="22860" anchor="ctr"/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23" name="Line"/>
            <p:cNvSpPr/>
            <p:nvPr/>
          </p:nvSpPr>
          <p:spPr>
            <a:xfrm flipV="1">
              <a:off x="12411064" y="11103428"/>
              <a:ext cx="625667" cy="839157"/>
            </a:xfrm>
            <a:prstGeom prst="line">
              <a:avLst/>
            </a:prstGeom>
            <a:ln w="152400">
              <a:solidFill>
                <a:schemeClr val="accent6">
                  <a:satOff val="-16371"/>
                  <a:lumOff val="40501"/>
                </a:schemeClr>
              </a:solidFill>
              <a:miter/>
              <a:tailEnd type="triangle"/>
            </a:ln>
          </p:spPr>
          <p:txBody>
            <a:bodyPr lIns="22860" rIns="22860"/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24" name="Line"/>
            <p:cNvSpPr/>
            <p:nvPr/>
          </p:nvSpPr>
          <p:spPr>
            <a:xfrm flipH="1" flipV="1">
              <a:off x="10136777" y="11025052"/>
              <a:ext cx="627018" cy="862148"/>
            </a:xfrm>
            <a:prstGeom prst="line">
              <a:avLst/>
            </a:prstGeom>
            <a:ln w="152400">
              <a:solidFill>
                <a:schemeClr val="accent6">
                  <a:satOff val="-16371"/>
                  <a:lumOff val="40501"/>
                </a:schemeClr>
              </a:solidFill>
              <a:miter/>
              <a:tailEnd type="triangle"/>
            </a:ln>
          </p:spPr>
          <p:txBody>
            <a:bodyPr lIns="22860" rIns="22860"/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27" name="Line"/>
            <p:cNvSpPr/>
            <p:nvPr/>
          </p:nvSpPr>
          <p:spPr>
            <a:xfrm flipV="1">
              <a:off x="10194871" y="8673737"/>
              <a:ext cx="621175" cy="907621"/>
            </a:xfrm>
            <a:prstGeom prst="line">
              <a:avLst/>
            </a:prstGeom>
            <a:ln w="152400">
              <a:solidFill>
                <a:schemeClr val="accent6">
                  <a:satOff val="-16371"/>
                  <a:lumOff val="40501"/>
                </a:schemeClr>
              </a:solidFill>
              <a:miter/>
              <a:tailEnd type="triangle"/>
            </a:ln>
          </p:spPr>
          <p:txBody>
            <a:bodyPr lIns="22860" rIns="22860"/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29" name="Shape"/>
            <p:cNvSpPr/>
            <p:nvPr/>
          </p:nvSpPr>
          <p:spPr>
            <a:xfrm>
              <a:off x="12499371" y="8982379"/>
              <a:ext cx="448261" cy="4503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192" y="17892"/>
                  </a:moveTo>
                  <a:cubicBezTo>
                    <a:pt x="21462" y="18165"/>
                    <a:pt x="21600" y="18476"/>
                    <a:pt x="21600" y="18825"/>
                  </a:cubicBezTo>
                  <a:cubicBezTo>
                    <a:pt x="21600" y="19177"/>
                    <a:pt x="21462" y="19491"/>
                    <a:pt x="21192" y="19761"/>
                  </a:cubicBezTo>
                  <a:lnTo>
                    <a:pt x="19785" y="21193"/>
                  </a:lnTo>
                  <a:cubicBezTo>
                    <a:pt x="19515" y="21466"/>
                    <a:pt x="19197" y="21600"/>
                    <a:pt x="18830" y="21600"/>
                  </a:cubicBezTo>
                  <a:cubicBezTo>
                    <a:pt x="18466" y="21600"/>
                    <a:pt x="18151" y="21466"/>
                    <a:pt x="17890" y="21193"/>
                  </a:cubicBezTo>
                  <a:lnTo>
                    <a:pt x="10800" y="14102"/>
                  </a:lnTo>
                  <a:lnTo>
                    <a:pt x="3684" y="21193"/>
                  </a:lnTo>
                  <a:cubicBezTo>
                    <a:pt x="3410" y="21466"/>
                    <a:pt x="3099" y="21600"/>
                    <a:pt x="2749" y="21600"/>
                  </a:cubicBezTo>
                  <a:cubicBezTo>
                    <a:pt x="2397" y="21600"/>
                    <a:pt x="2083" y="21466"/>
                    <a:pt x="1815" y="21193"/>
                  </a:cubicBezTo>
                  <a:lnTo>
                    <a:pt x="408" y="19788"/>
                  </a:lnTo>
                  <a:cubicBezTo>
                    <a:pt x="135" y="19521"/>
                    <a:pt x="0" y="19201"/>
                    <a:pt x="0" y="18840"/>
                  </a:cubicBezTo>
                  <a:cubicBezTo>
                    <a:pt x="0" y="18482"/>
                    <a:pt x="135" y="18165"/>
                    <a:pt x="408" y="17892"/>
                  </a:cubicBezTo>
                  <a:lnTo>
                    <a:pt x="7556" y="10731"/>
                  </a:lnTo>
                  <a:lnTo>
                    <a:pt x="408" y="3708"/>
                  </a:lnTo>
                  <a:cubicBezTo>
                    <a:pt x="135" y="3435"/>
                    <a:pt x="0" y="3121"/>
                    <a:pt x="0" y="2760"/>
                  </a:cubicBezTo>
                  <a:cubicBezTo>
                    <a:pt x="0" y="2399"/>
                    <a:pt x="135" y="2082"/>
                    <a:pt x="408" y="1815"/>
                  </a:cubicBezTo>
                  <a:lnTo>
                    <a:pt x="1815" y="407"/>
                  </a:lnTo>
                  <a:cubicBezTo>
                    <a:pt x="2085" y="135"/>
                    <a:pt x="2403" y="0"/>
                    <a:pt x="2770" y="0"/>
                  </a:cubicBezTo>
                  <a:cubicBezTo>
                    <a:pt x="3134" y="0"/>
                    <a:pt x="3449" y="134"/>
                    <a:pt x="3710" y="407"/>
                  </a:cubicBezTo>
                  <a:lnTo>
                    <a:pt x="10800" y="7486"/>
                  </a:lnTo>
                  <a:lnTo>
                    <a:pt x="17890" y="407"/>
                  </a:lnTo>
                  <a:cubicBezTo>
                    <a:pt x="18160" y="135"/>
                    <a:pt x="18477" y="0"/>
                    <a:pt x="18839" y="0"/>
                  </a:cubicBezTo>
                  <a:cubicBezTo>
                    <a:pt x="19197" y="0"/>
                    <a:pt x="19515" y="134"/>
                    <a:pt x="19785" y="407"/>
                  </a:cubicBezTo>
                  <a:lnTo>
                    <a:pt x="21192" y="1815"/>
                  </a:lnTo>
                  <a:cubicBezTo>
                    <a:pt x="21462" y="2082"/>
                    <a:pt x="21600" y="2402"/>
                    <a:pt x="21600" y="2769"/>
                  </a:cubicBezTo>
                  <a:cubicBezTo>
                    <a:pt x="21600" y="3133"/>
                    <a:pt x="21462" y="3447"/>
                    <a:pt x="21192" y="3708"/>
                  </a:cubicBezTo>
                  <a:lnTo>
                    <a:pt x="14044" y="10870"/>
                  </a:lnTo>
                  <a:lnTo>
                    <a:pt x="21192" y="17892"/>
                  </a:lnTo>
                  <a:close/>
                </a:path>
              </a:pathLst>
            </a:custGeom>
            <a:solidFill>
              <a:srgbClr val="BD392F"/>
            </a:solidFill>
            <a:ln w="12700">
              <a:miter lim="400000"/>
            </a:ln>
          </p:spPr>
          <p:txBody>
            <a:bodyPr lIns="22860" rIns="22860" anchor="ctr"/>
            <a:lstStyle/>
            <a:p>
              <a:pPr defTabSz="457097" hangingPunct="0">
                <a:defRPr sz="5800">
                  <a:solidFill>
                    <a:srgbClr val="FFFFFF"/>
                  </a:solidFill>
                  <a:effectLst>
                    <a:outerShdw blurRad="38100" dist="38100" dir="2700000" rotWithShape="0">
                      <a:srgbClr val="000000"/>
                    </a:outerShdw>
                  </a:effectLst>
                </a:defRPr>
              </a:pPr>
              <a:endParaRPr sz="2900" kern="0">
                <a:solidFill>
                  <a:srgbClr val="FFFFFF"/>
                </a:solidFill>
                <a:effectLst>
                  <a:outerShdw blurRad="38100" dist="38100" dir="2700000" rotWithShape="0">
                    <a:srgbClr val="000000"/>
                  </a:outerShdw>
                </a:effectLst>
                <a:latin typeface="Helvetica"/>
                <a:sym typeface="Helvetica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1404197" y="11592357"/>
              <a:ext cx="400110" cy="646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22860" tIns="22860" rIns="22860" bIns="22860" numCol="1" spcCol="38100" rtlCol="0" anchor="t">
              <a:spAutoFit/>
            </a:bodyPr>
            <a:lstStyle/>
            <a:p>
              <a:pPr defTabSz="914217" hangingPunct="0"/>
              <a:r>
                <a:rPr lang="en-US" kern="0" dirty="0">
                  <a:solidFill>
                    <a:srgbClr val="FFFFFF"/>
                  </a:solidFill>
                  <a:latin typeface="Helvetica"/>
                  <a:sym typeface="Helvetica"/>
                </a:rPr>
                <a:t>S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1370985" y="8391506"/>
              <a:ext cx="425758" cy="646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22860" tIns="22860" rIns="22860" bIns="22860" numCol="1" spcCol="38100" rtlCol="0" anchor="t">
              <a:spAutoFit/>
            </a:bodyPr>
            <a:lstStyle/>
            <a:p>
              <a:pPr defTabSz="914217" hangingPunct="0"/>
              <a:r>
                <a:rPr lang="en-US" kern="0" dirty="0">
                  <a:solidFill>
                    <a:srgbClr val="FFFFFF"/>
                  </a:solidFill>
                  <a:latin typeface="Helvetica"/>
                  <a:sym typeface="Helvetica"/>
                </a:rPr>
                <a:t>D</a:t>
              </a:r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1130738" y="4707342"/>
            <a:ext cx="2251573" cy="1583512"/>
            <a:chOff x="16992193" y="5272733"/>
            <a:chExt cx="5491290" cy="3906234"/>
          </a:xfrm>
        </p:grpSpPr>
        <p:sp>
          <p:nvSpPr>
            <p:cNvPr id="50" name="Oval 49"/>
            <p:cNvSpPr/>
            <p:nvPr/>
          </p:nvSpPr>
          <p:spPr>
            <a:xfrm>
              <a:off x="16992193" y="6674319"/>
              <a:ext cx="5491290" cy="1121000"/>
            </a:xfrm>
            <a:prstGeom prst="ellipse">
              <a:avLst/>
            </a:prstGeom>
            <a:noFill/>
            <a:ln w="50800" cap="flat">
              <a:solidFill>
                <a:schemeClr val="accent6">
                  <a:lumMod val="75000"/>
                  <a:lumOff val="25000"/>
                </a:schemeClr>
              </a:solidFill>
              <a:prstDash val="sysDot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22860" tIns="22860" rIns="22860" bIns="22860" numCol="1" spcCol="38100" rtlCol="0" anchor="ctr">
              <a:spAutoFit/>
            </a:bodyPr>
            <a:lstStyle/>
            <a:p>
              <a:pPr defTabSz="914217" hangingPunct="0"/>
              <a:endParaRPr lang="en-US"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grpSp>
          <p:nvGrpSpPr>
            <p:cNvPr id="51" name="Group 50"/>
            <p:cNvGrpSpPr/>
            <p:nvPr/>
          </p:nvGrpSpPr>
          <p:grpSpPr>
            <a:xfrm>
              <a:off x="17494889" y="5272733"/>
              <a:ext cx="3436599" cy="3906234"/>
              <a:chOff x="17494889" y="5272733"/>
              <a:chExt cx="3436599" cy="3906234"/>
            </a:xfrm>
          </p:grpSpPr>
          <p:grpSp>
            <p:nvGrpSpPr>
              <p:cNvPr id="52" name="Group 51"/>
              <p:cNvGrpSpPr/>
              <p:nvPr/>
            </p:nvGrpSpPr>
            <p:grpSpPr>
              <a:xfrm>
                <a:off x="17494889" y="5833873"/>
                <a:ext cx="3436599" cy="3345094"/>
                <a:chOff x="17494889" y="5833873"/>
                <a:chExt cx="3436599" cy="3345094"/>
              </a:xfrm>
            </p:grpSpPr>
            <p:sp>
              <p:nvSpPr>
                <p:cNvPr id="54" name="Line"/>
                <p:cNvSpPr/>
                <p:nvPr/>
              </p:nvSpPr>
              <p:spPr>
                <a:xfrm flipV="1">
                  <a:off x="18411534" y="6062134"/>
                  <a:ext cx="1613571" cy="1011061"/>
                </a:xfrm>
                <a:prstGeom prst="line">
                  <a:avLst/>
                </a:prstGeom>
                <a:ln w="177800">
                  <a:solidFill>
                    <a:schemeClr val="bg1">
                      <a:lumMod val="75000"/>
                    </a:schemeClr>
                  </a:solidFill>
                  <a:miter/>
                </a:ln>
              </p:spPr>
              <p:txBody>
                <a:bodyPr lIns="22860" rIns="22860"/>
                <a:lstStyle/>
                <a:p>
                  <a:pPr defTabSz="914217" hangingPunct="0"/>
                  <a:endParaRPr kern="0">
                    <a:solidFill>
                      <a:srgbClr val="445469"/>
                    </a:solidFill>
                    <a:latin typeface="Helvetica"/>
                    <a:sym typeface="Helvetica"/>
                  </a:endParaRPr>
                </a:p>
              </p:txBody>
            </p:sp>
            <p:sp>
              <p:nvSpPr>
                <p:cNvPr id="55" name="Line"/>
                <p:cNvSpPr/>
                <p:nvPr/>
              </p:nvSpPr>
              <p:spPr>
                <a:xfrm flipH="1" flipV="1">
                  <a:off x="18256717" y="7276377"/>
                  <a:ext cx="1820609" cy="1083189"/>
                </a:xfrm>
                <a:prstGeom prst="line">
                  <a:avLst/>
                </a:prstGeom>
                <a:ln w="177800">
                  <a:solidFill>
                    <a:schemeClr val="bg1">
                      <a:lumMod val="75000"/>
                    </a:schemeClr>
                  </a:solidFill>
                  <a:miter/>
                </a:ln>
              </p:spPr>
              <p:txBody>
                <a:bodyPr lIns="22860" rIns="22860"/>
                <a:lstStyle/>
                <a:p>
                  <a:pPr defTabSz="914217" hangingPunct="0"/>
                  <a:endParaRPr kern="0">
                    <a:solidFill>
                      <a:srgbClr val="445469"/>
                    </a:solidFill>
                    <a:latin typeface="Helvetica"/>
                    <a:sym typeface="Helvetica"/>
                  </a:endParaRPr>
                </a:p>
              </p:txBody>
            </p:sp>
            <p:sp>
              <p:nvSpPr>
                <p:cNvPr id="56" name="Line"/>
                <p:cNvSpPr/>
                <p:nvPr/>
              </p:nvSpPr>
              <p:spPr>
                <a:xfrm flipV="1">
                  <a:off x="20340937" y="5955917"/>
                  <a:ext cx="1" cy="2530649"/>
                </a:xfrm>
                <a:prstGeom prst="line">
                  <a:avLst/>
                </a:prstGeom>
                <a:ln w="177800">
                  <a:solidFill>
                    <a:schemeClr val="bg1">
                      <a:lumMod val="75000"/>
                    </a:schemeClr>
                  </a:solidFill>
                  <a:miter/>
                </a:ln>
              </p:spPr>
              <p:txBody>
                <a:bodyPr lIns="22860" rIns="22860"/>
                <a:lstStyle/>
                <a:p>
                  <a:pPr defTabSz="914217" hangingPunct="0"/>
                  <a:endParaRPr kern="0">
                    <a:solidFill>
                      <a:srgbClr val="445469"/>
                    </a:solidFill>
                    <a:latin typeface="Helvetica"/>
                    <a:sym typeface="Helvetica"/>
                  </a:endParaRPr>
                </a:p>
              </p:txBody>
            </p:sp>
            <p:sp>
              <p:nvSpPr>
                <p:cNvPr id="57" name="Circle"/>
                <p:cNvSpPr/>
                <p:nvPr/>
              </p:nvSpPr>
              <p:spPr>
                <a:xfrm>
                  <a:off x="19750387" y="7997866"/>
                  <a:ext cx="1181101" cy="1181101"/>
                </a:xfrm>
                <a:prstGeom prst="ellipse">
                  <a:avLst/>
                </a:prstGeom>
                <a:solidFill>
                  <a:schemeClr val="accent5">
                    <a:satOff val="-10408"/>
                    <a:lumOff val="16519"/>
                  </a:schemeClr>
                </a:solidFill>
                <a:ln w="12700">
                  <a:solidFill>
                    <a:srgbClr val="000000"/>
                  </a:solidFill>
                  <a:miter/>
                </a:ln>
              </p:spPr>
              <p:txBody>
                <a:bodyPr lIns="22860" rIns="22860" anchor="ctr"/>
                <a:lstStyle/>
                <a:p>
                  <a:pPr defTabSz="914217" hangingPunct="0"/>
                  <a:endParaRPr kern="0">
                    <a:solidFill>
                      <a:srgbClr val="445469"/>
                    </a:solidFill>
                    <a:latin typeface="Helvetica"/>
                    <a:sym typeface="Helvetica"/>
                  </a:endParaRPr>
                </a:p>
              </p:txBody>
            </p:sp>
            <p:sp>
              <p:nvSpPr>
                <p:cNvPr id="58" name="Line"/>
                <p:cNvSpPr/>
                <p:nvPr/>
              </p:nvSpPr>
              <p:spPr>
                <a:xfrm flipV="1">
                  <a:off x="18464752" y="5833873"/>
                  <a:ext cx="1103408" cy="746344"/>
                </a:xfrm>
                <a:prstGeom prst="line">
                  <a:avLst/>
                </a:prstGeom>
                <a:ln w="152400">
                  <a:solidFill>
                    <a:schemeClr val="accent6">
                      <a:satOff val="-16371"/>
                      <a:lumOff val="40501"/>
                    </a:schemeClr>
                  </a:solidFill>
                  <a:miter/>
                  <a:tailEnd type="triangle"/>
                </a:ln>
              </p:spPr>
              <p:txBody>
                <a:bodyPr lIns="22860" rIns="22860"/>
                <a:lstStyle/>
                <a:p>
                  <a:pPr defTabSz="914217" hangingPunct="0"/>
                  <a:endParaRPr kern="0">
                    <a:solidFill>
                      <a:srgbClr val="445469"/>
                    </a:solidFill>
                    <a:latin typeface="Helvetica"/>
                    <a:sym typeface="Helvetica"/>
                  </a:endParaRPr>
                </a:p>
              </p:txBody>
            </p:sp>
            <p:sp>
              <p:nvSpPr>
                <p:cNvPr id="59" name="Line"/>
                <p:cNvSpPr/>
                <p:nvPr/>
              </p:nvSpPr>
              <p:spPr>
                <a:xfrm>
                  <a:off x="20706046" y="6572748"/>
                  <a:ext cx="14258" cy="1309379"/>
                </a:xfrm>
                <a:prstGeom prst="line">
                  <a:avLst/>
                </a:prstGeom>
                <a:ln w="152400">
                  <a:solidFill>
                    <a:schemeClr val="accent6">
                      <a:satOff val="-16371"/>
                      <a:lumOff val="40501"/>
                    </a:schemeClr>
                  </a:solidFill>
                  <a:miter/>
                  <a:tailEnd type="triangle"/>
                </a:ln>
              </p:spPr>
              <p:txBody>
                <a:bodyPr lIns="22860" rIns="22860"/>
                <a:lstStyle/>
                <a:p>
                  <a:pPr defTabSz="914217" hangingPunct="0"/>
                  <a:endParaRPr kern="0">
                    <a:solidFill>
                      <a:srgbClr val="445469"/>
                    </a:solidFill>
                    <a:latin typeface="Helvetica"/>
                    <a:sym typeface="Helvetica"/>
                  </a:endParaRPr>
                </a:p>
              </p:txBody>
            </p:sp>
            <p:sp>
              <p:nvSpPr>
                <p:cNvPr id="60" name="Line"/>
                <p:cNvSpPr/>
                <p:nvPr/>
              </p:nvSpPr>
              <p:spPr>
                <a:xfrm flipH="1" flipV="1">
                  <a:off x="18507456" y="7863840"/>
                  <a:ext cx="1060704" cy="658368"/>
                </a:xfrm>
                <a:prstGeom prst="line">
                  <a:avLst/>
                </a:prstGeom>
                <a:ln w="152400">
                  <a:solidFill>
                    <a:schemeClr val="accent6">
                      <a:satOff val="-16371"/>
                      <a:lumOff val="40501"/>
                    </a:schemeClr>
                  </a:solidFill>
                  <a:miter/>
                  <a:tailEnd type="triangle"/>
                </a:ln>
              </p:spPr>
              <p:txBody>
                <a:bodyPr lIns="22860" rIns="22860"/>
                <a:lstStyle/>
                <a:p>
                  <a:pPr defTabSz="914217" hangingPunct="0"/>
                  <a:endParaRPr kern="0">
                    <a:solidFill>
                      <a:srgbClr val="445469"/>
                    </a:solidFill>
                    <a:latin typeface="Helvetica"/>
                    <a:sym typeface="Helvetica"/>
                  </a:endParaRPr>
                </a:p>
              </p:txBody>
            </p:sp>
            <p:sp>
              <p:nvSpPr>
                <p:cNvPr id="61" name="Circle"/>
                <p:cNvSpPr/>
                <p:nvPr/>
              </p:nvSpPr>
              <p:spPr>
                <a:xfrm>
                  <a:off x="17494889" y="6673671"/>
                  <a:ext cx="1181101" cy="1181101"/>
                </a:xfrm>
                <a:prstGeom prst="ellipse">
                  <a:avLst/>
                </a:prstGeom>
                <a:solidFill>
                  <a:schemeClr val="accent5">
                    <a:satOff val="-10408"/>
                    <a:lumOff val="16519"/>
                  </a:schemeClr>
                </a:solidFill>
                <a:ln w="12700">
                  <a:solidFill>
                    <a:srgbClr val="000000"/>
                  </a:solidFill>
                  <a:miter/>
                </a:ln>
              </p:spPr>
              <p:txBody>
                <a:bodyPr lIns="22860" rIns="22860" anchor="ctr"/>
                <a:lstStyle/>
                <a:p>
                  <a:pPr defTabSz="914217" hangingPunct="0"/>
                  <a:endParaRPr kern="0">
                    <a:solidFill>
                      <a:srgbClr val="445469"/>
                    </a:solidFill>
                    <a:latin typeface="Helvetica"/>
                    <a:sym typeface="Helvetica"/>
                  </a:endParaRPr>
                </a:p>
              </p:txBody>
            </p:sp>
          </p:grpSp>
          <p:sp>
            <p:nvSpPr>
              <p:cNvPr id="53" name="Circle"/>
              <p:cNvSpPr/>
              <p:nvPr/>
            </p:nvSpPr>
            <p:spPr>
              <a:xfrm>
                <a:off x="19750387" y="5272733"/>
                <a:ext cx="1181101" cy="1181101"/>
              </a:xfrm>
              <a:prstGeom prst="ellipse">
                <a:avLst/>
              </a:prstGeom>
              <a:solidFill>
                <a:schemeClr val="accent5">
                  <a:satOff val="-10408"/>
                  <a:lumOff val="16519"/>
                </a:schemeClr>
              </a:solidFill>
              <a:ln w="12700">
                <a:solidFill>
                  <a:srgbClr val="000000"/>
                </a:solidFill>
                <a:miter/>
              </a:ln>
            </p:spPr>
            <p:txBody>
              <a:bodyPr lIns="22860" rIns="22860" anchor="ctr"/>
              <a:lstStyle/>
              <a:p>
                <a:pPr defTabSz="914217" hangingPunct="0"/>
                <a:endParaRPr kern="0">
                  <a:solidFill>
                    <a:srgbClr val="445469"/>
                  </a:solidFill>
                  <a:latin typeface="Helvetica"/>
                  <a:sym typeface="Helvetica"/>
                </a:endParaRPr>
              </a:p>
            </p:txBody>
          </p:sp>
        </p:grpSp>
      </p:grpSp>
      <p:grpSp>
        <p:nvGrpSpPr>
          <p:cNvPr id="3" name="Group 2"/>
          <p:cNvGrpSpPr/>
          <p:nvPr/>
        </p:nvGrpSpPr>
        <p:grpSpPr>
          <a:xfrm>
            <a:off x="1027355" y="2305293"/>
            <a:ext cx="2424167" cy="1470034"/>
            <a:chOff x="2048360" y="4610586"/>
            <a:chExt cx="4848334" cy="2940068"/>
          </a:xfrm>
        </p:grpSpPr>
        <p:sp>
          <p:nvSpPr>
            <p:cNvPr id="63" name="Line"/>
            <p:cNvSpPr/>
            <p:nvPr/>
          </p:nvSpPr>
          <p:spPr>
            <a:xfrm flipH="1" flipV="1">
              <a:off x="4393870" y="5956851"/>
              <a:ext cx="1953141" cy="1143197"/>
            </a:xfrm>
            <a:prstGeom prst="line">
              <a:avLst/>
            </a:prstGeom>
            <a:ln w="177800">
              <a:solidFill>
                <a:schemeClr val="accent4">
                  <a:lumMod val="60000"/>
                  <a:lumOff val="40000"/>
                </a:schemeClr>
              </a:solidFill>
              <a:miter/>
            </a:ln>
          </p:spPr>
          <p:txBody>
            <a:bodyPr lIns="22860" rIns="22860"/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64" name="Line"/>
            <p:cNvSpPr/>
            <p:nvPr/>
          </p:nvSpPr>
          <p:spPr>
            <a:xfrm flipV="1">
              <a:off x="4492591" y="5109883"/>
              <a:ext cx="1881315" cy="971765"/>
            </a:xfrm>
            <a:prstGeom prst="line">
              <a:avLst/>
            </a:prstGeom>
            <a:ln w="177800">
              <a:solidFill>
                <a:schemeClr val="accent1">
                  <a:lumMod val="60000"/>
                  <a:lumOff val="40000"/>
                </a:schemeClr>
              </a:solidFill>
              <a:miter/>
            </a:ln>
          </p:spPr>
          <p:txBody>
            <a:bodyPr lIns="22860" rIns="22860"/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65" name="Line"/>
            <p:cNvSpPr/>
            <p:nvPr/>
          </p:nvSpPr>
          <p:spPr>
            <a:xfrm flipV="1">
              <a:off x="2581837" y="6024283"/>
              <a:ext cx="1775010" cy="995084"/>
            </a:xfrm>
            <a:prstGeom prst="line">
              <a:avLst/>
            </a:prstGeom>
            <a:ln w="177800">
              <a:solidFill>
                <a:schemeClr val="accent4">
                  <a:lumMod val="60000"/>
                  <a:lumOff val="40000"/>
                </a:schemeClr>
              </a:solidFill>
              <a:miter/>
            </a:ln>
          </p:spPr>
          <p:txBody>
            <a:bodyPr lIns="22860" rIns="22860"/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66" name="Line"/>
            <p:cNvSpPr/>
            <p:nvPr/>
          </p:nvSpPr>
          <p:spPr>
            <a:xfrm flipH="1" flipV="1">
              <a:off x="2528047" y="4894731"/>
              <a:ext cx="1936376" cy="1156448"/>
            </a:xfrm>
            <a:prstGeom prst="line">
              <a:avLst/>
            </a:prstGeom>
            <a:ln w="177800">
              <a:solidFill>
                <a:schemeClr val="accent1">
                  <a:lumMod val="60000"/>
                  <a:lumOff val="40000"/>
                </a:schemeClr>
              </a:solidFill>
              <a:miter/>
            </a:ln>
          </p:spPr>
          <p:txBody>
            <a:bodyPr lIns="22860" rIns="22860"/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70" name="Circle"/>
            <p:cNvSpPr/>
            <p:nvPr/>
          </p:nvSpPr>
          <p:spPr>
            <a:xfrm>
              <a:off x="3879108" y="5396365"/>
              <a:ext cx="1181101" cy="1181101"/>
            </a:xfrm>
            <a:prstGeom prst="ellipse">
              <a:avLst/>
            </a:prstGeom>
            <a:solidFill>
              <a:schemeClr val="accent5">
                <a:satOff val="-10408"/>
                <a:lumOff val="16519"/>
              </a:schemeClr>
            </a:solidFill>
            <a:ln w="12700">
              <a:solidFill>
                <a:srgbClr val="000000"/>
              </a:solidFill>
              <a:miter/>
            </a:ln>
          </p:spPr>
          <p:txBody>
            <a:bodyPr lIns="22860" rIns="22860" anchor="ctr"/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71" name="Circle"/>
            <p:cNvSpPr/>
            <p:nvPr/>
          </p:nvSpPr>
          <p:spPr>
            <a:xfrm>
              <a:off x="2048360" y="6369553"/>
              <a:ext cx="1181101" cy="1181101"/>
            </a:xfrm>
            <a:prstGeom prst="ellipse">
              <a:avLst/>
            </a:prstGeom>
            <a:solidFill>
              <a:schemeClr val="accent5">
                <a:satOff val="-10408"/>
                <a:lumOff val="16519"/>
              </a:schemeClr>
            </a:solidFill>
            <a:ln w="12700">
              <a:solidFill>
                <a:srgbClr val="000000"/>
              </a:solidFill>
              <a:miter/>
            </a:ln>
          </p:spPr>
          <p:txBody>
            <a:bodyPr lIns="22860" rIns="22860" anchor="ctr"/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81" name="Circle"/>
            <p:cNvSpPr/>
            <p:nvPr/>
          </p:nvSpPr>
          <p:spPr>
            <a:xfrm>
              <a:off x="2098307" y="4610586"/>
              <a:ext cx="1181101" cy="1181101"/>
            </a:xfrm>
            <a:prstGeom prst="ellipse">
              <a:avLst/>
            </a:prstGeom>
            <a:solidFill>
              <a:schemeClr val="accent5">
                <a:satOff val="-10408"/>
                <a:lumOff val="16519"/>
              </a:schemeClr>
            </a:solidFill>
            <a:ln w="12700">
              <a:solidFill>
                <a:srgbClr val="000000"/>
              </a:solidFill>
              <a:miter/>
            </a:ln>
          </p:spPr>
          <p:txBody>
            <a:bodyPr lIns="22860" rIns="22860" anchor="ctr"/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82" name="Circle"/>
            <p:cNvSpPr/>
            <p:nvPr/>
          </p:nvSpPr>
          <p:spPr>
            <a:xfrm>
              <a:off x="5665646" y="6369553"/>
              <a:ext cx="1181101" cy="1181101"/>
            </a:xfrm>
            <a:prstGeom prst="ellipse">
              <a:avLst/>
            </a:prstGeom>
            <a:solidFill>
              <a:schemeClr val="accent5">
                <a:satOff val="-10408"/>
                <a:lumOff val="16519"/>
              </a:schemeClr>
            </a:solidFill>
            <a:ln w="12700">
              <a:solidFill>
                <a:srgbClr val="000000"/>
              </a:solidFill>
              <a:miter/>
            </a:ln>
          </p:spPr>
          <p:txBody>
            <a:bodyPr lIns="22860" rIns="22860" anchor="ctr"/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83" name="Circle"/>
            <p:cNvSpPr/>
            <p:nvPr/>
          </p:nvSpPr>
          <p:spPr>
            <a:xfrm>
              <a:off x="5715593" y="4610586"/>
              <a:ext cx="1181101" cy="1181101"/>
            </a:xfrm>
            <a:prstGeom prst="ellipse">
              <a:avLst/>
            </a:prstGeom>
            <a:solidFill>
              <a:schemeClr val="accent5">
                <a:satOff val="-10408"/>
                <a:lumOff val="16519"/>
              </a:schemeClr>
            </a:solidFill>
            <a:ln w="12700">
              <a:solidFill>
                <a:srgbClr val="000000"/>
              </a:solidFill>
              <a:miter/>
            </a:ln>
          </p:spPr>
          <p:txBody>
            <a:bodyPr lIns="22860" rIns="22860" anchor="ctr"/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7758969" y="2670362"/>
            <a:ext cx="2981661" cy="624953"/>
            <a:chOff x="15511587" y="5340724"/>
            <a:chExt cx="5963321" cy="1249905"/>
          </a:xfrm>
        </p:grpSpPr>
        <p:sp>
          <p:nvSpPr>
            <p:cNvPr id="85" name="Circle"/>
            <p:cNvSpPr/>
            <p:nvPr/>
          </p:nvSpPr>
          <p:spPr>
            <a:xfrm>
              <a:off x="17902697" y="5340724"/>
              <a:ext cx="1181101" cy="1181101"/>
            </a:xfrm>
            <a:prstGeom prst="ellipse">
              <a:avLst/>
            </a:prstGeom>
            <a:solidFill>
              <a:schemeClr val="accent5">
                <a:satOff val="-10408"/>
                <a:lumOff val="16519"/>
              </a:schemeClr>
            </a:solidFill>
            <a:ln w="12700">
              <a:solidFill>
                <a:srgbClr val="000000"/>
              </a:solidFill>
              <a:miter/>
            </a:ln>
          </p:spPr>
          <p:txBody>
            <a:bodyPr lIns="22860" rIns="22860" anchor="ctr"/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86" name="Circle"/>
            <p:cNvSpPr/>
            <p:nvPr/>
          </p:nvSpPr>
          <p:spPr>
            <a:xfrm>
              <a:off x="20293807" y="5382720"/>
              <a:ext cx="1181101" cy="1181101"/>
            </a:xfrm>
            <a:prstGeom prst="ellipse">
              <a:avLst/>
            </a:prstGeom>
            <a:solidFill>
              <a:schemeClr val="accent5">
                <a:satOff val="-10408"/>
                <a:lumOff val="16519"/>
              </a:schemeClr>
            </a:solidFill>
            <a:ln w="12700">
              <a:solidFill>
                <a:srgbClr val="000000"/>
              </a:solidFill>
              <a:miter/>
            </a:ln>
          </p:spPr>
          <p:txBody>
            <a:bodyPr lIns="22860" rIns="22860" anchor="ctr"/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87" name="Shape"/>
            <p:cNvSpPr/>
            <p:nvPr/>
          </p:nvSpPr>
          <p:spPr>
            <a:xfrm>
              <a:off x="19347705" y="5729062"/>
              <a:ext cx="527047" cy="5641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192" y="17892"/>
                  </a:moveTo>
                  <a:cubicBezTo>
                    <a:pt x="21462" y="18165"/>
                    <a:pt x="21600" y="18476"/>
                    <a:pt x="21600" y="18825"/>
                  </a:cubicBezTo>
                  <a:cubicBezTo>
                    <a:pt x="21600" y="19177"/>
                    <a:pt x="21462" y="19491"/>
                    <a:pt x="21192" y="19761"/>
                  </a:cubicBezTo>
                  <a:lnTo>
                    <a:pt x="19785" y="21193"/>
                  </a:lnTo>
                  <a:cubicBezTo>
                    <a:pt x="19515" y="21466"/>
                    <a:pt x="19197" y="21600"/>
                    <a:pt x="18830" y="21600"/>
                  </a:cubicBezTo>
                  <a:cubicBezTo>
                    <a:pt x="18466" y="21600"/>
                    <a:pt x="18151" y="21466"/>
                    <a:pt x="17890" y="21193"/>
                  </a:cubicBezTo>
                  <a:lnTo>
                    <a:pt x="10800" y="14102"/>
                  </a:lnTo>
                  <a:lnTo>
                    <a:pt x="3684" y="21193"/>
                  </a:lnTo>
                  <a:cubicBezTo>
                    <a:pt x="3410" y="21466"/>
                    <a:pt x="3099" y="21600"/>
                    <a:pt x="2749" y="21600"/>
                  </a:cubicBezTo>
                  <a:cubicBezTo>
                    <a:pt x="2397" y="21600"/>
                    <a:pt x="2083" y="21466"/>
                    <a:pt x="1815" y="21193"/>
                  </a:cubicBezTo>
                  <a:lnTo>
                    <a:pt x="408" y="19788"/>
                  </a:lnTo>
                  <a:cubicBezTo>
                    <a:pt x="135" y="19521"/>
                    <a:pt x="0" y="19201"/>
                    <a:pt x="0" y="18840"/>
                  </a:cubicBezTo>
                  <a:cubicBezTo>
                    <a:pt x="0" y="18482"/>
                    <a:pt x="135" y="18165"/>
                    <a:pt x="408" y="17892"/>
                  </a:cubicBezTo>
                  <a:lnTo>
                    <a:pt x="7556" y="10731"/>
                  </a:lnTo>
                  <a:lnTo>
                    <a:pt x="408" y="3708"/>
                  </a:lnTo>
                  <a:cubicBezTo>
                    <a:pt x="135" y="3435"/>
                    <a:pt x="0" y="3121"/>
                    <a:pt x="0" y="2760"/>
                  </a:cubicBezTo>
                  <a:cubicBezTo>
                    <a:pt x="0" y="2399"/>
                    <a:pt x="135" y="2082"/>
                    <a:pt x="408" y="1815"/>
                  </a:cubicBezTo>
                  <a:lnTo>
                    <a:pt x="1815" y="407"/>
                  </a:lnTo>
                  <a:cubicBezTo>
                    <a:pt x="2085" y="135"/>
                    <a:pt x="2403" y="0"/>
                    <a:pt x="2770" y="0"/>
                  </a:cubicBezTo>
                  <a:cubicBezTo>
                    <a:pt x="3134" y="0"/>
                    <a:pt x="3449" y="134"/>
                    <a:pt x="3710" y="407"/>
                  </a:cubicBezTo>
                  <a:lnTo>
                    <a:pt x="10800" y="7486"/>
                  </a:lnTo>
                  <a:lnTo>
                    <a:pt x="17890" y="407"/>
                  </a:lnTo>
                  <a:cubicBezTo>
                    <a:pt x="18160" y="135"/>
                    <a:pt x="18477" y="0"/>
                    <a:pt x="18839" y="0"/>
                  </a:cubicBezTo>
                  <a:cubicBezTo>
                    <a:pt x="19197" y="0"/>
                    <a:pt x="19515" y="134"/>
                    <a:pt x="19785" y="407"/>
                  </a:cubicBezTo>
                  <a:lnTo>
                    <a:pt x="21192" y="1815"/>
                  </a:lnTo>
                  <a:cubicBezTo>
                    <a:pt x="21462" y="2082"/>
                    <a:pt x="21600" y="2402"/>
                    <a:pt x="21600" y="2769"/>
                  </a:cubicBezTo>
                  <a:cubicBezTo>
                    <a:pt x="21600" y="3133"/>
                    <a:pt x="21462" y="3447"/>
                    <a:pt x="21192" y="3708"/>
                  </a:cubicBezTo>
                  <a:lnTo>
                    <a:pt x="14044" y="10870"/>
                  </a:lnTo>
                  <a:lnTo>
                    <a:pt x="21192" y="17892"/>
                  </a:lnTo>
                  <a:close/>
                </a:path>
              </a:pathLst>
            </a:custGeom>
            <a:solidFill>
              <a:schemeClr val="accent4"/>
            </a:solidFill>
            <a:ln w="12700">
              <a:miter lim="400000"/>
            </a:ln>
          </p:spPr>
          <p:txBody>
            <a:bodyPr lIns="22860" rIns="22860" anchor="ctr"/>
            <a:lstStyle/>
            <a:p>
              <a:pPr defTabSz="457097" hangingPunct="0">
                <a:defRPr sz="5800">
                  <a:solidFill>
                    <a:srgbClr val="FFFFFF"/>
                  </a:solidFill>
                  <a:effectLst>
                    <a:outerShdw blurRad="38100" dist="38100" dir="2700000" rotWithShape="0">
                      <a:srgbClr val="000000"/>
                    </a:outerShdw>
                  </a:effectLst>
                </a:defRPr>
              </a:pPr>
              <a:endParaRPr sz="2900" kern="0">
                <a:solidFill>
                  <a:srgbClr val="FFFFFF"/>
                </a:solidFill>
                <a:effectLst>
                  <a:outerShdw blurRad="38100" dist="38100" dir="2700000" rotWithShape="0">
                    <a:srgbClr val="000000"/>
                  </a:outerShdw>
                </a:effectLst>
                <a:latin typeface="Helvetica"/>
                <a:sym typeface="Helvetica"/>
              </a:endParaRPr>
            </a:p>
          </p:txBody>
        </p:sp>
        <p:sp>
          <p:nvSpPr>
            <p:cNvPr id="88" name="Line"/>
            <p:cNvSpPr/>
            <p:nvPr/>
          </p:nvSpPr>
          <p:spPr>
            <a:xfrm>
              <a:off x="16190258" y="6024280"/>
              <a:ext cx="1640542" cy="2"/>
            </a:xfrm>
            <a:prstGeom prst="line">
              <a:avLst/>
            </a:prstGeom>
            <a:ln w="152400">
              <a:solidFill>
                <a:schemeClr val="accent6">
                  <a:satOff val="-16371"/>
                  <a:lumOff val="40501"/>
                </a:schemeClr>
              </a:solidFill>
              <a:miter/>
              <a:tailEnd type="triangle"/>
            </a:ln>
          </p:spPr>
          <p:txBody>
            <a:bodyPr lIns="22860" rIns="22860"/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89" name="Circle"/>
            <p:cNvSpPr/>
            <p:nvPr/>
          </p:nvSpPr>
          <p:spPr>
            <a:xfrm>
              <a:off x="15511587" y="5409528"/>
              <a:ext cx="1181101" cy="1181101"/>
            </a:xfrm>
            <a:prstGeom prst="ellipse">
              <a:avLst/>
            </a:prstGeom>
            <a:solidFill>
              <a:schemeClr val="accent5">
                <a:satOff val="-10408"/>
                <a:lumOff val="16519"/>
              </a:schemeClr>
            </a:solidFill>
            <a:ln w="12700">
              <a:solidFill>
                <a:srgbClr val="000000"/>
              </a:solidFill>
              <a:miter/>
            </a:ln>
          </p:spPr>
          <p:txBody>
            <a:bodyPr lIns="22860" rIns="22860" anchor="ctr"/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06185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roup"/>
          <p:cNvSpPr/>
          <p:nvPr/>
        </p:nvSpPr>
        <p:spPr>
          <a:xfrm>
            <a:off x="3564217" y="241508"/>
            <a:ext cx="5066773" cy="76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2860" rIns="22860">
            <a:spAutoFit/>
          </a:bodyPr>
          <a:lstStyle>
            <a:lvl1pPr algn="ctr">
              <a:defRPr sz="8800" b="1"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pPr defTabSz="914217" hangingPunct="0"/>
            <a:r>
              <a:rPr lang="en-US" sz="4400" kern="0" dirty="0">
                <a:solidFill>
                  <a:srgbClr val="445469"/>
                </a:solidFill>
              </a:rPr>
              <a:t>Supported Properties</a:t>
            </a:r>
            <a:endParaRPr sz="4400" kern="0" dirty="0">
              <a:solidFill>
                <a:srgbClr val="445469"/>
              </a:solidFill>
            </a:endParaRPr>
          </a:p>
        </p:txBody>
      </p:sp>
      <p:sp>
        <p:nvSpPr>
          <p:cNvPr id="69" name="canReach_R1 &lt;==&gt;…"/>
          <p:cNvSpPr/>
          <p:nvPr/>
        </p:nvSpPr>
        <p:spPr>
          <a:xfrm>
            <a:off x="889324" y="1710298"/>
            <a:ext cx="2335255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2860" rIns="22860">
            <a:spAutoFit/>
          </a:bodyPr>
          <a:lstStyle/>
          <a:p>
            <a:pPr defTabSz="914217" hangingPunct="0">
              <a:defRPr sz="4800"/>
            </a:pPr>
            <a:r>
              <a:rPr lang="en-US" sz="2400" b="1" kern="0" dirty="0">
                <a:solidFill>
                  <a:srgbClr val="445469"/>
                </a:solidFill>
                <a:latin typeface="Helvetica"/>
                <a:sym typeface="Helvetica"/>
              </a:rPr>
              <a:t>Load Balancing</a:t>
            </a:r>
            <a:endParaRPr lang="en-US" sz="2400" kern="0" dirty="0">
              <a:solidFill>
                <a:srgbClr val="445469"/>
              </a:solidFill>
              <a:latin typeface="Helvetica"/>
              <a:sym typeface="Helvetica"/>
            </a:endParaRPr>
          </a:p>
        </p:txBody>
      </p:sp>
      <p:sp>
        <p:nvSpPr>
          <p:cNvPr id="72" name="canReach_R1 &lt;==&gt;…"/>
          <p:cNvSpPr/>
          <p:nvPr/>
        </p:nvSpPr>
        <p:spPr>
          <a:xfrm>
            <a:off x="889324" y="4150872"/>
            <a:ext cx="2918748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2860" rIns="22860">
            <a:spAutoFit/>
          </a:bodyPr>
          <a:lstStyle/>
          <a:p>
            <a:pPr defTabSz="914217" hangingPunct="0">
              <a:defRPr sz="4800"/>
            </a:pPr>
            <a:r>
              <a:rPr lang="en-US" sz="2400" b="1" kern="0" dirty="0">
                <a:solidFill>
                  <a:srgbClr val="445469"/>
                </a:solidFill>
                <a:latin typeface="Helvetica"/>
                <a:sym typeface="Helvetica"/>
              </a:rPr>
              <a:t>Router Equivalence</a:t>
            </a:r>
            <a:endParaRPr lang="en-US" sz="2400" kern="0" dirty="0">
              <a:solidFill>
                <a:srgbClr val="445469"/>
              </a:solidFill>
              <a:latin typeface="Helvetica"/>
              <a:sym typeface="Helvetica"/>
            </a:endParaRPr>
          </a:p>
        </p:txBody>
      </p:sp>
      <p:sp>
        <p:nvSpPr>
          <p:cNvPr id="74" name="canReach_R1 &lt;==&gt;…"/>
          <p:cNvSpPr/>
          <p:nvPr/>
        </p:nvSpPr>
        <p:spPr>
          <a:xfrm>
            <a:off x="7653707" y="1632056"/>
            <a:ext cx="2405787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2860" rIns="22860">
            <a:spAutoFit/>
          </a:bodyPr>
          <a:lstStyle/>
          <a:p>
            <a:pPr defTabSz="914217" hangingPunct="0">
              <a:defRPr sz="4800"/>
            </a:pPr>
            <a:r>
              <a:rPr lang="en-US" sz="2400" b="1" kern="0" dirty="0">
                <a:solidFill>
                  <a:srgbClr val="445469"/>
                </a:solidFill>
                <a:latin typeface="Helvetica"/>
                <a:sym typeface="Helvetica"/>
              </a:rPr>
              <a:t>Fault-Invariance</a:t>
            </a:r>
            <a:endParaRPr lang="en-US" sz="2400" kern="0" dirty="0">
              <a:solidFill>
                <a:srgbClr val="445469"/>
              </a:solidFill>
              <a:latin typeface="Helvetica"/>
              <a:sym typeface="Helvetica"/>
            </a:endParaRPr>
          </a:p>
        </p:txBody>
      </p:sp>
      <p:sp>
        <p:nvSpPr>
          <p:cNvPr id="75" name="canReach_R1 &lt;==&gt;…"/>
          <p:cNvSpPr/>
          <p:nvPr/>
        </p:nvSpPr>
        <p:spPr>
          <a:xfrm>
            <a:off x="7653707" y="4150872"/>
            <a:ext cx="3141566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2860" rIns="22860">
            <a:spAutoFit/>
          </a:bodyPr>
          <a:lstStyle/>
          <a:p>
            <a:pPr defTabSz="914217" hangingPunct="0">
              <a:defRPr sz="4800"/>
            </a:pPr>
            <a:r>
              <a:rPr lang="en-US" sz="2400" b="1" kern="0" dirty="0">
                <a:solidFill>
                  <a:srgbClr val="445469"/>
                </a:solidFill>
                <a:latin typeface="Helvetica"/>
                <a:sym typeface="Helvetica"/>
              </a:rPr>
              <a:t>Network Equivalence</a:t>
            </a:r>
            <a:endParaRPr lang="en-US" sz="2400" kern="0" dirty="0">
              <a:solidFill>
                <a:srgbClr val="445469"/>
              </a:solidFill>
              <a:latin typeface="Helvetica"/>
              <a:sym typeface="Helvetica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7132853" y="4928696"/>
            <a:ext cx="4291755" cy="1236695"/>
            <a:chOff x="14259356" y="9857391"/>
            <a:chExt cx="8583509" cy="2473390"/>
          </a:xfrm>
        </p:grpSpPr>
        <p:sp>
          <p:nvSpPr>
            <p:cNvPr id="50" name="Rounded Rectangle 49"/>
            <p:cNvSpPr/>
            <p:nvPr/>
          </p:nvSpPr>
          <p:spPr>
            <a:xfrm>
              <a:off x="14259356" y="10834097"/>
              <a:ext cx="3520730" cy="908864"/>
            </a:xfrm>
            <a:prstGeom prst="roundRect">
              <a:avLst>
                <a:gd name="adj" fmla="val 50000"/>
              </a:avLst>
            </a:prstGeom>
            <a:solidFill>
              <a:srgbClr val="FEFFE5"/>
            </a:solidFill>
            <a:ln w="50800" cap="flat">
              <a:solidFill>
                <a:schemeClr val="accent6">
                  <a:lumMod val="75000"/>
                  <a:lumOff val="25000"/>
                </a:schemeClr>
              </a:solidFill>
              <a:prstDash val="sysDot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22860" tIns="22860" rIns="22860" bIns="22860" numCol="1" spcCol="38100" rtlCol="0" anchor="ctr">
              <a:spAutoFit/>
            </a:bodyPr>
            <a:lstStyle/>
            <a:p>
              <a:pPr defTabSz="914217" hangingPunct="0"/>
              <a:endParaRPr lang="en-US"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54" name="Line"/>
            <p:cNvSpPr/>
            <p:nvPr/>
          </p:nvSpPr>
          <p:spPr>
            <a:xfrm flipV="1">
              <a:off x="15060746" y="10411139"/>
              <a:ext cx="960774" cy="1381050"/>
            </a:xfrm>
            <a:prstGeom prst="line">
              <a:avLst/>
            </a:prstGeom>
            <a:ln w="165100">
              <a:solidFill>
                <a:schemeClr val="bg1">
                  <a:lumMod val="75000"/>
                </a:schemeClr>
              </a:solidFill>
              <a:miter/>
            </a:ln>
          </p:spPr>
          <p:txBody>
            <a:bodyPr lIns="22860" rIns="22860"/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55" name="Line"/>
            <p:cNvSpPr/>
            <p:nvPr/>
          </p:nvSpPr>
          <p:spPr>
            <a:xfrm flipH="1" flipV="1">
              <a:off x="16073996" y="10450444"/>
              <a:ext cx="930420" cy="1391585"/>
            </a:xfrm>
            <a:prstGeom prst="line">
              <a:avLst/>
            </a:prstGeom>
            <a:ln w="165100">
              <a:solidFill>
                <a:schemeClr val="bg1">
                  <a:lumMod val="75000"/>
                </a:schemeClr>
              </a:solidFill>
              <a:miter/>
            </a:ln>
          </p:spPr>
          <p:txBody>
            <a:bodyPr lIns="22860" rIns="22860"/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56" name="Line"/>
            <p:cNvSpPr/>
            <p:nvPr/>
          </p:nvSpPr>
          <p:spPr>
            <a:xfrm flipH="1">
              <a:off x="15043144" y="11877905"/>
              <a:ext cx="1954965" cy="1"/>
            </a:xfrm>
            <a:prstGeom prst="line">
              <a:avLst/>
            </a:prstGeom>
            <a:ln w="165100">
              <a:solidFill>
                <a:schemeClr val="bg1">
                  <a:lumMod val="75000"/>
                </a:schemeClr>
              </a:solidFill>
              <a:miter/>
            </a:ln>
          </p:spPr>
          <p:txBody>
            <a:bodyPr lIns="22860" rIns="22860"/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57" name="Circle"/>
            <p:cNvSpPr/>
            <p:nvPr/>
          </p:nvSpPr>
          <p:spPr>
            <a:xfrm>
              <a:off x="14593356" y="11387769"/>
              <a:ext cx="872634" cy="943012"/>
            </a:xfrm>
            <a:prstGeom prst="ellipse">
              <a:avLst/>
            </a:prstGeom>
            <a:solidFill>
              <a:schemeClr val="accent5">
                <a:satOff val="-10408"/>
                <a:lumOff val="16519"/>
              </a:schemeClr>
            </a:solidFill>
            <a:ln w="12700">
              <a:solidFill>
                <a:schemeClr val="accent1"/>
              </a:solidFill>
              <a:miter/>
            </a:ln>
          </p:spPr>
          <p:txBody>
            <a:bodyPr lIns="22860" rIns="22860" anchor="ctr"/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58" name="Circle"/>
            <p:cNvSpPr/>
            <p:nvPr/>
          </p:nvSpPr>
          <p:spPr>
            <a:xfrm>
              <a:off x="15615036" y="9898671"/>
              <a:ext cx="872634" cy="943012"/>
            </a:xfrm>
            <a:prstGeom prst="ellipse">
              <a:avLst/>
            </a:prstGeom>
            <a:solidFill>
              <a:schemeClr val="accent5">
                <a:satOff val="-10408"/>
                <a:lumOff val="16519"/>
              </a:schemeClr>
            </a:solidFill>
            <a:ln w="12700">
              <a:solidFill>
                <a:schemeClr val="accent1"/>
              </a:solidFill>
              <a:miter/>
            </a:ln>
          </p:spPr>
          <p:txBody>
            <a:bodyPr lIns="22860" rIns="22860" anchor="ctr"/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60" name="Circle"/>
            <p:cNvSpPr/>
            <p:nvPr/>
          </p:nvSpPr>
          <p:spPr>
            <a:xfrm>
              <a:off x="16576913" y="11387769"/>
              <a:ext cx="872634" cy="943012"/>
            </a:xfrm>
            <a:prstGeom prst="ellipse">
              <a:avLst/>
            </a:prstGeom>
            <a:solidFill>
              <a:schemeClr val="accent5">
                <a:satOff val="-10408"/>
                <a:lumOff val="16519"/>
              </a:schemeClr>
            </a:solidFill>
            <a:ln w="12700">
              <a:solidFill>
                <a:schemeClr val="accent1"/>
              </a:solidFill>
              <a:miter/>
            </a:ln>
          </p:spPr>
          <p:txBody>
            <a:bodyPr lIns="22860" rIns="22860" anchor="ctr"/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64" name="Rounded Rectangle 63"/>
            <p:cNvSpPr/>
            <p:nvPr/>
          </p:nvSpPr>
          <p:spPr>
            <a:xfrm>
              <a:off x="19322135" y="10792817"/>
              <a:ext cx="3520730" cy="908864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50800" cap="flat">
              <a:solidFill>
                <a:schemeClr val="accent6">
                  <a:lumMod val="75000"/>
                  <a:lumOff val="25000"/>
                </a:schemeClr>
              </a:solidFill>
              <a:prstDash val="sysDot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22860" tIns="22860" rIns="22860" bIns="22860" numCol="1" spcCol="38100" rtlCol="0" anchor="ctr">
              <a:spAutoFit/>
            </a:bodyPr>
            <a:lstStyle/>
            <a:p>
              <a:pPr defTabSz="914217" hangingPunct="0"/>
              <a:endParaRPr lang="en-US"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65" name="Line"/>
            <p:cNvSpPr/>
            <p:nvPr/>
          </p:nvSpPr>
          <p:spPr>
            <a:xfrm flipV="1">
              <a:off x="20123526" y="10369859"/>
              <a:ext cx="960774" cy="1381050"/>
            </a:xfrm>
            <a:prstGeom prst="line">
              <a:avLst/>
            </a:prstGeom>
            <a:ln w="165100">
              <a:solidFill>
                <a:schemeClr val="bg1">
                  <a:lumMod val="75000"/>
                </a:schemeClr>
              </a:solidFill>
              <a:miter/>
            </a:ln>
          </p:spPr>
          <p:txBody>
            <a:bodyPr lIns="22860" rIns="22860"/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66" name="Line"/>
            <p:cNvSpPr/>
            <p:nvPr/>
          </p:nvSpPr>
          <p:spPr>
            <a:xfrm flipH="1" flipV="1">
              <a:off x="21136776" y="10409164"/>
              <a:ext cx="930420" cy="1391585"/>
            </a:xfrm>
            <a:prstGeom prst="line">
              <a:avLst/>
            </a:prstGeom>
            <a:ln w="165100">
              <a:solidFill>
                <a:schemeClr val="bg1">
                  <a:lumMod val="75000"/>
                </a:schemeClr>
              </a:solidFill>
              <a:miter/>
            </a:ln>
          </p:spPr>
          <p:txBody>
            <a:bodyPr lIns="22860" rIns="22860"/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67" name="Line"/>
            <p:cNvSpPr/>
            <p:nvPr/>
          </p:nvSpPr>
          <p:spPr>
            <a:xfrm flipH="1">
              <a:off x="20105924" y="11836625"/>
              <a:ext cx="1954965" cy="1"/>
            </a:xfrm>
            <a:prstGeom prst="line">
              <a:avLst/>
            </a:prstGeom>
            <a:ln w="165100">
              <a:solidFill>
                <a:schemeClr val="bg1">
                  <a:lumMod val="75000"/>
                </a:schemeClr>
              </a:solidFill>
              <a:miter/>
            </a:ln>
          </p:spPr>
          <p:txBody>
            <a:bodyPr lIns="22860" rIns="22860"/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68" name="Circle"/>
            <p:cNvSpPr/>
            <p:nvPr/>
          </p:nvSpPr>
          <p:spPr>
            <a:xfrm>
              <a:off x="19656136" y="11346489"/>
              <a:ext cx="872634" cy="943012"/>
            </a:xfrm>
            <a:prstGeom prst="ellipse">
              <a:avLst/>
            </a:prstGeom>
            <a:solidFill>
              <a:schemeClr val="accent5">
                <a:satOff val="-10408"/>
                <a:lumOff val="16519"/>
              </a:schemeClr>
            </a:solidFill>
            <a:ln w="12700">
              <a:solidFill>
                <a:schemeClr val="accent1"/>
              </a:solidFill>
              <a:miter/>
            </a:ln>
          </p:spPr>
          <p:txBody>
            <a:bodyPr lIns="22860" rIns="22860" anchor="ctr"/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70" name="Circle"/>
            <p:cNvSpPr/>
            <p:nvPr/>
          </p:nvSpPr>
          <p:spPr>
            <a:xfrm>
              <a:off x="20677816" y="9857391"/>
              <a:ext cx="872634" cy="943012"/>
            </a:xfrm>
            <a:prstGeom prst="ellipse">
              <a:avLst/>
            </a:prstGeom>
            <a:solidFill>
              <a:schemeClr val="accent5">
                <a:satOff val="-10408"/>
                <a:lumOff val="16519"/>
              </a:schemeClr>
            </a:solidFill>
            <a:ln w="12700">
              <a:solidFill>
                <a:schemeClr val="accent1"/>
              </a:solidFill>
              <a:miter/>
            </a:ln>
          </p:spPr>
          <p:txBody>
            <a:bodyPr lIns="22860" rIns="22860" anchor="ctr"/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71" name="Circle"/>
            <p:cNvSpPr/>
            <p:nvPr/>
          </p:nvSpPr>
          <p:spPr>
            <a:xfrm>
              <a:off x="21639693" y="11346489"/>
              <a:ext cx="872634" cy="943012"/>
            </a:xfrm>
            <a:prstGeom prst="ellipse">
              <a:avLst/>
            </a:prstGeom>
            <a:solidFill>
              <a:schemeClr val="accent5">
                <a:satOff val="-10408"/>
                <a:lumOff val="16519"/>
              </a:schemeClr>
            </a:solidFill>
            <a:ln w="12700">
              <a:solidFill>
                <a:schemeClr val="accent1"/>
              </a:solidFill>
              <a:miter/>
            </a:ln>
          </p:spPr>
          <p:txBody>
            <a:bodyPr lIns="22860" rIns="22860" anchor="ctr"/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82" name="canReach_R1 &lt;==&gt;…"/>
            <p:cNvSpPr/>
            <p:nvPr/>
          </p:nvSpPr>
          <p:spPr>
            <a:xfrm>
              <a:off x="18122542" y="10254863"/>
              <a:ext cx="985754" cy="1661994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22860" rIns="22860">
              <a:spAutoFit/>
            </a:bodyPr>
            <a:lstStyle/>
            <a:p>
              <a:pPr defTabSz="914217" hangingPunct="0">
                <a:defRPr sz="4800"/>
              </a:pPr>
              <a:r>
                <a:rPr lang="en-US" sz="4800" b="1" kern="0" dirty="0">
                  <a:solidFill>
                    <a:srgbClr val="445469"/>
                  </a:solidFill>
                  <a:latin typeface="Helvetica"/>
                  <a:sym typeface="Helvetica"/>
                </a:rPr>
                <a:t>=</a:t>
              </a:r>
              <a:endParaRPr lang="en-US" sz="4800" kern="0" dirty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7115864" y="2588196"/>
            <a:ext cx="4298623" cy="1204532"/>
            <a:chOff x="14225378" y="5176392"/>
            <a:chExt cx="8597245" cy="2409063"/>
          </a:xfrm>
        </p:grpSpPr>
        <p:sp>
          <p:nvSpPr>
            <p:cNvPr id="83" name="Rounded Rectangle 82"/>
            <p:cNvSpPr/>
            <p:nvPr/>
          </p:nvSpPr>
          <p:spPr>
            <a:xfrm>
              <a:off x="14225378" y="5848612"/>
              <a:ext cx="3520730" cy="908864"/>
            </a:xfrm>
            <a:prstGeom prst="roundRect">
              <a:avLst>
                <a:gd name="adj" fmla="val 50000"/>
              </a:avLst>
            </a:prstGeom>
            <a:solidFill>
              <a:srgbClr val="FEFFE5"/>
            </a:solidFill>
            <a:ln w="50800" cap="flat">
              <a:solidFill>
                <a:schemeClr val="accent6">
                  <a:lumMod val="75000"/>
                  <a:lumOff val="25000"/>
                </a:schemeClr>
              </a:solidFill>
              <a:prstDash val="sysDot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22860" tIns="22860" rIns="22860" bIns="22860" numCol="1" spcCol="38100" rtlCol="0" anchor="ctr">
              <a:spAutoFit/>
            </a:bodyPr>
            <a:lstStyle/>
            <a:p>
              <a:pPr defTabSz="914217" hangingPunct="0"/>
              <a:endParaRPr lang="en-US"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84" name="Rounded Rectangle 83"/>
            <p:cNvSpPr/>
            <p:nvPr/>
          </p:nvSpPr>
          <p:spPr>
            <a:xfrm>
              <a:off x="19301893" y="5796786"/>
              <a:ext cx="3520730" cy="908864"/>
            </a:xfrm>
            <a:prstGeom prst="roundRect">
              <a:avLst>
                <a:gd name="adj" fmla="val 50000"/>
              </a:avLst>
            </a:prstGeom>
            <a:solidFill>
              <a:srgbClr val="FEFFE5"/>
            </a:solidFill>
            <a:ln w="50800" cap="flat">
              <a:solidFill>
                <a:schemeClr val="accent6">
                  <a:lumMod val="75000"/>
                  <a:lumOff val="25000"/>
                </a:schemeClr>
              </a:solidFill>
              <a:prstDash val="sysDot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22860" tIns="22860" rIns="22860" bIns="22860" numCol="1" spcCol="38100" rtlCol="0" anchor="ctr">
              <a:spAutoFit/>
            </a:bodyPr>
            <a:lstStyle/>
            <a:p>
              <a:pPr defTabSz="914217" hangingPunct="0"/>
              <a:endParaRPr lang="en-US"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86" name="Shape"/>
            <p:cNvSpPr/>
            <p:nvPr/>
          </p:nvSpPr>
          <p:spPr>
            <a:xfrm>
              <a:off x="21660599" y="6374521"/>
              <a:ext cx="527047" cy="5641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192" y="17892"/>
                  </a:moveTo>
                  <a:cubicBezTo>
                    <a:pt x="21462" y="18165"/>
                    <a:pt x="21600" y="18476"/>
                    <a:pt x="21600" y="18825"/>
                  </a:cubicBezTo>
                  <a:cubicBezTo>
                    <a:pt x="21600" y="19177"/>
                    <a:pt x="21462" y="19491"/>
                    <a:pt x="21192" y="19761"/>
                  </a:cubicBezTo>
                  <a:lnTo>
                    <a:pt x="19785" y="21193"/>
                  </a:lnTo>
                  <a:cubicBezTo>
                    <a:pt x="19515" y="21466"/>
                    <a:pt x="19197" y="21600"/>
                    <a:pt x="18830" y="21600"/>
                  </a:cubicBezTo>
                  <a:cubicBezTo>
                    <a:pt x="18466" y="21600"/>
                    <a:pt x="18151" y="21466"/>
                    <a:pt x="17890" y="21193"/>
                  </a:cubicBezTo>
                  <a:lnTo>
                    <a:pt x="10800" y="14102"/>
                  </a:lnTo>
                  <a:lnTo>
                    <a:pt x="3684" y="21193"/>
                  </a:lnTo>
                  <a:cubicBezTo>
                    <a:pt x="3410" y="21466"/>
                    <a:pt x="3099" y="21600"/>
                    <a:pt x="2749" y="21600"/>
                  </a:cubicBezTo>
                  <a:cubicBezTo>
                    <a:pt x="2397" y="21600"/>
                    <a:pt x="2083" y="21466"/>
                    <a:pt x="1815" y="21193"/>
                  </a:cubicBezTo>
                  <a:lnTo>
                    <a:pt x="408" y="19788"/>
                  </a:lnTo>
                  <a:cubicBezTo>
                    <a:pt x="135" y="19521"/>
                    <a:pt x="0" y="19201"/>
                    <a:pt x="0" y="18840"/>
                  </a:cubicBezTo>
                  <a:cubicBezTo>
                    <a:pt x="0" y="18482"/>
                    <a:pt x="135" y="18165"/>
                    <a:pt x="408" y="17892"/>
                  </a:cubicBezTo>
                  <a:lnTo>
                    <a:pt x="7556" y="10731"/>
                  </a:lnTo>
                  <a:lnTo>
                    <a:pt x="408" y="3708"/>
                  </a:lnTo>
                  <a:cubicBezTo>
                    <a:pt x="135" y="3435"/>
                    <a:pt x="0" y="3121"/>
                    <a:pt x="0" y="2760"/>
                  </a:cubicBezTo>
                  <a:cubicBezTo>
                    <a:pt x="0" y="2399"/>
                    <a:pt x="135" y="2082"/>
                    <a:pt x="408" y="1815"/>
                  </a:cubicBezTo>
                  <a:lnTo>
                    <a:pt x="1815" y="407"/>
                  </a:lnTo>
                  <a:cubicBezTo>
                    <a:pt x="2085" y="135"/>
                    <a:pt x="2403" y="0"/>
                    <a:pt x="2770" y="0"/>
                  </a:cubicBezTo>
                  <a:cubicBezTo>
                    <a:pt x="3134" y="0"/>
                    <a:pt x="3449" y="134"/>
                    <a:pt x="3710" y="407"/>
                  </a:cubicBezTo>
                  <a:lnTo>
                    <a:pt x="10800" y="7486"/>
                  </a:lnTo>
                  <a:lnTo>
                    <a:pt x="17890" y="407"/>
                  </a:lnTo>
                  <a:cubicBezTo>
                    <a:pt x="18160" y="135"/>
                    <a:pt x="18477" y="0"/>
                    <a:pt x="18839" y="0"/>
                  </a:cubicBezTo>
                  <a:cubicBezTo>
                    <a:pt x="19197" y="0"/>
                    <a:pt x="19515" y="134"/>
                    <a:pt x="19785" y="407"/>
                  </a:cubicBezTo>
                  <a:lnTo>
                    <a:pt x="21192" y="1815"/>
                  </a:lnTo>
                  <a:cubicBezTo>
                    <a:pt x="21462" y="2082"/>
                    <a:pt x="21600" y="2402"/>
                    <a:pt x="21600" y="2769"/>
                  </a:cubicBezTo>
                  <a:cubicBezTo>
                    <a:pt x="21600" y="3133"/>
                    <a:pt x="21462" y="3447"/>
                    <a:pt x="21192" y="3708"/>
                  </a:cubicBezTo>
                  <a:lnTo>
                    <a:pt x="14044" y="10870"/>
                  </a:lnTo>
                  <a:lnTo>
                    <a:pt x="21192" y="17892"/>
                  </a:lnTo>
                  <a:close/>
                </a:path>
              </a:pathLst>
            </a:custGeom>
            <a:solidFill>
              <a:schemeClr val="accent4"/>
            </a:solidFill>
            <a:ln w="12700">
              <a:miter lim="400000"/>
            </a:ln>
          </p:spPr>
          <p:txBody>
            <a:bodyPr lIns="22860" rIns="22860" anchor="ctr"/>
            <a:lstStyle/>
            <a:p>
              <a:pPr defTabSz="457097" hangingPunct="0">
                <a:defRPr sz="5800">
                  <a:solidFill>
                    <a:srgbClr val="FFFFFF"/>
                  </a:solidFill>
                  <a:effectLst>
                    <a:outerShdw blurRad="38100" dist="38100" dir="2700000" rotWithShape="0">
                      <a:srgbClr val="000000"/>
                    </a:outerShdw>
                  </a:effectLst>
                </a:defRPr>
              </a:pPr>
              <a:endParaRPr sz="2900" kern="0">
                <a:solidFill>
                  <a:srgbClr val="FFFFFF"/>
                </a:solidFill>
                <a:effectLst>
                  <a:outerShdw blurRad="38100" dist="38100" dir="2700000" rotWithShape="0">
                    <a:srgbClr val="000000"/>
                  </a:outerShdw>
                </a:effectLst>
                <a:latin typeface="Helvetica"/>
                <a:sym typeface="Helvetica"/>
              </a:endParaRPr>
            </a:p>
          </p:txBody>
        </p:sp>
        <p:sp>
          <p:nvSpPr>
            <p:cNvPr id="87" name="Line"/>
            <p:cNvSpPr/>
            <p:nvPr/>
          </p:nvSpPr>
          <p:spPr>
            <a:xfrm flipH="1" flipV="1">
              <a:off x="15044233" y="5613656"/>
              <a:ext cx="934003" cy="1453857"/>
            </a:xfrm>
            <a:prstGeom prst="line">
              <a:avLst/>
            </a:prstGeom>
            <a:ln w="165100">
              <a:solidFill>
                <a:schemeClr val="bg1">
                  <a:lumMod val="75000"/>
                </a:schemeClr>
              </a:solidFill>
              <a:miter/>
            </a:ln>
          </p:spPr>
          <p:txBody>
            <a:bodyPr lIns="22860" rIns="22860"/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88" name="Line"/>
            <p:cNvSpPr/>
            <p:nvPr/>
          </p:nvSpPr>
          <p:spPr>
            <a:xfrm flipV="1">
              <a:off x="16094239" y="5631447"/>
              <a:ext cx="781188" cy="1396497"/>
            </a:xfrm>
            <a:prstGeom prst="line">
              <a:avLst/>
            </a:prstGeom>
            <a:ln w="165100">
              <a:solidFill>
                <a:schemeClr val="bg1">
                  <a:lumMod val="75000"/>
                </a:schemeClr>
              </a:solidFill>
              <a:miter/>
            </a:ln>
          </p:spPr>
          <p:txBody>
            <a:bodyPr lIns="22860" rIns="22860"/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89" name="Circle"/>
            <p:cNvSpPr/>
            <p:nvPr/>
          </p:nvSpPr>
          <p:spPr>
            <a:xfrm>
              <a:off x="15522525" y="6616213"/>
              <a:ext cx="909707" cy="936871"/>
            </a:xfrm>
            <a:prstGeom prst="ellipse">
              <a:avLst/>
            </a:prstGeom>
            <a:solidFill>
              <a:schemeClr val="accent5">
                <a:satOff val="-10408"/>
                <a:lumOff val="16519"/>
              </a:schemeClr>
            </a:solidFill>
            <a:ln w="12700">
              <a:solidFill>
                <a:schemeClr val="accent1"/>
              </a:solidFill>
              <a:miter/>
            </a:ln>
          </p:spPr>
          <p:txBody>
            <a:bodyPr lIns="22860" rIns="22860" anchor="ctr"/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90" name="Line"/>
            <p:cNvSpPr/>
            <p:nvPr/>
          </p:nvSpPr>
          <p:spPr>
            <a:xfrm flipV="1">
              <a:off x="16547372" y="6202075"/>
              <a:ext cx="310144" cy="731770"/>
            </a:xfrm>
            <a:prstGeom prst="line">
              <a:avLst/>
            </a:prstGeom>
            <a:ln w="152400">
              <a:solidFill>
                <a:schemeClr val="accent6">
                  <a:satOff val="-16371"/>
                  <a:lumOff val="40501"/>
                </a:schemeClr>
              </a:solidFill>
              <a:miter/>
              <a:tailEnd type="triangle"/>
            </a:ln>
          </p:spPr>
          <p:txBody>
            <a:bodyPr lIns="22860" rIns="22860"/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91" name="Line"/>
            <p:cNvSpPr/>
            <p:nvPr/>
          </p:nvSpPr>
          <p:spPr>
            <a:xfrm flipH="1">
              <a:off x="15234263" y="5649238"/>
              <a:ext cx="1502961" cy="1"/>
            </a:xfrm>
            <a:prstGeom prst="line">
              <a:avLst/>
            </a:prstGeom>
            <a:ln w="165100">
              <a:solidFill>
                <a:schemeClr val="bg1">
                  <a:lumMod val="75000"/>
                </a:schemeClr>
              </a:solidFill>
              <a:miter/>
            </a:ln>
          </p:spPr>
          <p:txBody>
            <a:bodyPr lIns="22860" rIns="22860"/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92" name="Circle"/>
            <p:cNvSpPr/>
            <p:nvPr/>
          </p:nvSpPr>
          <p:spPr>
            <a:xfrm>
              <a:off x="14656866" y="5176392"/>
              <a:ext cx="909706" cy="936871"/>
            </a:xfrm>
            <a:prstGeom prst="ellipse">
              <a:avLst/>
            </a:prstGeom>
            <a:solidFill>
              <a:schemeClr val="accent5">
                <a:satOff val="-10408"/>
                <a:lumOff val="16519"/>
              </a:schemeClr>
            </a:solidFill>
            <a:ln w="12700">
              <a:solidFill>
                <a:schemeClr val="accent1"/>
              </a:solidFill>
              <a:miter/>
            </a:ln>
          </p:spPr>
          <p:txBody>
            <a:bodyPr lIns="22860" rIns="22860" anchor="ctr"/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93" name="Circle"/>
            <p:cNvSpPr/>
            <p:nvPr/>
          </p:nvSpPr>
          <p:spPr>
            <a:xfrm>
              <a:off x="16359909" y="5176392"/>
              <a:ext cx="909707" cy="936871"/>
            </a:xfrm>
            <a:prstGeom prst="ellipse">
              <a:avLst/>
            </a:prstGeom>
            <a:solidFill>
              <a:schemeClr val="accent5">
                <a:satOff val="-10408"/>
                <a:lumOff val="16519"/>
              </a:schemeClr>
            </a:solidFill>
            <a:ln w="12700">
              <a:solidFill>
                <a:schemeClr val="accent1"/>
              </a:solidFill>
              <a:miter/>
            </a:ln>
          </p:spPr>
          <p:txBody>
            <a:bodyPr lIns="22860" rIns="22860" anchor="ctr"/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94" name="Line"/>
            <p:cNvSpPr/>
            <p:nvPr/>
          </p:nvSpPr>
          <p:spPr>
            <a:xfrm flipH="1" flipV="1">
              <a:off x="20100923" y="5646027"/>
              <a:ext cx="934003" cy="1453857"/>
            </a:xfrm>
            <a:prstGeom prst="line">
              <a:avLst/>
            </a:prstGeom>
            <a:ln w="165100">
              <a:solidFill>
                <a:schemeClr val="bg1">
                  <a:lumMod val="75000"/>
                </a:schemeClr>
              </a:solidFill>
              <a:miter/>
            </a:ln>
          </p:spPr>
          <p:txBody>
            <a:bodyPr lIns="22860" rIns="22860"/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95" name="Line"/>
            <p:cNvSpPr/>
            <p:nvPr/>
          </p:nvSpPr>
          <p:spPr>
            <a:xfrm flipV="1">
              <a:off x="21150929" y="5663818"/>
              <a:ext cx="781188" cy="1396497"/>
            </a:xfrm>
            <a:prstGeom prst="line">
              <a:avLst/>
            </a:prstGeom>
            <a:ln w="165100">
              <a:solidFill>
                <a:schemeClr val="bg1">
                  <a:lumMod val="75000"/>
                </a:schemeClr>
              </a:solidFill>
              <a:miter/>
            </a:ln>
          </p:spPr>
          <p:txBody>
            <a:bodyPr lIns="22860" rIns="22860"/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96" name="Circle"/>
            <p:cNvSpPr/>
            <p:nvPr/>
          </p:nvSpPr>
          <p:spPr>
            <a:xfrm>
              <a:off x="20579214" y="6648584"/>
              <a:ext cx="909707" cy="936871"/>
            </a:xfrm>
            <a:prstGeom prst="ellipse">
              <a:avLst/>
            </a:prstGeom>
            <a:solidFill>
              <a:schemeClr val="accent5">
                <a:satOff val="-10408"/>
                <a:lumOff val="16519"/>
              </a:schemeClr>
            </a:solidFill>
            <a:ln w="12700">
              <a:solidFill>
                <a:schemeClr val="accent1"/>
              </a:solidFill>
              <a:miter/>
            </a:ln>
          </p:spPr>
          <p:txBody>
            <a:bodyPr lIns="22860" rIns="22860" anchor="ctr"/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97" name="Line"/>
            <p:cNvSpPr/>
            <p:nvPr/>
          </p:nvSpPr>
          <p:spPr>
            <a:xfrm flipH="1" flipV="1">
              <a:off x="20182442" y="6192080"/>
              <a:ext cx="367821" cy="578431"/>
            </a:xfrm>
            <a:prstGeom prst="line">
              <a:avLst/>
            </a:prstGeom>
            <a:ln w="152400">
              <a:solidFill>
                <a:schemeClr val="accent6">
                  <a:satOff val="-16371"/>
                  <a:lumOff val="40501"/>
                </a:schemeClr>
              </a:solidFill>
              <a:miter/>
              <a:tailEnd type="triangle"/>
            </a:ln>
          </p:spPr>
          <p:txBody>
            <a:bodyPr lIns="22860" rIns="22860"/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98" name="Line"/>
            <p:cNvSpPr/>
            <p:nvPr/>
          </p:nvSpPr>
          <p:spPr>
            <a:xfrm flipH="1">
              <a:off x="20290953" y="5681608"/>
              <a:ext cx="1502961" cy="1"/>
            </a:xfrm>
            <a:prstGeom prst="line">
              <a:avLst/>
            </a:prstGeom>
            <a:ln w="165100">
              <a:solidFill>
                <a:schemeClr val="bg1">
                  <a:lumMod val="75000"/>
                </a:schemeClr>
              </a:solidFill>
              <a:miter/>
            </a:ln>
          </p:spPr>
          <p:txBody>
            <a:bodyPr lIns="22860" rIns="22860"/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99" name="Circle"/>
            <p:cNvSpPr/>
            <p:nvPr/>
          </p:nvSpPr>
          <p:spPr>
            <a:xfrm>
              <a:off x="19713556" y="5208762"/>
              <a:ext cx="909706" cy="936871"/>
            </a:xfrm>
            <a:prstGeom prst="ellipse">
              <a:avLst/>
            </a:prstGeom>
            <a:solidFill>
              <a:schemeClr val="accent5">
                <a:satOff val="-10408"/>
                <a:lumOff val="16519"/>
              </a:schemeClr>
            </a:solidFill>
            <a:ln w="12700">
              <a:solidFill>
                <a:schemeClr val="accent1"/>
              </a:solidFill>
              <a:miter/>
            </a:ln>
          </p:spPr>
          <p:txBody>
            <a:bodyPr lIns="22860" rIns="22860" anchor="ctr"/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100" name="Circle"/>
            <p:cNvSpPr/>
            <p:nvPr/>
          </p:nvSpPr>
          <p:spPr>
            <a:xfrm>
              <a:off x="21416598" y="5208762"/>
              <a:ext cx="909707" cy="936871"/>
            </a:xfrm>
            <a:prstGeom prst="ellipse">
              <a:avLst/>
            </a:prstGeom>
            <a:solidFill>
              <a:schemeClr val="accent5">
                <a:satOff val="-10408"/>
                <a:lumOff val="16519"/>
              </a:schemeClr>
            </a:solidFill>
            <a:ln w="12700">
              <a:solidFill>
                <a:schemeClr val="accent1"/>
              </a:solidFill>
              <a:miter/>
            </a:ln>
          </p:spPr>
          <p:txBody>
            <a:bodyPr lIns="22860" rIns="22860" anchor="ctr"/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101" name="Line"/>
            <p:cNvSpPr/>
            <p:nvPr/>
          </p:nvSpPr>
          <p:spPr>
            <a:xfrm>
              <a:off x="20659672" y="5424303"/>
              <a:ext cx="766599" cy="2753"/>
            </a:xfrm>
            <a:prstGeom prst="line">
              <a:avLst/>
            </a:prstGeom>
            <a:ln w="152400">
              <a:solidFill>
                <a:schemeClr val="accent6">
                  <a:satOff val="-16371"/>
                  <a:lumOff val="40501"/>
                </a:schemeClr>
              </a:solidFill>
              <a:miter/>
              <a:tailEnd type="triangle"/>
            </a:ln>
          </p:spPr>
          <p:txBody>
            <a:bodyPr lIns="22860" rIns="22860"/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1395867" y="2410360"/>
            <a:ext cx="1855873" cy="1526790"/>
            <a:chOff x="2785383" y="4820720"/>
            <a:chExt cx="3711746" cy="3053579"/>
          </a:xfrm>
        </p:grpSpPr>
        <p:sp>
          <p:nvSpPr>
            <p:cNvPr id="107" name="Circle"/>
            <p:cNvSpPr/>
            <p:nvPr/>
          </p:nvSpPr>
          <p:spPr>
            <a:xfrm>
              <a:off x="2785383" y="4820720"/>
              <a:ext cx="1146939" cy="1103788"/>
            </a:xfrm>
            <a:prstGeom prst="ellipse">
              <a:avLst/>
            </a:prstGeom>
            <a:solidFill>
              <a:schemeClr val="accent5">
                <a:satOff val="-10408"/>
                <a:lumOff val="16519"/>
              </a:schemeClr>
            </a:solidFill>
            <a:ln w="12700">
              <a:solidFill>
                <a:schemeClr val="accent1"/>
              </a:solidFill>
              <a:miter/>
            </a:ln>
          </p:spPr>
          <p:txBody>
            <a:bodyPr lIns="22860" rIns="22860" anchor="ctr"/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108" name="Circle"/>
            <p:cNvSpPr/>
            <p:nvPr/>
          </p:nvSpPr>
          <p:spPr>
            <a:xfrm>
              <a:off x="5350190" y="4820720"/>
              <a:ext cx="1146939" cy="1103788"/>
            </a:xfrm>
            <a:prstGeom prst="ellipse">
              <a:avLst/>
            </a:prstGeom>
            <a:solidFill>
              <a:schemeClr val="accent5">
                <a:satOff val="-10408"/>
                <a:lumOff val="16519"/>
              </a:schemeClr>
            </a:solidFill>
            <a:ln w="12700">
              <a:solidFill>
                <a:schemeClr val="accent1"/>
              </a:solidFill>
              <a:miter/>
            </a:ln>
          </p:spPr>
          <p:txBody>
            <a:bodyPr lIns="22860" rIns="22860" anchor="ctr"/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109" name="Line"/>
            <p:cNvSpPr/>
            <p:nvPr/>
          </p:nvSpPr>
          <p:spPr>
            <a:xfrm flipV="1">
              <a:off x="4867835" y="5962986"/>
              <a:ext cx="819565" cy="1298425"/>
            </a:xfrm>
            <a:prstGeom prst="line">
              <a:avLst/>
            </a:prstGeom>
            <a:ln w="152400">
              <a:solidFill>
                <a:schemeClr val="accent6">
                  <a:satOff val="-16371"/>
                  <a:lumOff val="40501"/>
                </a:schemeClr>
              </a:solidFill>
              <a:miter/>
              <a:tailEnd type="triangle"/>
            </a:ln>
          </p:spPr>
          <p:txBody>
            <a:bodyPr lIns="22860" rIns="22860"/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110" name="Line"/>
            <p:cNvSpPr/>
            <p:nvPr/>
          </p:nvSpPr>
          <p:spPr>
            <a:xfrm flipH="1" flipV="1">
              <a:off x="3634354" y="5995118"/>
              <a:ext cx="995082" cy="1371600"/>
            </a:xfrm>
            <a:prstGeom prst="line">
              <a:avLst/>
            </a:prstGeom>
            <a:ln w="152400">
              <a:solidFill>
                <a:schemeClr val="accent6">
                  <a:satOff val="-16371"/>
                  <a:lumOff val="40501"/>
                </a:schemeClr>
              </a:solidFill>
              <a:miter/>
              <a:tailEnd type="triangle"/>
            </a:ln>
          </p:spPr>
          <p:txBody>
            <a:bodyPr lIns="22860" rIns="22860"/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111" name="Circle"/>
            <p:cNvSpPr/>
            <p:nvPr/>
          </p:nvSpPr>
          <p:spPr>
            <a:xfrm>
              <a:off x="4131895" y="6770511"/>
              <a:ext cx="1146939" cy="1103788"/>
            </a:xfrm>
            <a:prstGeom prst="ellipse">
              <a:avLst/>
            </a:prstGeom>
            <a:solidFill>
              <a:schemeClr val="accent5">
                <a:satOff val="-10408"/>
                <a:lumOff val="16519"/>
              </a:schemeClr>
            </a:solidFill>
            <a:ln w="12700">
              <a:solidFill>
                <a:schemeClr val="accent1"/>
              </a:solidFill>
              <a:miter/>
            </a:ln>
          </p:spPr>
          <p:txBody>
            <a:bodyPr lIns="22860" rIns="22860" anchor="ctr"/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112" name="canReach_R1 &lt;==&gt;…"/>
            <p:cNvSpPr/>
            <p:nvPr/>
          </p:nvSpPr>
          <p:spPr>
            <a:xfrm>
              <a:off x="2789061" y="6071116"/>
              <a:ext cx="605294" cy="92333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22860" rIns="22860">
              <a:spAutoFit/>
            </a:bodyPr>
            <a:lstStyle/>
            <a:p>
              <a:pPr defTabSz="914217" hangingPunct="0">
                <a:defRPr sz="4800"/>
              </a:pPr>
              <a:r>
                <a:rPr lang="en-US" sz="2400" kern="0">
                  <a:solidFill>
                    <a:srgbClr val="445469"/>
                  </a:solidFill>
                  <a:latin typeface="Helvetica"/>
                  <a:sym typeface="Helvetica"/>
                </a:rPr>
                <a:t>.4</a:t>
              </a:r>
              <a:endParaRPr lang="en-US" sz="2400" kern="0" dirty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113" name="canReach_R1 &lt;==&gt;…"/>
            <p:cNvSpPr/>
            <p:nvPr/>
          </p:nvSpPr>
          <p:spPr>
            <a:xfrm>
              <a:off x="5738731" y="6087886"/>
              <a:ext cx="605294" cy="92333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22860" rIns="22860">
              <a:spAutoFit/>
            </a:bodyPr>
            <a:lstStyle/>
            <a:p>
              <a:pPr defTabSz="914217" hangingPunct="0">
                <a:defRPr sz="4800"/>
              </a:pPr>
              <a:r>
                <a:rPr lang="en-US" sz="2400" kern="0">
                  <a:solidFill>
                    <a:srgbClr val="445469"/>
                  </a:solidFill>
                  <a:latin typeface="Helvetica"/>
                  <a:sym typeface="Helvetica"/>
                </a:rPr>
                <a:t>.6</a:t>
              </a:r>
              <a:endParaRPr lang="en-US" sz="2400" kern="0" dirty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1252811" y="4650630"/>
            <a:ext cx="2751086" cy="2014744"/>
            <a:chOff x="2499272" y="9301259"/>
            <a:chExt cx="5502171" cy="4029487"/>
          </a:xfrm>
        </p:grpSpPr>
        <p:sp>
          <p:nvSpPr>
            <p:cNvPr id="158" name="Line"/>
            <p:cNvSpPr/>
            <p:nvPr/>
          </p:nvSpPr>
          <p:spPr>
            <a:xfrm flipH="1" flipV="1">
              <a:off x="3510124" y="9565469"/>
              <a:ext cx="12614" cy="3479873"/>
            </a:xfrm>
            <a:prstGeom prst="line">
              <a:avLst/>
            </a:prstGeom>
            <a:ln w="177800">
              <a:solidFill>
                <a:schemeClr val="bg1">
                  <a:lumMod val="75000"/>
                </a:schemeClr>
              </a:solidFill>
              <a:miter/>
            </a:ln>
          </p:spPr>
          <p:txBody>
            <a:bodyPr lIns="22860" rIns="22860"/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159" name="Line"/>
            <p:cNvSpPr/>
            <p:nvPr/>
          </p:nvSpPr>
          <p:spPr>
            <a:xfrm flipV="1">
              <a:off x="6998691" y="9484787"/>
              <a:ext cx="7668" cy="3262861"/>
            </a:xfrm>
            <a:prstGeom prst="line">
              <a:avLst/>
            </a:prstGeom>
            <a:ln w="177800">
              <a:solidFill>
                <a:schemeClr val="bg1">
                  <a:lumMod val="75000"/>
                </a:schemeClr>
              </a:solidFill>
              <a:miter/>
            </a:ln>
          </p:spPr>
          <p:txBody>
            <a:bodyPr lIns="22860" rIns="22860"/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160" name="Line"/>
            <p:cNvSpPr/>
            <p:nvPr/>
          </p:nvSpPr>
          <p:spPr>
            <a:xfrm flipV="1">
              <a:off x="3631327" y="10009394"/>
              <a:ext cx="3378221" cy="2738253"/>
            </a:xfrm>
            <a:prstGeom prst="line">
              <a:avLst/>
            </a:prstGeom>
            <a:ln w="177800">
              <a:solidFill>
                <a:schemeClr val="bg1">
                  <a:lumMod val="75000"/>
                </a:schemeClr>
              </a:solidFill>
              <a:miter/>
            </a:ln>
          </p:spPr>
          <p:txBody>
            <a:bodyPr lIns="22860" rIns="22860"/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161" name="Line"/>
            <p:cNvSpPr/>
            <p:nvPr/>
          </p:nvSpPr>
          <p:spPr>
            <a:xfrm>
              <a:off x="3459525" y="9982500"/>
              <a:ext cx="3535489" cy="2699835"/>
            </a:xfrm>
            <a:prstGeom prst="line">
              <a:avLst/>
            </a:prstGeom>
            <a:ln w="177800">
              <a:solidFill>
                <a:schemeClr val="bg1">
                  <a:lumMod val="75000"/>
                </a:schemeClr>
              </a:solidFill>
              <a:miter/>
            </a:ln>
          </p:spPr>
          <p:txBody>
            <a:bodyPr lIns="22860" rIns="22860"/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162" name="Circle"/>
            <p:cNvSpPr/>
            <p:nvPr/>
          </p:nvSpPr>
          <p:spPr>
            <a:xfrm>
              <a:off x="2855062" y="9301259"/>
              <a:ext cx="1181101" cy="1181101"/>
            </a:xfrm>
            <a:prstGeom prst="ellipse">
              <a:avLst/>
            </a:prstGeom>
            <a:solidFill>
              <a:schemeClr val="accent5">
                <a:satOff val="-10408"/>
                <a:lumOff val="16519"/>
              </a:schemeClr>
            </a:solidFill>
            <a:ln w="12700">
              <a:solidFill>
                <a:srgbClr val="000000"/>
              </a:solidFill>
              <a:miter/>
            </a:ln>
          </p:spPr>
          <p:txBody>
            <a:bodyPr lIns="22860" rIns="22860" anchor="ctr"/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163" name="Circle"/>
            <p:cNvSpPr/>
            <p:nvPr/>
          </p:nvSpPr>
          <p:spPr>
            <a:xfrm>
              <a:off x="6395607" y="9301259"/>
              <a:ext cx="1181101" cy="1181101"/>
            </a:xfrm>
            <a:prstGeom prst="ellipse">
              <a:avLst/>
            </a:prstGeom>
            <a:solidFill>
              <a:schemeClr val="accent5">
                <a:satOff val="-10408"/>
                <a:lumOff val="16519"/>
              </a:schemeClr>
            </a:solidFill>
            <a:ln w="12700">
              <a:solidFill>
                <a:srgbClr val="000000"/>
              </a:solidFill>
              <a:miter/>
            </a:ln>
          </p:spPr>
          <p:txBody>
            <a:bodyPr lIns="22860" rIns="22860" anchor="ctr"/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164" name="Rounded Rectangle 163"/>
            <p:cNvSpPr/>
            <p:nvPr/>
          </p:nvSpPr>
          <p:spPr>
            <a:xfrm>
              <a:off x="2676408" y="9695665"/>
              <a:ext cx="4961521" cy="715090"/>
            </a:xfrm>
            <a:prstGeom prst="roundRect">
              <a:avLst/>
            </a:prstGeom>
            <a:solidFill>
              <a:srgbClr val="FFFFFF">
                <a:alpha val="62000"/>
              </a:srgbClr>
            </a:solidFill>
            <a:ln w="50800" cap="flat">
              <a:noFill/>
              <a:prstDash val="sysDot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22860" tIns="22860" rIns="22860" bIns="22860" numCol="1" spcCol="38100" rtlCol="0" anchor="ctr">
              <a:spAutoFit/>
            </a:bodyPr>
            <a:lstStyle/>
            <a:p>
              <a:pPr defTabSz="914217" hangingPunct="0"/>
              <a:endParaRPr lang="en-US"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165" name="Rounded Rectangle 164"/>
            <p:cNvSpPr/>
            <p:nvPr/>
          </p:nvSpPr>
          <p:spPr>
            <a:xfrm>
              <a:off x="2499272" y="11836196"/>
              <a:ext cx="5502171" cy="715090"/>
            </a:xfrm>
            <a:prstGeom prst="roundRect">
              <a:avLst/>
            </a:prstGeom>
            <a:noFill/>
            <a:ln w="50800" cap="flat">
              <a:solidFill>
                <a:schemeClr val="accent6">
                  <a:lumMod val="75000"/>
                  <a:lumOff val="25000"/>
                </a:schemeClr>
              </a:solidFill>
              <a:prstDash val="sysDot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22860" tIns="22860" rIns="22860" bIns="22860" numCol="1" spcCol="38100" rtlCol="0" anchor="ctr">
              <a:spAutoFit/>
            </a:bodyPr>
            <a:lstStyle/>
            <a:p>
              <a:pPr defTabSz="914217" hangingPunct="0"/>
              <a:endParaRPr lang="en-US"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166" name="Circle"/>
            <p:cNvSpPr/>
            <p:nvPr/>
          </p:nvSpPr>
          <p:spPr>
            <a:xfrm>
              <a:off x="2985009" y="12149645"/>
              <a:ext cx="1138531" cy="1181101"/>
            </a:xfrm>
            <a:prstGeom prst="ellipse">
              <a:avLst/>
            </a:prstGeom>
            <a:solidFill>
              <a:schemeClr val="accent5">
                <a:satOff val="-10408"/>
                <a:lumOff val="16519"/>
              </a:schemeClr>
            </a:solidFill>
            <a:ln w="12700">
              <a:solidFill>
                <a:srgbClr val="000000"/>
              </a:solidFill>
              <a:miter/>
            </a:ln>
          </p:spPr>
          <p:txBody>
            <a:bodyPr lIns="22860" rIns="22860" anchor="ctr"/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167" name="Circle"/>
            <p:cNvSpPr/>
            <p:nvPr/>
          </p:nvSpPr>
          <p:spPr>
            <a:xfrm>
              <a:off x="6399621" y="12141813"/>
              <a:ext cx="1138531" cy="1181101"/>
            </a:xfrm>
            <a:prstGeom prst="ellipse">
              <a:avLst/>
            </a:prstGeom>
            <a:solidFill>
              <a:schemeClr val="accent5">
                <a:satOff val="-10408"/>
                <a:lumOff val="16519"/>
              </a:schemeClr>
            </a:solidFill>
            <a:ln w="12700">
              <a:solidFill>
                <a:srgbClr val="000000"/>
              </a:solidFill>
              <a:miter/>
            </a:ln>
          </p:spPr>
          <p:txBody>
            <a:bodyPr lIns="22860" rIns="22860" anchor="ctr"/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168" name="Line"/>
            <p:cNvSpPr/>
            <p:nvPr/>
          </p:nvSpPr>
          <p:spPr>
            <a:xfrm flipH="1" flipV="1">
              <a:off x="3195900" y="10946581"/>
              <a:ext cx="5497" cy="1139033"/>
            </a:xfrm>
            <a:prstGeom prst="line">
              <a:avLst/>
            </a:prstGeom>
            <a:ln w="127000">
              <a:solidFill>
                <a:schemeClr val="accent6">
                  <a:satOff val="-16371"/>
                  <a:lumOff val="40501"/>
                </a:schemeClr>
              </a:solidFill>
              <a:miter/>
              <a:tailEnd type="triangle"/>
            </a:ln>
          </p:spPr>
          <p:txBody>
            <a:bodyPr lIns="22860" rIns="22860"/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169" name="Line"/>
            <p:cNvSpPr/>
            <p:nvPr/>
          </p:nvSpPr>
          <p:spPr>
            <a:xfrm flipH="1" flipV="1">
              <a:off x="4427713" y="11112053"/>
              <a:ext cx="1475987" cy="1142827"/>
            </a:xfrm>
            <a:prstGeom prst="line">
              <a:avLst/>
            </a:prstGeom>
            <a:ln w="127000">
              <a:solidFill>
                <a:schemeClr val="accent6">
                  <a:satOff val="-16371"/>
                  <a:lumOff val="40501"/>
                </a:schemeClr>
              </a:solidFill>
              <a:miter/>
              <a:tailEnd type="triangle"/>
            </a:ln>
          </p:spPr>
          <p:txBody>
            <a:bodyPr lIns="22860" rIns="22860"/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93096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8" name="Group"/>
          <p:cNvSpPr/>
          <p:nvPr/>
        </p:nvSpPr>
        <p:spPr>
          <a:xfrm>
            <a:off x="4833789" y="241508"/>
            <a:ext cx="2527616" cy="76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2860" rIns="22860">
            <a:spAutoFit/>
          </a:bodyPr>
          <a:lstStyle>
            <a:lvl1pPr algn="ctr">
              <a:defRPr sz="8800" b="1"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pPr defTabSz="914217" hangingPunct="0"/>
            <a:r>
              <a:rPr sz="4400" kern="0" dirty="0">
                <a:solidFill>
                  <a:srgbClr val="445469"/>
                </a:solidFill>
              </a:rPr>
              <a:t>Evaluation</a:t>
            </a:r>
          </a:p>
        </p:txBody>
      </p:sp>
      <p:grpSp>
        <p:nvGrpSpPr>
          <p:cNvPr id="1674" name="Group"/>
          <p:cNvGrpSpPr/>
          <p:nvPr/>
        </p:nvGrpSpPr>
        <p:grpSpPr>
          <a:xfrm>
            <a:off x="1879332" y="1935273"/>
            <a:ext cx="271358" cy="271375"/>
            <a:chOff x="0" y="0"/>
            <a:chExt cx="542713" cy="542747"/>
          </a:xfrm>
        </p:grpSpPr>
        <p:sp>
          <p:nvSpPr>
            <p:cNvPr id="1672" name="Shape"/>
            <p:cNvSpPr/>
            <p:nvPr/>
          </p:nvSpPr>
          <p:spPr>
            <a:xfrm>
              <a:off x="0" y="0"/>
              <a:ext cx="542714" cy="5427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53" y="18413"/>
                  </a:moveTo>
                  <a:cubicBezTo>
                    <a:pt x="6606" y="18413"/>
                    <a:pt x="3190" y="15000"/>
                    <a:pt x="3190" y="10744"/>
                  </a:cubicBezTo>
                  <a:cubicBezTo>
                    <a:pt x="3190" y="6619"/>
                    <a:pt x="6606" y="3187"/>
                    <a:pt x="10753" y="3187"/>
                  </a:cubicBezTo>
                  <a:cubicBezTo>
                    <a:pt x="14994" y="3187"/>
                    <a:pt x="18428" y="6619"/>
                    <a:pt x="18428" y="10744"/>
                  </a:cubicBezTo>
                  <a:cubicBezTo>
                    <a:pt x="18428" y="15000"/>
                    <a:pt x="14994" y="18413"/>
                    <a:pt x="10753" y="18413"/>
                  </a:cubicBezTo>
                  <a:lnTo>
                    <a:pt x="10753" y="0"/>
                  </a:lnTo>
                  <a:cubicBezTo>
                    <a:pt x="4842" y="0"/>
                    <a:pt x="0" y="4856"/>
                    <a:pt x="0" y="10744"/>
                  </a:cubicBezTo>
                  <a:cubicBezTo>
                    <a:pt x="0" y="16762"/>
                    <a:pt x="4842" y="21600"/>
                    <a:pt x="10753" y="21600"/>
                  </a:cubicBezTo>
                  <a:cubicBezTo>
                    <a:pt x="16758" y="21600"/>
                    <a:pt x="21600" y="16762"/>
                    <a:pt x="21600" y="10744"/>
                  </a:cubicBezTo>
                  <a:cubicBezTo>
                    <a:pt x="21600" y="4856"/>
                    <a:pt x="16758" y="0"/>
                    <a:pt x="10753" y="0"/>
                  </a:cubicBezTo>
                  <a:lnTo>
                    <a:pt x="10753" y="18413"/>
                  </a:lnTo>
                </a:path>
              </a:pathLst>
            </a:custGeom>
            <a:solidFill>
              <a:srgbClr val="FDE2BB"/>
            </a:solidFill>
            <a:ln w="12700" cap="flat">
              <a:noFill/>
              <a:miter lim="400000"/>
            </a:ln>
            <a:effectLst/>
          </p:spPr>
          <p:txBody>
            <a:bodyPr wrap="square" lIns="22860" tIns="22860" rIns="22860" bIns="22860" numCol="1" anchor="ctr">
              <a:noAutofit/>
            </a:bodyPr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1673" name="Shape"/>
            <p:cNvSpPr/>
            <p:nvPr/>
          </p:nvSpPr>
          <p:spPr>
            <a:xfrm>
              <a:off x="79084" y="79086"/>
              <a:ext cx="382464" cy="3824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20" y="0"/>
                  </a:moveTo>
                  <a:cubicBezTo>
                    <a:pt x="4841" y="0"/>
                    <a:pt x="0" y="4868"/>
                    <a:pt x="0" y="10720"/>
                  </a:cubicBezTo>
                  <a:cubicBezTo>
                    <a:pt x="0" y="16759"/>
                    <a:pt x="4841" y="21600"/>
                    <a:pt x="10720" y="21600"/>
                  </a:cubicBezTo>
                  <a:cubicBezTo>
                    <a:pt x="16732" y="21600"/>
                    <a:pt x="21600" y="16759"/>
                    <a:pt x="21600" y="10720"/>
                  </a:cubicBezTo>
                  <a:cubicBezTo>
                    <a:pt x="21600" y="4868"/>
                    <a:pt x="16732" y="0"/>
                    <a:pt x="10720" y="0"/>
                  </a:cubicBezTo>
                </a:path>
              </a:pathLst>
            </a:custGeom>
            <a:solidFill>
              <a:srgbClr val="F29B27"/>
            </a:solidFill>
            <a:ln w="12700" cap="flat">
              <a:noFill/>
              <a:miter lim="400000"/>
            </a:ln>
            <a:effectLst/>
          </p:spPr>
          <p:txBody>
            <a:bodyPr wrap="square" lIns="22860" tIns="22860" rIns="22860" bIns="22860" numCol="1" anchor="ctr">
              <a:noAutofit/>
            </a:bodyPr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</p:grpSp>
      <p:sp>
        <p:nvSpPr>
          <p:cNvPr id="1675" name="Can Minesweeper find real bugs?"/>
          <p:cNvSpPr/>
          <p:nvPr/>
        </p:nvSpPr>
        <p:spPr>
          <a:xfrm>
            <a:off x="2407001" y="1863950"/>
            <a:ext cx="4254050" cy="4308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2860" rIns="22860">
            <a:spAutoFit/>
          </a:bodyPr>
          <a:lstStyle>
            <a:lvl1pPr>
              <a:defRPr sz="4400"/>
            </a:lvl1pPr>
          </a:lstStyle>
          <a:p>
            <a:pPr defTabSz="914217" hangingPunct="0"/>
            <a:r>
              <a:rPr sz="2200" kern="0">
                <a:solidFill>
                  <a:srgbClr val="445469"/>
                </a:solidFill>
                <a:latin typeface="Helvetica"/>
                <a:sym typeface="Helvetica"/>
              </a:rPr>
              <a:t>Can Minesweeper find real bugs?</a:t>
            </a:r>
          </a:p>
        </p:txBody>
      </p:sp>
      <p:grpSp>
        <p:nvGrpSpPr>
          <p:cNvPr id="1678" name="Group"/>
          <p:cNvGrpSpPr/>
          <p:nvPr/>
        </p:nvGrpSpPr>
        <p:grpSpPr>
          <a:xfrm>
            <a:off x="1875677" y="4220695"/>
            <a:ext cx="271358" cy="271375"/>
            <a:chOff x="0" y="0"/>
            <a:chExt cx="542713" cy="542747"/>
          </a:xfrm>
        </p:grpSpPr>
        <p:sp>
          <p:nvSpPr>
            <p:cNvPr id="1676" name="Shape"/>
            <p:cNvSpPr/>
            <p:nvPr/>
          </p:nvSpPr>
          <p:spPr>
            <a:xfrm>
              <a:off x="0" y="0"/>
              <a:ext cx="542714" cy="5427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53" y="18413"/>
                  </a:moveTo>
                  <a:cubicBezTo>
                    <a:pt x="6606" y="18413"/>
                    <a:pt x="3190" y="15000"/>
                    <a:pt x="3190" y="10744"/>
                  </a:cubicBezTo>
                  <a:cubicBezTo>
                    <a:pt x="3190" y="6619"/>
                    <a:pt x="6606" y="3187"/>
                    <a:pt x="10753" y="3187"/>
                  </a:cubicBezTo>
                  <a:cubicBezTo>
                    <a:pt x="14994" y="3187"/>
                    <a:pt x="18428" y="6619"/>
                    <a:pt x="18428" y="10744"/>
                  </a:cubicBezTo>
                  <a:cubicBezTo>
                    <a:pt x="18428" y="15000"/>
                    <a:pt x="14994" y="18413"/>
                    <a:pt x="10753" y="18413"/>
                  </a:cubicBezTo>
                  <a:lnTo>
                    <a:pt x="10753" y="0"/>
                  </a:lnTo>
                  <a:cubicBezTo>
                    <a:pt x="4842" y="0"/>
                    <a:pt x="0" y="4856"/>
                    <a:pt x="0" y="10744"/>
                  </a:cubicBezTo>
                  <a:cubicBezTo>
                    <a:pt x="0" y="16762"/>
                    <a:pt x="4842" y="21600"/>
                    <a:pt x="10753" y="21600"/>
                  </a:cubicBezTo>
                  <a:cubicBezTo>
                    <a:pt x="16758" y="21600"/>
                    <a:pt x="21600" y="16762"/>
                    <a:pt x="21600" y="10744"/>
                  </a:cubicBezTo>
                  <a:cubicBezTo>
                    <a:pt x="21600" y="4856"/>
                    <a:pt x="16758" y="0"/>
                    <a:pt x="10753" y="0"/>
                  </a:cubicBezTo>
                  <a:lnTo>
                    <a:pt x="10753" y="18413"/>
                  </a:lnTo>
                </a:path>
              </a:pathLst>
            </a:custGeom>
            <a:solidFill>
              <a:srgbClr val="FDE2BB"/>
            </a:solidFill>
            <a:ln w="12700" cap="flat">
              <a:noFill/>
              <a:miter lim="400000"/>
            </a:ln>
            <a:effectLst/>
          </p:spPr>
          <p:txBody>
            <a:bodyPr wrap="square" lIns="22860" tIns="22860" rIns="22860" bIns="22860" numCol="1" anchor="ctr">
              <a:noAutofit/>
            </a:bodyPr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1677" name="Shape"/>
            <p:cNvSpPr/>
            <p:nvPr/>
          </p:nvSpPr>
          <p:spPr>
            <a:xfrm>
              <a:off x="79084" y="79086"/>
              <a:ext cx="382464" cy="3824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20" y="0"/>
                  </a:moveTo>
                  <a:cubicBezTo>
                    <a:pt x="4841" y="0"/>
                    <a:pt x="0" y="4868"/>
                    <a:pt x="0" y="10720"/>
                  </a:cubicBezTo>
                  <a:cubicBezTo>
                    <a:pt x="0" y="16759"/>
                    <a:pt x="4841" y="21600"/>
                    <a:pt x="10720" y="21600"/>
                  </a:cubicBezTo>
                  <a:cubicBezTo>
                    <a:pt x="16732" y="21600"/>
                    <a:pt x="21600" y="16759"/>
                    <a:pt x="21600" y="10720"/>
                  </a:cubicBezTo>
                  <a:cubicBezTo>
                    <a:pt x="21600" y="4868"/>
                    <a:pt x="16732" y="0"/>
                    <a:pt x="10720" y="0"/>
                  </a:cubicBezTo>
                </a:path>
              </a:pathLst>
            </a:custGeom>
            <a:solidFill>
              <a:srgbClr val="F29B27"/>
            </a:solidFill>
            <a:ln w="12700" cap="flat">
              <a:noFill/>
              <a:miter lim="400000"/>
            </a:ln>
            <a:effectLst/>
          </p:spPr>
          <p:txBody>
            <a:bodyPr wrap="square" lIns="22860" tIns="22860" rIns="22860" bIns="22860" numCol="1" anchor="ctr">
              <a:noAutofit/>
            </a:bodyPr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</p:grpSp>
      <p:sp>
        <p:nvSpPr>
          <p:cNvPr id="1679" name="How well does Minesweeper scale?"/>
          <p:cNvSpPr/>
          <p:nvPr/>
        </p:nvSpPr>
        <p:spPr>
          <a:xfrm>
            <a:off x="2403345" y="4149372"/>
            <a:ext cx="4518545" cy="4308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2860" rIns="22860">
            <a:spAutoFit/>
          </a:bodyPr>
          <a:lstStyle>
            <a:lvl1pPr>
              <a:defRPr sz="4400"/>
            </a:lvl1pPr>
          </a:lstStyle>
          <a:p>
            <a:pPr defTabSz="914217" hangingPunct="0"/>
            <a:r>
              <a:rPr sz="2200" kern="0">
                <a:solidFill>
                  <a:srgbClr val="445469"/>
                </a:solidFill>
                <a:latin typeface="Helvetica"/>
                <a:sym typeface="Helvetica"/>
              </a:rPr>
              <a:t>How well does Minesweeper scale?</a:t>
            </a:r>
          </a:p>
        </p:txBody>
      </p:sp>
      <p:grpSp>
        <p:nvGrpSpPr>
          <p:cNvPr id="1687" name="Group"/>
          <p:cNvGrpSpPr/>
          <p:nvPr/>
        </p:nvGrpSpPr>
        <p:grpSpPr>
          <a:xfrm>
            <a:off x="2698171" y="2870146"/>
            <a:ext cx="170069" cy="307305"/>
            <a:chOff x="0" y="0"/>
            <a:chExt cx="340137" cy="614608"/>
          </a:xfrm>
        </p:grpSpPr>
        <p:sp>
          <p:nvSpPr>
            <p:cNvPr id="1685" name="Triangle"/>
            <p:cNvSpPr/>
            <p:nvPr/>
          </p:nvSpPr>
          <p:spPr>
            <a:xfrm rot="5400000">
              <a:off x="-137236" y="137235"/>
              <a:ext cx="614609" cy="3401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E5FEE1"/>
            </a:solidFill>
            <a:ln w="12700" cap="flat">
              <a:solidFill>
                <a:srgbClr val="718843"/>
              </a:solidFill>
              <a:prstDash val="solid"/>
              <a:miter lim="800000"/>
            </a:ln>
            <a:effectLst/>
          </p:spPr>
          <p:txBody>
            <a:bodyPr wrap="square" lIns="22860" tIns="22860" rIns="22860" bIns="22860" numCol="1" anchor="ctr">
              <a:noAutofit/>
            </a:bodyPr>
            <a:lstStyle/>
            <a:p>
              <a:pPr defTabSz="914217" hangingPunct="0">
                <a:defRPr>
                  <a:solidFill>
                    <a:srgbClr val="FFFFFF"/>
                  </a:solidFill>
                </a:defRPr>
              </a:pPr>
              <a:endParaRPr kern="0">
                <a:solidFill>
                  <a:srgbClr val="FFFFFF"/>
                </a:solidFill>
                <a:latin typeface="Helvetica"/>
                <a:sym typeface="Helvetica"/>
              </a:endParaRPr>
            </a:p>
          </p:txBody>
        </p:sp>
        <p:sp>
          <p:nvSpPr>
            <p:cNvPr id="1686" name="Triangle"/>
            <p:cNvSpPr/>
            <p:nvPr/>
          </p:nvSpPr>
          <p:spPr>
            <a:xfrm rot="5400000">
              <a:off x="-39681" y="199529"/>
              <a:ext cx="389483" cy="2155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solidFill>
                <a:srgbClr val="718843"/>
              </a:solidFill>
              <a:prstDash val="solid"/>
              <a:miter lim="800000"/>
            </a:ln>
            <a:effectLst/>
          </p:spPr>
          <p:txBody>
            <a:bodyPr wrap="square" lIns="22860" tIns="22860" rIns="22860" bIns="22860" numCol="1" anchor="ctr">
              <a:noAutofit/>
            </a:bodyPr>
            <a:lstStyle/>
            <a:p>
              <a:pPr defTabSz="914217" hangingPunct="0">
                <a:defRPr>
                  <a:solidFill>
                    <a:srgbClr val="FFFFFF"/>
                  </a:solidFill>
                </a:defRPr>
              </a:pPr>
              <a:endParaRPr kern="0">
                <a:solidFill>
                  <a:srgbClr val="FFFFFF"/>
                </a:solidFill>
                <a:latin typeface="Helvetica"/>
                <a:sym typeface="Helvetica"/>
              </a:endParaRPr>
            </a:p>
          </p:txBody>
        </p:sp>
      </p:grpSp>
      <p:sp>
        <p:nvSpPr>
          <p:cNvPr id="1688" name="1—23K lines of configuration"/>
          <p:cNvSpPr/>
          <p:nvPr/>
        </p:nvSpPr>
        <p:spPr>
          <a:xfrm>
            <a:off x="3077619" y="2832663"/>
            <a:ext cx="3656129" cy="4308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2860" rIns="22860">
            <a:spAutoFit/>
          </a:bodyPr>
          <a:lstStyle>
            <a:lvl1pPr>
              <a:defRPr sz="4400"/>
            </a:lvl1pPr>
          </a:lstStyle>
          <a:p>
            <a:pPr defTabSz="914217" hangingPunct="0"/>
            <a:r>
              <a:rPr sz="2200" kern="0">
                <a:solidFill>
                  <a:srgbClr val="445469"/>
                </a:solidFill>
                <a:latin typeface="Helvetica"/>
                <a:sym typeface="Helvetica"/>
              </a:rPr>
              <a:t>1—23K lines of configuration</a:t>
            </a:r>
          </a:p>
        </p:txBody>
      </p:sp>
      <p:grpSp>
        <p:nvGrpSpPr>
          <p:cNvPr id="1691" name="Group"/>
          <p:cNvGrpSpPr/>
          <p:nvPr/>
        </p:nvGrpSpPr>
        <p:grpSpPr>
          <a:xfrm>
            <a:off x="2690318" y="5238746"/>
            <a:ext cx="170070" cy="307305"/>
            <a:chOff x="0" y="0"/>
            <a:chExt cx="340137" cy="614608"/>
          </a:xfrm>
        </p:grpSpPr>
        <p:sp>
          <p:nvSpPr>
            <p:cNvPr id="1689" name="Triangle"/>
            <p:cNvSpPr/>
            <p:nvPr/>
          </p:nvSpPr>
          <p:spPr>
            <a:xfrm rot="5400000">
              <a:off x="-137236" y="137235"/>
              <a:ext cx="614609" cy="3401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E5FEE1"/>
            </a:solidFill>
            <a:ln w="12700" cap="flat">
              <a:solidFill>
                <a:srgbClr val="718843"/>
              </a:solidFill>
              <a:prstDash val="solid"/>
              <a:miter lim="800000"/>
            </a:ln>
            <a:effectLst/>
          </p:spPr>
          <p:txBody>
            <a:bodyPr wrap="square" lIns="22860" tIns="22860" rIns="22860" bIns="22860" numCol="1" anchor="ctr">
              <a:noAutofit/>
            </a:bodyPr>
            <a:lstStyle/>
            <a:p>
              <a:pPr defTabSz="914217" hangingPunct="0">
                <a:defRPr>
                  <a:solidFill>
                    <a:srgbClr val="FFFFFF"/>
                  </a:solidFill>
                </a:defRPr>
              </a:pPr>
              <a:endParaRPr kern="0">
                <a:solidFill>
                  <a:srgbClr val="FFFFFF"/>
                </a:solidFill>
                <a:latin typeface="Helvetica"/>
                <a:sym typeface="Helvetica"/>
              </a:endParaRPr>
            </a:p>
          </p:txBody>
        </p:sp>
        <p:sp>
          <p:nvSpPr>
            <p:cNvPr id="1690" name="Triangle"/>
            <p:cNvSpPr/>
            <p:nvPr/>
          </p:nvSpPr>
          <p:spPr>
            <a:xfrm rot="5400000">
              <a:off x="-39681" y="199529"/>
              <a:ext cx="389483" cy="2155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solidFill>
                <a:srgbClr val="718843"/>
              </a:solidFill>
              <a:prstDash val="solid"/>
              <a:miter lim="800000"/>
            </a:ln>
            <a:effectLst/>
          </p:spPr>
          <p:txBody>
            <a:bodyPr wrap="square" lIns="22860" tIns="22860" rIns="22860" bIns="22860" numCol="1" anchor="ctr">
              <a:noAutofit/>
            </a:bodyPr>
            <a:lstStyle/>
            <a:p>
              <a:pPr defTabSz="914217" hangingPunct="0">
                <a:defRPr>
                  <a:solidFill>
                    <a:srgbClr val="FFFFFF"/>
                  </a:solidFill>
                </a:defRPr>
              </a:pPr>
              <a:endParaRPr kern="0">
                <a:solidFill>
                  <a:srgbClr val="FFFFFF"/>
                </a:solidFill>
                <a:latin typeface="Helvetica"/>
                <a:sym typeface="Helvetica"/>
              </a:endParaRPr>
            </a:p>
          </p:txBody>
        </p:sp>
      </p:grpSp>
      <p:sp>
        <p:nvSpPr>
          <p:cNvPr id="1692" name="Compare verification time across a wide variety of properties"/>
          <p:cNvSpPr/>
          <p:nvPr/>
        </p:nvSpPr>
        <p:spPr>
          <a:xfrm>
            <a:off x="3069767" y="5201263"/>
            <a:ext cx="7613944" cy="4308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2860" rIns="22860">
            <a:spAutoFit/>
          </a:bodyPr>
          <a:lstStyle>
            <a:lvl1pPr>
              <a:defRPr sz="4400"/>
            </a:lvl1pPr>
          </a:lstStyle>
          <a:p>
            <a:pPr defTabSz="914217" hangingPunct="0"/>
            <a:r>
              <a:rPr sz="2200" kern="0">
                <a:solidFill>
                  <a:srgbClr val="445469"/>
                </a:solidFill>
                <a:latin typeface="Helvetica"/>
                <a:sym typeface="Helvetica"/>
              </a:rPr>
              <a:t>Compare verification time across a wide variety of properties</a:t>
            </a:r>
          </a:p>
        </p:txBody>
      </p:sp>
      <p:grpSp>
        <p:nvGrpSpPr>
          <p:cNvPr id="1695" name="Group"/>
          <p:cNvGrpSpPr/>
          <p:nvPr/>
        </p:nvGrpSpPr>
        <p:grpSpPr>
          <a:xfrm>
            <a:off x="2687625" y="4775196"/>
            <a:ext cx="170070" cy="307305"/>
            <a:chOff x="0" y="0"/>
            <a:chExt cx="340137" cy="614608"/>
          </a:xfrm>
        </p:grpSpPr>
        <p:sp>
          <p:nvSpPr>
            <p:cNvPr id="1693" name="Triangle"/>
            <p:cNvSpPr/>
            <p:nvPr/>
          </p:nvSpPr>
          <p:spPr>
            <a:xfrm rot="5400000">
              <a:off x="-137236" y="137235"/>
              <a:ext cx="614609" cy="3401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E5FEE1"/>
            </a:solidFill>
            <a:ln w="12700" cap="flat">
              <a:solidFill>
                <a:srgbClr val="718843"/>
              </a:solidFill>
              <a:prstDash val="solid"/>
              <a:miter lim="800000"/>
            </a:ln>
            <a:effectLst/>
          </p:spPr>
          <p:txBody>
            <a:bodyPr wrap="square" lIns="22860" tIns="22860" rIns="22860" bIns="22860" numCol="1" anchor="ctr">
              <a:noAutofit/>
            </a:bodyPr>
            <a:lstStyle/>
            <a:p>
              <a:pPr defTabSz="914217" hangingPunct="0">
                <a:defRPr>
                  <a:solidFill>
                    <a:srgbClr val="FFFFFF"/>
                  </a:solidFill>
                </a:defRPr>
              </a:pPr>
              <a:endParaRPr kern="0">
                <a:solidFill>
                  <a:srgbClr val="FFFFFF"/>
                </a:solidFill>
                <a:latin typeface="Helvetica"/>
                <a:sym typeface="Helvetica"/>
              </a:endParaRPr>
            </a:p>
          </p:txBody>
        </p:sp>
        <p:sp>
          <p:nvSpPr>
            <p:cNvPr id="1694" name="Triangle"/>
            <p:cNvSpPr/>
            <p:nvPr/>
          </p:nvSpPr>
          <p:spPr>
            <a:xfrm rot="5400000">
              <a:off x="-39681" y="199529"/>
              <a:ext cx="389483" cy="2155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solidFill>
                <a:srgbClr val="718843"/>
              </a:solidFill>
              <a:prstDash val="solid"/>
              <a:miter lim="800000"/>
            </a:ln>
            <a:effectLst/>
          </p:spPr>
          <p:txBody>
            <a:bodyPr wrap="square" lIns="22860" tIns="22860" rIns="22860" bIns="22860" numCol="1" anchor="ctr">
              <a:noAutofit/>
            </a:bodyPr>
            <a:lstStyle/>
            <a:p>
              <a:pPr defTabSz="914217" hangingPunct="0">
                <a:defRPr>
                  <a:solidFill>
                    <a:srgbClr val="FFFFFF"/>
                  </a:solidFill>
                </a:defRPr>
              </a:pPr>
              <a:endParaRPr kern="0">
                <a:solidFill>
                  <a:srgbClr val="FFFFFF"/>
                </a:solidFill>
                <a:latin typeface="Helvetica"/>
                <a:sym typeface="Helvetica"/>
              </a:endParaRPr>
            </a:p>
          </p:txBody>
        </p:sp>
      </p:grpSp>
      <p:sp>
        <p:nvSpPr>
          <p:cNvPr id="1696" name="Test on a collection of synthetic data center benchmarks"/>
          <p:cNvSpPr/>
          <p:nvPr/>
        </p:nvSpPr>
        <p:spPr>
          <a:xfrm>
            <a:off x="3067074" y="4737713"/>
            <a:ext cx="7096173" cy="4308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2860" rIns="22860">
            <a:spAutoFit/>
          </a:bodyPr>
          <a:lstStyle>
            <a:lvl1pPr>
              <a:defRPr sz="4400"/>
            </a:lvl1pPr>
          </a:lstStyle>
          <a:p>
            <a:pPr defTabSz="914217" hangingPunct="0"/>
            <a:r>
              <a:rPr sz="2200" kern="0">
                <a:solidFill>
                  <a:srgbClr val="445469"/>
                </a:solidFill>
                <a:latin typeface="Helvetica"/>
                <a:sym typeface="Helvetica"/>
              </a:rPr>
              <a:t>Test on a collection of synthetic data center benchmarks</a:t>
            </a:r>
          </a:p>
        </p:txBody>
      </p:sp>
      <p:grpSp>
        <p:nvGrpSpPr>
          <p:cNvPr id="1699" name="Group"/>
          <p:cNvGrpSpPr/>
          <p:nvPr/>
        </p:nvGrpSpPr>
        <p:grpSpPr>
          <a:xfrm>
            <a:off x="2706675" y="2406596"/>
            <a:ext cx="170070" cy="307305"/>
            <a:chOff x="0" y="0"/>
            <a:chExt cx="340137" cy="614608"/>
          </a:xfrm>
        </p:grpSpPr>
        <p:sp>
          <p:nvSpPr>
            <p:cNvPr id="1697" name="Triangle"/>
            <p:cNvSpPr/>
            <p:nvPr/>
          </p:nvSpPr>
          <p:spPr>
            <a:xfrm rot="5400000">
              <a:off x="-137236" y="137235"/>
              <a:ext cx="614609" cy="3401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E5FEE1"/>
            </a:solidFill>
            <a:ln w="12700" cap="flat">
              <a:solidFill>
                <a:srgbClr val="718843"/>
              </a:solidFill>
              <a:prstDash val="solid"/>
              <a:miter lim="800000"/>
            </a:ln>
            <a:effectLst/>
          </p:spPr>
          <p:txBody>
            <a:bodyPr wrap="square" lIns="22860" tIns="22860" rIns="22860" bIns="22860" numCol="1" anchor="ctr">
              <a:noAutofit/>
            </a:bodyPr>
            <a:lstStyle/>
            <a:p>
              <a:pPr defTabSz="914217" hangingPunct="0">
                <a:defRPr>
                  <a:solidFill>
                    <a:srgbClr val="FFFFFF"/>
                  </a:solidFill>
                </a:defRPr>
              </a:pPr>
              <a:endParaRPr kern="0">
                <a:solidFill>
                  <a:srgbClr val="FFFFFF"/>
                </a:solidFill>
                <a:latin typeface="Helvetica"/>
                <a:sym typeface="Helvetica"/>
              </a:endParaRPr>
            </a:p>
          </p:txBody>
        </p:sp>
        <p:sp>
          <p:nvSpPr>
            <p:cNvPr id="1698" name="Triangle"/>
            <p:cNvSpPr/>
            <p:nvPr/>
          </p:nvSpPr>
          <p:spPr>
            <a:xfrm rot="5400000">
              <a:off x="-39681" y="199529"/>
              <a:ext cx="389483" cy="2155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solidFill>
                <a:srgbClr val="718843"/>
              </a:solidFill>
              <a:prstDash val="solid"/>
              <a:miter lim="800000"/>
            </a:ln>
            <a:effectLst/>
          </p:spPr>
          <p:txBody>
            <a:bodyPr wrap="square" lIns="22860" tIns="22860" rIns="22860" bIns="22860" numCol="1" anchor="ctr">
              <a:noAutofit/>
            </a:bodyPr>
            <a:lstStyle/>
            <a:p>
              <a:pPr defTabSz="914217" hangingPunct="0">
                <a:defRPr>
                  <a:solidFill>
                    <a:srgbClr val="FFFFFF"/>
                  </a:solidFill>
                </a:defRPr>
              </a:pPr>
              <a:endParaRPr kern="0">
                <a:solidFill>
                  <a:srgbClr val="FFFFFF"/>
                </a:solidFill>
                <a:latin typeface="Helvetica"/>
                <a:sym typeface="Helvetica"/>
              </a:endParaRPr>
            </a:p>
          </p:txBody>
        </p:sp>
      </p:grpSp>
      <p:sp>
        <p:nvSpPr>
          <p:cNvPr id="1700" name="Run on a collection of 152 legacy networks"/>
          <p:cNvSpPr/>
          <p:nvPr/>
        </p:nvSpPr>
        <p:spPr>
          <a:xfrm>
            <a:off x="3086124" y="2369113"/>
            <a:ext cx="5414624" cy="4308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2860" rIns="22860">
            <a:spAutoFit/>
          </a:bodyPr>
          <a:lstStyle>
            <a:lvl1pPr>
              <a:defRPr sz="4400"/>
            </a:lvl1pPr>
          </a:lstStyle>
          <a:p>
            <a:pPr defTabSz="914217" hangingPunct="0"/>
            <a:r>
              <a:rPr sz="2200" kern="0">
                <a:solidFill>
                  <a:srgbClr val="445469"/>
                </a:solidFill>
                <a:latin typeface="Helvetica"/>
                <a:sym typeface="Helvetica"/>
              </a:rPr>
              <a:t>Run on a collection of 152 legacy networks</a:t>
            </a:r>
          </a:p>
        </p:txBody>
      </p:sp>
      <p:grpSp>
        <p:nvGrpSpPr>
          <p:cNvPr id="33" name="Group"/>
          <p:cNvGrpSpPr/>
          <p:nvPr/>
        </p:nvGrpSpPr>
        <p:grpSpPr>
          <a:xfrm>
            <a:off x="2711268" y="3374692"/>
            <a:ext cx="170069" cy="307305"/>
            <a:chOff x="0" y="0"/>
            <a:chExt cx="340137" cy="614608"/>
          </a:xfrm>
        </p:grpSpPr>
        <p:sp>
          <p:nvSpPr>
            <p:cNvPr id="34" name="Triangle"/>
            <p:cNvSpPr/>
            <p:nvPr/>
          </p:nvSpPr>
          <p:spPr>
            <a:xfrm rot="5400000">
              <a:off x="-137236" y="137235"/>
              <a:ext cx="614609" cy="3401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E5FEE1"/>
            </a:solidFill>
            <a:ln w="12700" cap="flat">
              <a:solidFill>
                <a:srgbClr val="718843"/>
              </a:solidFill>
              <a:prstDash val="solid"/>
              <a:miter lim="800000"/>
            </a:ln>
            <a:effectLst/>
          </p:spPr>
          <p:txBody>
            <a:bodyPr wrap="square" lIns="22860" tIns="22860" rIns="22860" bIns="22860" numCol="1" anchor="ctr">
              <a:noAutofit/>
            </a:bodyPr>
            <a:lstStyle/>
            <a:p>
              <a:pPr defTabSz="914217" hangingPunct="0">
                <a:defRPr>
                  <a:solidFill>
                    <a:srgbClr val="FFFFFF"/>
                  </a:solidFill>
                </a:defRPr>
              </a:pPr>
              <a:endParaRPr kern="0">
                <a:solidFill>
                  <a:srgbClr val="FFFFFF"/>
                </a:solidFill>
                <a:latin typeface="Helvetica"/>
                <a:sym typeface="Helvetica"/>
              </a:endParaRPr>
            </a:p>
          </p:txBody>
        </p:sp>
        <p:sp>
          <p:nvSpPr>
            <p:cNvPr id="35" name="Triangle"/>
            <p:cNvSpPr/>
            <p:nvPr/>
          </p:nvSpPr>
          <p:spPr>
            <a:xfrm rot="5400000">
              <a:off x="-39681" y="199529"/>
              <a:ext cx="389483" cy="2155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solidFill>
                <a:srgbClr val="718843"/>
              </a:solidFill>
              <a:prstDash val="solid"/>
              <a:miter lim="800000"/>
            </a:ln>
            <a:effectLst/>
          </p:spPr>
          <p:txBody>
            <a:bodyPr wrap="square" lIns="22860" tIns="22860" rIns="22860" bIns="22860" numCol="1" anchor="ctr">
              <a:noAutofit/>
            </a:bodyPr>
            <a:lstStyle/>
            <a:p>
              <a:pPr defTabSz="914217" hangingPunct="0">
                <a:defRPr>
                  <a:solidFill>
                    <a:srgbClr val="FFFFFF"/>
                  </a:solidFill>
                </a:defRPr>
              </a:pPr>
              <a:endParaRPr kern="0">
                <a:solidFill>
                  <a:srgbClr val="FFFFFF"/>
                </a:solidFill>
                <a:latin typeface="Helvetica"/>
                <a:sym typeface="Helvetica"/>
              </a:endParaRPr>
            </a:p>
          </p:txBody>
        </p:sp>
      </p:grpSp>
      <p:sp>
        <p:nvSpPr>
          <p:cNvPr id="36" name="1—23K lines of configuration"/>
          <p:cNvSpPr/>
          <p:nvPr/>
        </p:nvSpPr>
        <p:spPr>
          <a:xfrm>
            <a:off x="3090717" y="3337209"/>
            <a:ext cx="7682872" cy="4308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2860" rIns="22860">
            <a:spAutoFit/>
          </a:bodyPr>
          <a:lstStyle>
            <a:lvl1pPr>
              <a:defRPr sz="4400"/>
            </a:lvl1pPr>
          </a:lstStyle>
          <a:p>
            <a:pPr defTabSz="914217" hangingPunct="0"/>
            <a:r>
              <a:rPr lang="en-US" sz="2200" kern="0" dirty="0">
                <a:solidFill>
                  <a:srgbClr val="445469"/>
                </a:solidFill>
                <a:latin typeface="Helvetica"/>
                <a:sym typeface="Helvetica"/>
              </a:rPr>
              <a:t>Use OSPF, eBGP, iBGP, Static Routes, ACLs, Redistribution</a:t>
            </a:r>
            <a:endParaRPr sz="2200" kern="0" dirty="0">
              <a:solidFill>
                <a:srgbClr val="445469"/>
              </a:solidFill>
              <a:latin typeface="Helvetica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4286201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7" name="Group"/>
          <p:cNvSpPr/>
          <p:nvPr/>
        </p:nvSpPr>
        <p:spPr>
          <a:xfrm>
            <a:off x="3328570" y="241508"/>
            <a:ext cx="5538055" cy="76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2860" rIns="22860">
            <a:spAutoFit/>
          </a:bodyPr>
          <a:lstStyle>
            <a:lvl1pPr algn="ctr">
              <a:defRPr sz="8800" b="1"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pPr defTabSz="914217" hangingPunct="0"/>
            <a:r>
              <a:rPr sz="4400" kern="0" dirty="0">
                <a:solidFill>
                  <a:srgbClr val="445469"/>
                </a:solidFill>
              </a:rPr>
              <a:t>Evaluation: Bug Finding</a:t>
            </a:r>
          </a:p>
        </p:txBody>
      </p:sp>
      <p:sp>
        <p:nvSpPr>
          <p:cNvPr id="1738" name="Loopback0"/>
          <p:cNvSpPr/>
          <p:nvPr/>
        </p:nvSpPr>
        <p:spPr>
          <a:xfrm>
            <a:off x="9533833" y="1528514"/>
            <a:ext cx="1427955" cy="4308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2860" rIns="22860">
            <a:spAutoFit/>
          </a:bodyPr>
          <a:lstStyle>
            <a:lvl1pPr>
              <a:defRPr sz="4400"/>
            </a:lvl1pPr>
          </a:lstStyle>
          <a:p>
            <a:pPr defTabSz="914217" hangingPunct="0"/>
            <a:r>
              <a:rPr sz="2200" kern="0">
                <a:solidFill>
                  <a:srgbClr val="445469"/>
                </a:solidFill>
                <a:latin typeface="Helvetica"/>
                <a:sym typeface="Helvetica"/>
              </a:rPr>
              <a:t>Loopback0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8475929" y="1530641"/>
            <a:ext cx="2044315" cy="1216055"/>
            <a:chOff x="16558708" y="4045559"/>
            <a:chExt cx="5937049" cy="3268067"/>
          </a:xfrm>
        </p:grpSpPr>
        <p:sp>
          <p:nvSpPr>
            <p:cNvPr id="1732" name="Line"/>
            <p:cNvSpPr/>
            <p:nvPr/>
          </p:nvSpPr>
          <p:spPr>
            <a:xfrm flipV="1">
              <a:off x="17237400" y="4734171"/>
              <a:ext cx="1395129" cy="1855740"/>
            </a:xfrm>
            <a:prstGeom prst="line">
              <a:avLst/>
            </a:prstGeom>
            <a:ln w="165100">
              <a:solidFill>
                <a:schemeClr val="bg1">
                  <a:lumMod val="75000"/>
                </a:schemeClr>
              </a:solidFill>
              <a:miter/>
            </a:ln>
          </p:spPr>
          <p:txBody>
            <a:bodyPr lIns="22860" rIns="22860"/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1733" name="Line"/>
            <p:cNvSpPr/>
            <p:nvPr/>
          </p:nvSpPr>
          <p:spPr>
            <a:xfrm flipH="1" flipV="1">
              <a:off x="18708728" y="4786986"/>
              <a:ext cx="1351052" cy="1869896"/>
            </a:xfrm>
            <a:prstGeom prst="line">
              <a:avLst/>
            </a:prstGeom>
            <a:ln w="165100">
              <a:solidFill>
                <a:schemeClr val="bg1">
                  <a:lumMod val="75000"/>
                </a:schemeClr>
              </a:solidFill>
              <a:miter/>
            </a:ln>
          </p:spPr>
          <p:txBody>
            <a:bodyPr lIns="22860" rIns="22860"/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1734" name="Line"/>
            <p:cNvSpPr/>
            <p:nvPr/>
          </p:nvSpPr>
          <p:spPr>
            <a:xfrm flipH="1">
              <a:off x="17211840" y="6705089"/>
              <a:ext cx="2838781" cy="1"/>
            </a:xfrm>
            <a:prstGeom prst="line">
              <a:avLst/>
            </a:prstGeom>
            <a:ln w="165100">
              <a:solidFill>
                <a:schemeClr val="bg1">
                  <a:lumMod val="75000"/>
                </a:schemeClr>
              </a:solidFill>
              <a:miter/>
            </a:ln>
          </p:spPr>
          <p:txBody>
            <a:bodyPr lIns="22860" rIns="22860"/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1735" name="Circle"/>
            <p:cNvSpPr/>
            <p:nvPr/>
          </p:nvSpPr>
          <p:spPr>
            <a:xfrm>
              <a:off x="16558708" y="6046485"/>
              <a:ext cx="1267142" cy="1267141"/>
            </a:xfrm>
            <a:prstGeom prst="ellipse">
              <a:avLst/>
            </a:prstGeom>
            <a:solidFill>
              <a:schemeClr val="accent5">
                <a:satOff val="-10408"/>
                <a:lumOff val="16519"/>
              </a:schemeClr>
            </a:solidFill>
            <a:ln w="12700">
              <a:solidFill>
                <a:schemeClr val="accent1"/>
              </a:solidFill>
              <a:miter/>
            </a:ln>
          </p:spPr>
          <p:txBody>
            <a:bodyPr lIns="22860" rIns="22860" anchor="ctr"/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1737" name="Circle"/>
            <p:cNvSpPr/>
            <p:nvPr/>
          </p:nvSpPr>
          <p:spPr>
            <a:xfrm>
              <a:off x="18042277" y="4045559"/>
              <a:ext cx="1267141" cy="1267141"/>
            </a:xfrm>
            <a:prstGeom prst="ellipse">
              <a:avLst/>
            </a:prstGeom>
            <a:solidFill>
              <a:schemeClr val="accent5">
                <a:satOff val="-10408"/>
                <a:lumOff val="16519"/>
              </a:schemeClr>
            </a:solidFill>
            <a:ln w="12700">
              <a:solidFill>
                <a:schemeClr val="accent1"/>
              </a:solidFill>
              <a:miter/>
            </a:ln>
          </p:spPr>
          <p:txBody>
            <a:bodyPr lIns="22860" rIns="22860" anchor="ctr"/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1740" name="Line"/>
            <p:cNvSpPr/>
            <p:nvPr/>
          </p:nvSpPr>
          <p:spPr>
            <a:xfrm flipH="1">
              <a:off x="20081696" y="6789999"/>
              <a:ext cx="2371811" cy="1"/>
            </a:xfrm>
            <a:prstGeom prst="line">
              <a:avLst/>
            </a:prstGeom>
            <a:ln w="165100">
              <a:solidFill>
                <a:schemeClr val="bg1">
                  <a:lumMod val="75000"/>
                </a:schemeClr>
              </a:solidFill>
              <a:miter/>
            </a:ln>
          </p:spPr>
          <p:txBody>
            <a:bodyPr lIns="22860" rIns="22860"/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1741" name="Circle"/>
            <p:cNvSpPr/>
            <p:nvPr/>
          </p:nvSpPr>
          <p:spPr>
            <a:xfrm>
              <a:off x="19439007" y="6046485"/>
              <a:ext cx="1267141" cy="1267141"/>
            </a:xfrm>
            <a:prstGeom prst="ellipse">
              <a:avLst/>
            </a:prstGeom>
            <a:solidFill>
              <a:schemeClr val="accent5">
                <a:satOff val="-10408"/>
                <a:lumOff val="16519"/>
              </a:schemeClr>
            </a:solidFill>
            <a:ln w="12700">
              <a:solidFill>
                <a:schemeClr val="accent1"/>
              </a:solidFill>
              <a:miter/>
            </a:ln>
          </p:spPr>
          <p:txBody>
            <a:bodyPr lIns="22860" rIns="22860" anchor="ctr"/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1752" name="Shape"/>
            <p:cNvSpPr/>
            <p:nvPr/>
          </p:nvSpPr>
          <p:spPr>
            <a:xfrm>
              <a:off x="19524414" y="5159673"/>
              <a:ext cx="448261" cy="4503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192" y="17892"/>
                  </a:moveTo>
                  <a:cubicBezTo>
                    <a:pt x="21462" y="18165"/>
                    <a:pt x="21600" y="18476"/>
                    <a:pt x="21600" y="18825"/>
                  </a:cubicBezTo>
                  <a:cubicBezTo>
                    <a:pt x="21600" y="19177"/>
                    <a:pt x="21462" y="19491"/>
                    <a:pt x="21192" y="19761"/>
                  </a:cubicBezTo>
                  <a:lnTo>
                    <a:pt x="19785" y="21193"/>
                  </a:lnTo>
                  <a:cubicBezTo>
                    <a:pt x="19515" y="21466"/>
                    <a:pt x="19197" y="21600"/>
                    <a:pt x="18830" y="21600"/>
                  </a:cubicBezTo>
                  <a:cubicBezTo>
                    <a:pt x="18466" y="21600"/>
                    <a:pt x="18151" y="21466"/>
                    <a:pt x="17890" y="21193"/>
                  </a:cubicBezTo>
                  <a:lnTo>
                    <a:pt x="10800" y="14102"/>
                  </a:lnTo>
                  <a:lnTo>
                    <a:pt x="3684" y="21193"/>
                  </a:lnTo>
                  <a:cubicBezTo>
                    <a:pt x="3410" y="21466"/>
                    <a:pt x="3099" y="21600"/>
                    <a:pt x="2749" y="21600"/>
                  </a:cubicBezTo>
                  <a:cubicBezTo>
                    <a:pt x="2397" y="21600"/>
                    <a:pt x="2083" y="21466"/>
                    <a:pt x="1815" y="21193"/>
                  </a:cubicBezTo>
                  <a:lnTo>
                    <a:pt x="408" y="19788"/>
                  </a:lnTo>
                  <a:cubicBezTo>
                    <a:pt x="135" y="19521"/>
                    <a:pt x="0" y="19201"/>
                    <a:pt x="0" y="18840"/>
                  </a:cubicBezTo>
                  <a:cubicBezTo>
                    <a:pt x="0" y="18482"/>
                    <a:pt x="135" y="18165"/>
                    <a:pt x="408" y="17892"/>
                  </a:cubicBezTo>
                  <a:lnTo>
                    <a:pt x="7556" y="10731"/>
                  </a:lnTo>
                  <a:lnTo>
                    <a:pt x="408" y="3708"/>
                  </a:lnTo>
                  <a:cubicBezTo>
                    <a:pt x="135" y="3435"/>
                    <a:pt x="0" y="3121"/>
                    <a:pt x="0" y="2760"/>
                  </a:cubicBezTo>
                  <a:cubicBezTo>
                    <a:pt x="0" y="2399"/>
                    <a:pt x="135" y="2082"/>
                    <a:pt x="408" y="1815"/>
                  </a:cubicBezTo>
                  <a:lnTo>
                    <a:pt x="1815" y="407"/>
                  </a:lnTo>
                  <a:cubicBezTo>
                    <a:pt x="2085" y="135"/>
                    <a:pt x="2403" y="0"/>
                    <a:pt x="2770" y="0"/>
                  </a:cubicBezTo>
                  <a:cubicBezTo>
                    <a:pt x="3134" y="0"/>
                    <a:pt x="3449" y="134"/>
                    <a:pt x="3710" y="407"/>
                  </a:cubicBezTo>
                  <a:lnTo>
                    <a:pt x="10800" y="7486"/>
                  </a:lnTo>
                  <a:lnTo>
                    <a:pt x="17890" y="407"/>
                  </a:lnTo>
                  <a:cubicBezTo>
                    <a:pt x="18160" y="135"/>
                    <a:pt x="18477" y="0"/>
                    <a:pt x="18839" y="0"/>
                  </a:cubicBezTo>
                  <a:cubicBezTo>
                    <a:pt x="19197" y="0"/>
                    <a:pt x="19515" y="134"/>
                    <a:pt x="19785" y="407"/>
                  </a:cubicBezTo>
                  <a:lnTo>
                    <a:pt x="21192" y="1815"/>
                  </a:lnTo>
                  <a:cubicBezTo>
                    <a:pt x="21462" y="2082"/>
                    <a:pt x="21600" y="2402"/>
                    <a:pt x="21600" y="2769"/>
                  </a:cubicBezTo>
                  <a:cubicBezTo>
                    <a:pt x="21600" y="3133"/>
                    <a:pt x="21462" y="3447"/>
                    <a:pt x="21192" y="3708"/>
                  </a:cubicBezTo>
                  <a:lnTo>
                    <a:pt x="14044" y="10870"/>
                  </a:lnTo>
                  <a:lnTo>
                    <a:pt x="21192" y="17892"/>
                  </a:lnTo>
                  <a:close/>
                </a:path>
              </a:pathLst>
            </a:custGeom>
            <a:solidFill>
              <a:schemeClr val="accent4"/>
            </a:solidFill>
            <a:ln w="12700">
              <a:miter lim="400000"/>
            </a:ln>
          </p:spPr>
          <p:txBody>
            <a:bodyPr lIns="22860" rIns="22860" anchor="ctr"/>
            <a:lstStyle/>
            <a:p>
              <a:pPr defTabSz="457097" hangingPunct="0">
                <a:defRPr sz="5800">
                  <a:solidFill>
                    <a:srgbClr val="FFFFFF"/>
                  </a:solidFill>
                  <a:effectLst>
                    <a:outerShdw blurRad="38100" dist="38100" dir="2700000" rotWithShape="0">
                      <a:srgbClr val="000000"/>
                    </a:outerShdw>
                  </a:effectLst>
                </a:defRPr>
              </a:pPr>
              <a:endParaRPr sz="2900" kern="0">
                <a:solidFill>
                  <a:srgbClr val="FFFFFF"/>
                </a:solidFill>
                <a:effectLst>
                  <a:outerShdw blurRad="38100" dist="38100" dir="2700000" rotWithShape="0">
                    <a:srgbClr val="000000"/>
                  </a:outerShdw>
                </a:effectLst>
                <a:latin typeface="Helvetica"/>
                <a:sym typeface="Helvetica"/>
              </a:endParaRPr>
            </a:p>
          </p:txBody>
        </p:sp>
        <p:sp>
          <p:nvSpPr>
            <p:cNvPr id="1753" name="Line"/>
            <p:cNvSpPr/>
            <p:nvPr/>
          </p:nvSpPr>
          <p:spPr>
            <a:xfrm>
              <a:off x="20755167" y="6323036"/>
              <a:ext cx="1740590" cy="1"/>
            </a:xfrm>
            <a:prstGeom prst="line">
              <a:avLst/>
            </a:prstGeom>
            <a:ln w="152400">
              <a:solidFill>
                <a:schemeClr val="accent6">
                  <a:satOff val="-16371"/>
                  <a:lumOff val="40501"/>
                </a:schemeClr>
              </a:solidFill>
              <a:miter/>
              <a:tailEnd type="triangle"/>
            </a:ln>
          </p:spPr>
          <p:txBody>
            <a:bodyPr lIns="22860" rIns="22860"/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1755" name="Shape"/>
            <p:cNvSpPr/>
            <p:nvPr/>
          </p:nvSpPr>
          <p:spPr>
            <a:xfrm>
              <a:off x="18474595" y="6112139"/>
              <a:ext cx="448261" cy="4503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192" y="17892"/>
                  </a:moveTo>
                  <a:cubicBezTo>
                    <a:pt x="21462" y="18165"/>
                    <a:pt x="21600" y="18476"/>
                    <a:pt x="21600" y="18825"/>
                  </a:cubicBezTo>
                  <a:cubicBezTo>
                    <a:pt x="21600" y="19177"/>
                    <a:pt x="21462" y="19491"/>
                    <a:pt x="21192" y="19761"/>
                  </a:cubicBezTo>
                  <a:lnTo>
                    <a:pt x="19785" y="21193"/>
                  </a:lnTo>
                  <a:cubicBezTo>
                    <a:pt x="19515" y="21466"/>
                    <a:pt x="19197" y="21600"/>
                    <a:pt x="18830" y="21600"/>
                  </a:cubicBezTo>
                  <a:cubicBezTo>
                    <a:pt x="18466" y="21600"/>
                    <a:pt x="18151" y="21466"/>
                    <a:pt x="17890" y="21193"/>
                  </a:cubicBezTo>
                  <a:lnTo>
                    <a:pt x="10800" y="14102"/>
                  </a:lnTo>
                  <a:lnTo>
                    <a:pt x="3684" y="21193"/>
                  </a:lnTo>
                  <a:cubicBezTo>
                    <a:pt x="3410" y="21466"/>
                    <a:pt x="3099" y="21600"/>
                    <a:pt x="2749" y="21600"/>
                  </a:cubicBezTo>
                  <a:cubicBezTo>
                    <a:pt x="2397" y="21600"/>
                    <a:pt x="2083" y="21466"/>
                    <a:pt x="1815" y="21193"/>
                  </a:cubicBezTo>
                  <a:lnTo>
                    <a:pt x="408" y="19788"/>
                  </a:lnTo>
                  <a:cubicBezTo>
                    <a:pt x="135" y="19521"/>
                    <a:pt x="0" y="19201"/>
                    <a:pt x="0" y="18840"/>
                  </a:cubicBezTo>
                  <a:cubicBezTo>
                    <a:pt x="0" y="18482"/>
                    <a:pt x="135" y="18165"/>
                    <a:pt x="408" y="17892"/>
                  </a:cubicBezTo>
                  <a:lnTo>
                    <a:pt x="7556" y="10731"/>
                  </a:lnTo>
                  <a:lnTo>
                    <a:pt x="408" y="3708"/>
                  </a:lnTo>
                  <a:cubicBezTo>
                    <a:pt x="135" y="3435"/>
                    <a:pt x="0" y="3121"/>
                    <a:pt x="0" y="2760"/>
                  </a:cubicBezTo>
                  <a:cubicBezTo>
                    <a:pt x="0" y="2399"/>
                    <a:pt x="135" y="2082"/>
                    <a:pt x="408" y="1815"/>
                  </a:cubicBezTo>
                  <a:lnTo>
                    <a:pt x="1815" y="407"/>
                  </a:lnTo>
                  <a:cubicBezTo>
                    <a:pt x="2085" y="135"/>
                    <a:pt x="2403" y="0"/>
                    <a:pt x="2770" y="0"/>
                  </a:cubicBezTo>
                  <a:cubicBezTo>
                    <a:pt x="3134" y="0"/>
                    <a:pt x="3449" y="134"/>
                    <a:pt x="3710" y="407"/>
                  </a:cubicBezTo>
                  <a:lnTo>
                    <a:pt x="10800" y="7486"/>
                  </a:lnTo>
                  <a:lnTo>
                    <a:pt x="17890" y="407"/>
                  </a:lnTo>
                  <a:cubicBezTo>
                    <a:pt x="18160" y="135"/>
                    <a:pt x="18477" y="0"/>
                    <a:pt x="18839" y="0"/>
                  </a:cubicBezTo>
                  <a:cubicBezTo>
                    <a:pt x="19197" y="0"/>
                    <a:pt x="19515" y="134"/>
                    <a:pt x="19785" y="407"/>
                  </a:cubicBezTo>
                  <a:lnTo>
                    <a:pt x="21192" y="1815"/>
                  </a:lnTo>
                  <a:cubicBezTo>
                    <a:pt x="21462" y="2082"/>
                    <a:pt x="21600" y="2402"/>
                    <a:pt x="21600" y="2769"/>
                  </a:cubicBezTo>
                  <a:cubicBezTo>
                    <a:pt x="21600" y="3133"/>
                    <a:pt x="21462" y="3447"/>
                    <a:pt x="21192" y="3708"/>
                  </a:cubicBezTo>
                  <a:lnTo>
                    <a:pt x="14044" y="10870"/>
                  </a:lnTo>
                  <a:lnTo>
                    <a:pt x="21192" y="17892"/>
                  </a:lnTo>
                  <a:close/>
                </a:path>
              </a:pathLst>
            </a:custGeom>
            <a:solidFill>
              <a:schemeClr val="accent4"/>
            </a:solidFill>
            <a:ln w="12700">
              <a:miter lim="400000"/>
            </a:ln>
          </p:spPr>
          <p:txBody>
            <a:bodyPr lIns="22860" rIns="22860" anchor="ctr"/>
            <a:lstStyle/>
            <a:p>
              <a:pPr defTabSz="457097" hangingPunct="0">
                <a:defRPr sz="5800">
                  <a:solidFill>
                    <a:srgbClr val="FFFFFF"/>
                  </a:solidFill>
                  <a:effectLst>
                    <a:outerShdw blurRad="38100" dist="38100" dir="2700000" rotWithShape="0">
                      <a:srgbClr val="000000"/>
                    </a:outerShdw>
                  </a:effectLst>
                </a:defRPr>
              </a:pPr>
              <a:endParaRPr sz="2900" kern="0">
                <a:solidFill>
                  <a:srgbClr val="FFFFFF"/>
                </a:solidFill>
                <a:effectLst>
                  <a:outerShdw blurRad="38100" dist="38100" dir="2700000" rotWithShape="0">
                    <a:srgbClr val="000000"/>
                  </a:outerShdw>
                </a:effectLst>
                <a:latin typeface="Helvetica"/>
                <a:sym typeface="Helvetica"/>
              </a:endParaRPr>
            </a:p>
          </p:txBody>
        </p:sp>
      </p:grpSp>
      <p:grpSp>
        <p:nvGrpSpPr>
          <p:cNvPr id="55" name="Group"/>
          <p:cNvGrpSpPr/>
          <p:nvPr/>
        </p:nvGrpSpPr>
        <p:grpSpPr>
          <a:xfrm>
            <a:off x="708188" y="1667383"/>
            <a:ext cx="271358" cy="271375"/>
            <a:chOff x="0" y="0"/>
            <a:chExt cx="542713" cy="542747"/>
          </a:xfrm>
        </p:grpSpPr>
        <p:sp>
          <p:nvSpPr>
            <p:cNvPr id="56" name="Shape"/>
            <p:cNvSpPr/>
            <p:nvPr/>
          </p:nvSpPr>
          <p:spPr>
            <a:xfrm>
              <a:off x="0" y="0"/>
              <a:ext cx="542714" cy="5427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53" y="18413"/>
                  </a:moveTo>
                  <a:cubicBezTo>
                    <a:pt x="6606" y="18413"/>
                    <a:pt x="3190" y="15000"/>
                    <a:pt x="3190" y="10744"/>
                  </a:cubicBezTo>
                  <a:cubicBezTo>
                    <a:pt x="3190" y="6619"/>
                    <a:pt x="6606" y="3187"/>
                    <a:pt x="10753" y="3187"/>
                  </a:cubicBezTo>
                  <a:cubicBezTo>
                    <a:pt x="14994" y="3187"/>
                    <a:pt x="18428" y="6619"/>
                    <a:pt x="18428" y="10744"/>
                  </a:cubicBezTo>
                  <a:cubicBezTo>
                    <a:pt x="18428" y="15000"/>
                    <a:pt x="14994" y="18413"/>
                    <a:pt x="10753" y="18413"/>
                  </a:cubicBezTo>
                  <a:lnTo>
                    <a:pt x="10753" y="0"/>
                  </a:lnTo>
                  <a:cubicBezTo>
                    <a:pt x="4842" y="0"/>
                    <a:pt x="0" y="4856"/>
                    <a:pt x="0" y="10744"/>
                  </a:cubicBezTo>
                  <a:cubicBezTo>
                    <a:pt x="0" y="16762"/>
                    <a:pt x="4842" y="21600"/>
                    <a:pt x="10753" y="21600"/>
                  </a:cubicBezTo>
                  <a:cubicBezTo>
                    <a:pt x="16758" y="21600"/>
                    <a:pt x="21600" y="16762"/>
                    <a:pt x="21600" y="10744"/>
                  </a:cubicBezTo>
                  <a:cubicBezTo>
                    <a:pt x="21600" y="4856"/>
                    <a:pt x="16758" y="0"/>
                    <a:pt x="10753" y="0"/>
                  </a:cubicBezTo>
                  <a:lnTo>
                    <a:pt x="10753" y="18413"/>
                  </a:lnTo>
                </a:path>
              </a:pathLst>
            </a:custGeom>
            <a:solidFill>
              <a:srgbClr val="FDE2BB"/>
            </a:solidFill>
            <a:ln w="12700" cap="flat">
              <a:noFill/>
              <a:miter lim="400000"/>
            </a:ln>
            <a:effectLst/>
          </p:spPr>
          <p:txBody>
            <a:bodyPr wrap="square" lIns="22860" tIns="22860" rIns="22860" bIns="22860" numCol="1" anchor="ctr">
              <a:noAutofit/>
            </a:bodyPr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57" name="Shape"/>
            <p:cNvSpPr/>
            <p:nvPr/>
          </p:nvSpPr>
          <p:spPr>
            <a:xfrm>
              <a:off x="79084" y="79086"/>
              <a:ext cx="382464" cy="3824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20" y="0"/>
                  </a:moveTo>
                  <a:cubicBezTo>
                    <a:pt x="4841" y="0"/>
                    <a:pt x="0" y="4868"/>
                    <a:pt x="0" y="10720"/>
                  </a:cubicBezTo>
                  <a:cubicBezTo>
                    <a:pt x="0" y="16759"/>
                    <a:pt x="4841" y="21600"/>
                    <a:pt x="10720" y="21600"/>
                  </a:cubicBezTo>
                  <a:cubicBezTo>
                    <a:pt x="16732" y="21600"/>
                    <a:pt x="21600" y="16759"/>
                    <a:pt x="21600" y="10720"/>
                  </a:cubicBezTo>
                  <a:cubicBezTo>
                    <a:pt x="21600" y="4868"/>
                    <a:pt x="16732" y="0"/>
                    <a:pt x="10720" y="0"/>
                  </a:cubicBezTo>
                </a:path>
              </a:pathLst>
            </a:custGeom>
            <a:solidFill>
              <a:srgbClr val="F29B27"/>
            </a:solidFill>
            <a:ln w="12700" cap="flat">
              <a:noFill/>
              <a:miter lim="400000"/>
            </a:ln>
            <a:effectLst/>
          </p:spPr>
          <p:txBody>
            <a:bodyPr wrap="square" lIns="22860" tIns="22860" rIns="22860" bIns="22860" numCol="1" anchor="ctr">
              <a:noAutofit/>
            </a:bodyPr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</p:grpSp>
      <p:sp>
        <p:nvSpPr>
          <p:cNvPr id="58" name="Mangement interface reachability"/>
          <p:cNvSpPr/>
          <p:nvPr/>
        </p:nvSpPr>
        <p:spPr>
          <a:xfrm>
            <a:off x="1235857" y="1596060"/>
            <a:ext cx="4523354" cy="4308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2860" rIns="22860">
            <a:spAutoFit/>
          </a:bodyPr>
          <a:lstStyle>
            <a:lvl1pPr>
              <a:defRPr sz="4400"/>
            </a:lvl1pPr>
          </a:lstStyle>
          <a:p>
            <a:pPr defTabSz="914217" hangingPunct="0"/>
            <a:r>
              <a:rPr sz="2200" b="1" kern="0" dirty="0">
                <a:solidFill>
                  <a:srgbClr val="445469"/>
                </a:solidFill>
                <a:latin typeface="Helvetica"/>
                <a:sym typeface="Helvetica"/>
              </a:rPr>
              <a:t>Mangement interface reachability</a:t>
            </a:r>
          </a:p>
        </p:txBody>
      </p:sp>
      <p:grpSp>
        <p:nvGrpSpPr>
          <p:cNvPr id="59" name="Group"/>
          <p:cNvGrpSpPr/>
          <p:nvPr/>
        </p:nvGrpSpPr>
        <p:grpSpPr>
          <a:xfrm>
            <a:off x="704533" y="3102970"/>
            <a:ext cx="271358" cy="271374"/>
            <a:chOff x="0" y="0"/>
            <a:chExt cx="542713" cy="542747"/>
          </a:xfrm>
        </p:grpSpPr>
        <p:sp>
          <p:nvSpPr>
            <p:cNvPr id="60" name="Shape"/>
            <p:cNvSpPr/>
            <p:nvPr/>
          </p:nvSpPr>
          <p:spPr>
            <a:xfrm>
              <a:off x="0" y="0"/>
              <a:ext cx="542714" cy="5427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53" y="18413"/>
                  </a:moveTo>
                  <a:cubicBezTo>
                    <a:pt x="6606" y="18413"/>
                    <a:pt x="3190" y="15000"/>
                    <a:pt x="3190" y="10744"/>
                  </a:cubicBezTo>
                  <a:cubicBezTo>
                    <a:pt x="3190" y="6619"/>
                    <a:pt x="6606" y="3187"/>
                    <a:pt x="10753" y="3187"/>
                  </a:cubicBezTo>
                  <a:cubicBezTo>
                    <a:pt x="14994" y="3187"/>
                    <a:pt x="18428" y="6619"/>
                    <a:pt x="18428" y="10744"/>
                  </a:cubicBezTo>
                  <a:cubicBezTo>
                    <a:pt x="18428" y="15000"/>
                    <a:pt x="14994" y="18413"/>
                    <a:pt x="10753" y="18413"/>
                  </a:cubicBezTo>
                  <a:lnTo>
                    <a:pt x="10753" y="0"/>
                  </a:lnTo>
                  <a:cubicBezTo>
                    <a:pt x="4842" y="0"/>
                    <a:pt x="0" y="4856"/>
                    <a:pt x="0" y="10744"/>
                  </a:cubicBezTo>
                  <a:cubicBezTo>
                    <a:pt x="0" y="16762"/>
                    <a:pt x="4842" y="21600"/>
                    <a:pt x="10753" y="21600"/>
                  </a:cubicBezTo>
                  <a:cubicBezTo>
                    <a:pt x="16758" y="21600"/>
                    <a:pt x="21600" y="16762"/>
                    <a:pt x="21600" y="10744"/>
                  </a:cubicBezTo>
                  <a:cubicBezTo>
                    <a:pt x="21600" y="4856"/>
                    <a:pt x="16758" y="0"/>
                    <a:pt x="10753" y="0"/>
                  </a:cubicBezTo>
                  <a:lnTo>
                    <a:pt x="10753" y="18413"/>
                  </a:lnTo>
                </a:path>
              </a:pathLst>
            </a:custGeom>
            <a:solidFill>
              <a:srgbClr val="FDE2BB"/>
            </a:solidFill>
            <a:ln w="12700" cap="flat">
              <a:noFill/>
              <a:miter lim="400000"/>
            </a:ln>
            <a:effectLst/>
          </p:spPr>
          <p:txBody>
            <a:bodyPr wrap="square" lIns="22860" tIns="22860" rIns="22860" bIns="22860" numCol="1" anchor="ctr">
              <a:noAutofit/>
            </a:bodyPr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61" name="Shape"/>
            <p:cNvSpPr/>
            <p:nvPr/>
          </p:nvSpPr>
          <p:spPr>
            <a:xfrm>
              <a:off x="79084" y="79086"/>
              <a:ext cx="382464" cy="3824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20" y="0"/>
                  </a:moveTo>
                  <a:cubicBezTo>
                    <a:pt x="4841" y="0"/>
                    <a:pt x="0" y="4868"/>
                    <a:pt x="0" y="10720"/>
                  </a:cubicBezTo>
                  <a:cubicBezTo>
                    <a:pt x="0" y="16759"/>
                    <a:pt x="4841" y="21600"/>
                    <a:pt x="10720" y="21600"/>
                  </a:cubicBezTo>
                  <a:cubicBezTo>
                    <a:pt x="16732" y="21600"/>
                    <a:pt x="21600" y="16759"/>
                    <a:pt x="21600" y="10720"/>
                  </a:cubicBezTo>
                  <a:cubicBezTo>
                    <a:pt x="21600" y="4868"/>
                    <a:pt x="16732" y="0"/>
                    <a:pt x="10720" y="0"/>
                  </a:cubicBezTo>
                </a:path>
              </a:pathLst>
            </a:custGeom>
            <a:solidFill>
              <a:srgbClr val="F29B27"/>
            </a:solidFill>
            <a:ln w="12700" cap="flat">
              <a:noFill/>
              <a:miter lim="400000"/>
            </a:ln>
            <a:effectLst/>
          </p:spPr>
          <p:txBody>
            <a:bodyPr wrap="square" lIns="22860" tIns="22860" rIns="22860" bIns="22860" numCol="1" anchor="ctr">
              <a:noAutofit/>
            </a:bodyPr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</p:grpSp>
      <p:sp>
        <p:nvSpPr>
          <p:cNvPr id="62" name="Local equivalence of routers"/>
          <p:cNvSpPr/>
          <p:nvPr/>
        </p:nvSpPr>
        <p:spPr>
          <a:xfrm>
            <a:off x="1232201" y="3031646"/>
            <a:ext cx="3880549" cy="4308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2860" rIns="22860">
            <a:spAutoFit/>
          </a:bodyPr>
          <a:lstStyle>
            <a:lvl1pPr>
              <a:defRPr sz="4400"/>
            </a:lvl1pPr>
          </a:lstStyle>
          <a:p>
            <a:pPr defTabSz="914217" hangingPunct="0"/>
            <a:r>
              <a:rPr sz="2200" b="1" kern="0" dirty="0">
                <a:solidFill>
                  <a:srgbClr val="445469"/>
                </a:solidFill>
                <a:latin typeface="Helvetica"/>
                <a:sym typeface="Helvetica"/>
              </a:rPr>
              <a:t>Local equivalence of routers</a:t>
            </a:r>
          </a:p>
        </p:txBody>
      </p:sp>
      <p:grpSp>
        <p:nvGrpSpPr>
          <p:cNvPr id="64" name="Group"/>
          <p:cNvGrpSpPr/>
          <p:nvPr/>
        </p:nvGrpSpPr>
        <p:grpSpPr>
          <a:xfrm>
            <a:off x="1527027" y="2056156"/>
            <a:ext cx="170069" cy="307305"/>
            <a:chOff x="0" y="0"/>
            <a:chExt cx="340137" cy="614608"/>
          </a:xfrm>
        </p:grpSpPr>
        <p:sp>
          <p:nvSpPr>
            <p:cNvPr id="65" name="Triangle"/>
            <p:cNvSpPr/>
            <p:nvPr/>
          </p:nvSpPr>
          <p:spPr>
            <a:xfrm rot="5400000">
              <a:off x="-137236" y="137235"/>
              <a:ext cx="614609" cy="3401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E5FEE1"/>
            </a:solidFill>
            <a:ln w="12700" cap="flat">
              <a:solidFill>
                <a:srgbClr val="718843"/>
              </a:solidFill>
              <a:prstDash val="solid"/>
              <a:miter lim="800000"/>
            </a:ln>
            <a:effectLst/>
          </p:spPr>
          <p:txBody>
            <a:bodyPr wrap="square" lIns="22860" tIns="22860" rIns="22860" bIns="22860" numCol="1" anchor="ctr">
              <a:noAutofit/>
            </a:bodyPr>
            <a:lstStyle/>
            <a:p>
              <a:pPr defTabSz="914217" hangingPunct="0">
                <a:defRPr>
                  <a:solidFill>
                    <a:srgbClr val="FFFFFF"/>
                  </a:solidFill>
                </a:defRPr>
              </a:pPr>
              <a:endParaRPr kern="0">
                <a:solidFill>
                  <a:srgbClr val="FFFFFF"/>
                </a:solidFill>
                <a:latin typeface="Helvetica"/>
                <a:sym typeface="Helvetica"/>
              </a:endParaRPr>
            </a:p>
          </p:txBody>
        </p:sp>
        <p:sp>
          <p:nvSpPr>
            <p:cNvPr id="66" name="Triangle"/>
            <p:cNvSpPr/>
            <p:nvPr/>
          </p:nvSpPr>
          <p:spPr>
            <a:xfrm rot="5400000">
              <a:off x="-39681" y="199529"/>
              <a:ext cx="389483" cy="2155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solidFill>
                <a:srgbClr val="718843"/>
              </a:solidFill>
              <a:prstDash val="solid"/>
              <a:miter lim="800000"/>
            </a:ln>
            <a:effectLst/>
          </p:spPr>
          <p:txBody>
            <a:bodyPr wrap="square" lIns="22860" tIns="22860" rIns="22860" bIns="22860" numCol="1" anchor="ctr">
              <a:noAutofit/>
            </a:bodyPr>
            <a:lstStyle/>
            <a:p>
              <a:pPr defTabSz="914217" hangingPunct="0">
                <a:defRPr>
                  <a:solidFill>
                    <a:srgbClr val="FFFFFF"/>
                  </a:solidFill>
                </a:defRPr>
              </a:pPr>
              <a:endParaRPr kern="0">
                <a:solidFill>
                  <a:srgbClr val="FFFFFF"/>
                </a:solidFill>
                <a:latin typeface="Helvetica"/>
                <a:sym typeface="Helvetica"/>
              </a:endParaRPr>
            </a:p>
          </p:txBody>
        </p:sp>
      </p:grpSp>
      <p:sp>
        <p:nvSpPr>
          <p:cNvPr id="67" name="Found 67 violations of the property"/>
          <p:cNvSpPr/>
          <p:nvPr/>
        </p:nvSpPr>
        <p:spPr>
          <a:xfrm>
            <a:off x="1906475" y="2018673"/>
            <a:ext cx="4396716" cy="4308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2860" rIns="22860">
            <a:spAutoFit/>
          </a:bodyPr>
          <a:lstStyle>
            <a:lvl1pPr>
              <a:defRPr sz="4400"/>
            </a:lvl1pPr>
          </a:lstStyle>
          <a:p>
            <a:pPr defTabSz="914217" hangingPunct="0"/>
            <a:r>
              <a:rPr sz="2200" kern="0">
                <a:solidFill>
                  <a:srgbClr val="445469"/>
                </a:solidFill>
                <a:latin typeface="Helvetica"/>
                <a:sym typeface="Helvetica"/>
              </a:rPr>
              <a:t>Found 67 violations of the property</a:t>
            </a:r>
          </a:p>
        </p:txBody>
      </p:sp>
      <p:grpSp>
        <p:nvGrpSpPr>
          <p:cNvPr id="72" name="Group"/>
          <p:cNvGrpSpPr/>
          <p:nvPr/>
        </p:nvGrpSpPr>
        <p:grpSpPr>
          <a:xfrm>
            <a:off x="1516481" y="3530470"/>
            <a:ext cx="170070" cy="307305"/>
            <a:chOff x="0" y="0"/>
            <a:chExt cx="340137" cy="614608"/>
          </a:xfrm>
        </p:grpSpPr>
        <p:sp>
          <p:nvSpPr>
            <p:cNvPr id="73" name="Triangle"/>
            <p:cNvSpPr/>
            <p:nvPr/>
          </p:nvSpPr>
          <p:spPr>
            <a:xfrm rot="5400000">
              <a:off x="-137236" y="137235"/>
              <a:ext cx="614609" cy="3401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E5FEE1"/>
            </a:solidFill>
            <a:ln w="12700" cap="flat">
              <a:solidFill>
                <a:srgbClr val="718843"/>
              </a:solidFill>
              <a:prstDash val="solid"/>
              <a:miter lim="800000"/>
            </a:ln>
            <a:effectLst/>
          </p:spPr>
          <p:txBody>
            <a:bodyPr wrap="square" lIns="22860" tIns="22860" rIns="22860" bIns="22860" numCol="1" anchor="ctr">
              <a:noAutofit/>
            </a:bodyPr>
            <a:lstStyle/>
            <a:p>
              <a:pPr defTabSz="914217" hangingPunct="0">
                <a:defRPr>
                  <a:solidFill>
                    <a:srgbClr val="FFFFFF"/>
                  </a:solidFill>
                </a:defRPr>
              </a:pPr>
              <a:endParaRPr kern="0">
                <a:solidFill>
                  <a:srgbClr val="FFFFFF"/>
                </a:solidFill>
                <a:latin typeface="Helvetica"/>
                <a:sym typeface="Helvetica"/>
              </a:endParaRPr>
            </a:p>
          </p:txBody>
        </p:sp>
        <p:sp>
          <p:nvSpPr>
            <p:cNvPr id="74" name="Triangle"/>
            <p:cNvSpPr/>
            <p:nvPr/>
          </p:nvSpPr>
          <p:spPr>
            <a:xfrm rot="5400000">
              <a:off x="-39681" y="199529"/>
              <a:ext cx="389483" cy="2155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solidFill>
                <a:srgbClr val="718843"/>
              </a:solidFill>
              <a:prstDash val="solid"/>
              <a:miter lim="800000"/>
            </a:ln>
            <a:effectLst/>
          </p:spPr>
          <p:txBody>
            <a:bodyPr wrap="square" lIns="22860" tIns="22860" rIns="22860" bIns="22860" numCol="1" anchor="ctr">
              <a:noAutofit/>
            </a:bodyPr>
            <a:lstStyle/>
            <a:p>
              <a:pPr defTabSz="914217" hangingPunct="0">
                <a:defRPr>
                  <a:solidFill>
                    <a:srgbClr val="FFFFFF"/>
                  </a:solidFill>
                </a:defRPr>
              </a:pPr>
              <a:endParaRPr kern="0">
                <a:solidFill>
                  <a:srgbClr val="FFFFFF"/>
                </a:solidFill>
                <a:latin typeface="Helvetica"/>
                <a:sym typeface="Helvetica"/>
              </a:endParaRPr>
            </a:p>
          </p:txBody>
        </p:sp>
      </p:grpSp>
      <p:sp>
        <p:nvSpPr>
          <p:cNvPr id="75" name="Found 29 violations"/>
          <p:cNvSpPr/>
          <p:nvPr/>
        </p:nvSpPr>
        <p:spPr>
          <a:xfrm>
            <a:off x="1895930" y="3492987"/>
            <a:ext cx="2495555" cy="4308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2860" rIns="22860">
            <a:spAutoFit/>
          </a:bodyPr>
          <a:lstStyle>
            <a:lvl1pPr>
              <a:defRPr sz="4400"/>
            </a:lvl1pPr>
          </a:lstStyle>
          <a:p>
            <a:pPr defTabSz="914217" hangingPunct="0"/>
            <a:r>
              <a:rPr sz="2200" kern="0">
                <a:solidFill>
                  <a:srgbClr val="445469"/>
                </a:solidFill>
                <a:latin typeface="Helvetica"/>
                <a:sym typeface="Helvetica"/>
              </a:rPr>
              <a:t>Found 29 violations</a:t>
            </a:r>
          </a:p>
        </p:txBody>
      </p:sp>
      <p:grpSp>
        <p:nvGrpSpPr>
          <p:cNvPr id="76" name="Group"/>
          <p:cNvGrpSpPr/>
          <p:nvPr/>
        </p:nvGrpSpPr>
        <p:grpSpPr>
          <a:xfrm>
            <a:off x="1527026" y="2508845"/>
            <a:ext cx="170069" cy="307305"/>
            <a:chOff x="0" y="0"/>
            <a:chExt cx="340137" cy="614608"/>
          </a:xfrm>
        </p:grpSpPr>
        <p:sp>
          <p:nvSpPr>
            <p:cNvPr id="77" name="Triangle"/>
            <p:cNvSpPr/>
            <p:nvPr/>
          </p:nvSpPr>
          <p:spPr>
            <a:xfrm rot="5400000">
              <a:off x="-137236" y="137235"/>
              <a:ext cx="614609" cy="3401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E5FEE1"/>
            </a:solidFill>
            <a:ln w="12700" cap="flat">
              <a:solidFill>
                <a:srgbClr val="718843"/>
              </a:solidFill>
              <a:prstDash val="solid"/>
              <a:miter lim="800000"/>
            </a:ln>
            <a:effectLst/>
          </p:spPr>
          <p:txBody>
            <a:bodyPr wrap="square" lIns="22860" tIns="22860" rIns="22860" bIns="22860" numCol="1" anchor="ctr">
              <a:noAutofit/>
            </a:bodyPr>
            <a:lstStyle/>
            <a:p>
              <a:pPr defTabSz="914217" hangingPunct="0">
                <a:defRPr>
                  <a:solidFill>
                    <a:srgbClr val="FFFFFF"/>
                  </a:solidFill>
                </a:defRPr>
              </a:pPr>
              <a:endParaRPr kern="0">
                <a:solidFill>
                  <a:srgbClr val="FFFFFF"/>
                </a:solidFill>
                <a:latin typeface="Helvetica"/>
                <a:sym typeface="Helvetica"/>
              </a:endParaRPr>
            </a:p>
          </p:txBody>
        </p:sp>
        <p:sp>
          <p:nvSpPr>
            <p:cNvPr id="78" name="Triangle"/>
            <p:cNvSpPr/>
            <p:nvPr/>
          </p:nvSpPr>
          <p:spPr>
            <a:xfrm rot="5400000">
              <a:off x="-39681" y="199529"/>
              <a:ext cx="389483" cy="2155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solidFill>
                <a:srgbClr val="718843"/>
              </a:solidFill>
              <a:prstDash val="solid"/>
              <a:miter lim="800000"/>
            </a:ln>
            <a:effectLst/>
          </p:spPr>
          <p:txBody>
            <a:bodyPr wrap="square" lIns="22860" tIns="22860" rIns="22860" bIns="22860" numCol="1" anchor="ctr">
              <a:noAutofit/>
            </a:bodyPr>
            <a:lstStyle/>
            <a:p>
              <a:pPr defTabSz="914217" hangingPunct="0">
                <a:defRPr>
                  <a:solidFill>
                    <a:srgbClr val="FFFFFF"/>
                  </a:solidFill>
                </a:defRPr>
              </a:pPr>
              <a:endParaRPr kern="0">
                <a:solidFill>
                  <a:srgbClr val="FFFFFF"/>
                </a:solidFill>
                <a:latin typeface="Helvetica"/>
                <a:sym typeface="Helvetica"/>
              </a:endParaRPr>
            </a:p>
          </p:txBody>
        </p:sp>
      </p:grpSp>
      <p:sp>
        <p:nvSpPr>
          <p:cNvPr id="79" name="Each required a specific environment"/>
          <p:cNvSpPr/>
          <p:nvPr/>
        </p:nvSpPr>
        <p:spPr>
          <a:xfrm>
            <a:off x="1906475" y="2471362"/>
            <a:ext cx="5507598" cy="4308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2860" rIns="22860">
            <a:spAutoFit/>
          </a:bodyPr>
          <a:lstStyle>
            <a:lvl1pPr>
              <a:defRPr sz="4400"/>
            </a:lvl1pPr>
          </a:lstStyle>
          <a:p>
            <a:pPr defTabSz="914217" hangingPunct="0"/>
            <a:r>
              <a:rPr lang="en-US" sz="2200" kern="0" dirty="0">
                <a:solidFill>
                  <a:srgbClr val="445469"/>
                </a:solidFill>
                <a:latin typeface="Helvetica"/>
                <a:sym typeface="Helvetica"/>
              </a:rPr>
              <a:t>Example: BGP peer sends /32 with length 2</a:t>
            </a:r>
            <a:endParaRPr sz="2200" kern="0" dirty="0">
              <a:solidFill>
                <a:srgbClr val="445469"/>
              </a:solidFill>
              <a:latin typeface="Helvetica"/>
              <a:sym typeface="Helvetica"/>
            </a:endParaRPr>
          </a:p>
        </p:txBody>
      </p:sp>
      <p:grpSp>
        <p:nvGrpSpPr>
          <p:cNvPr id="80" name="Group"/>
          <p:cNvGrpSpPr/>
          <p:nvPr/>
        </p:nvGrpSpPr>
        <p:grpSpPr>
          <a:xfrm>
            <a:off x="1512094" y="4020995"/>
            <a:ext cx="170070" cy="307305"/>
            <a:chOff x="0" y="0"/>
            <a:chExt cx="340137" cy="614608"/>
          </a:xfrm>
        </p:grpSpPr>
        <p:sp>
          <p:nvSpPr>
            <p:cNvPr id="81" name="Triangle"/>
            <p:cNvSpPr/>
            <p:nvPr/>
          </p:nvSpPr>
          <p:spPr>
            <a:xfrm rot="5400000">
              <a:off x="-137236" y="137235"/>
              <a:ext cx="614609" cy="3401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E5FEE1"/>
            </a:solidFill>
            <a:ln w="12700" cap="flat">
              <a:solidFill>
                <a:srgbClr val="718843"/>
              </a:solidFill>
              <a:prstDash val="solid"/>
              <a:miter lim="800000"/>
            </a:ln>
            <a:effectLst/>
          </p:spPr>
          <p:txBody>
            <a:bodyPr wrap="square" lIns="22860" tIns="22860" rIns="22860" bIns="22860" numCol="1" anchor="ctr">
              <a:noAutofit/>
            </a:bodyPr>
            <a:lstStyle/>
            <a:p>
              <a:pPr defTabSz="914217" hangingPunct="0">
                <a:defRPr>
                  <a:solidFill>
                    <a:srgbClr val="FFFFFF"/>
                  </a:solidFill>
                </a:defRPr>
              </a:pPr>
              <a:endParaRPr kern="0">
                <a:solidFill>
                  <a:srgbClr val="FFFFFF"/>
                </a:solidFill>
                <a:latin typeface="Helvetica"/>
                <a:sym typeface="Helvetica"/>
              </a:endParaRPr>
            </a:p>
          </p:txBody>
        </p:sp>
        <p:sp>
          <p:nvSpPr>
            <p:cNvPr id="82" name="Triangle"/>
            <p:cNvSpPr/>
            <p:nvPr/>
          </p:nvSpPr>
          <p:spPr>
            <a:xfrm rot="5400000">
              <a:off x="-39681" y="199529"/>
              <a:ext cx="389483" cy="2155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solidFill>
                <a:srgbClr val="718843"/>
              </a:solidFill>
              <a:prstDash val="solid"/>
              <a:miter lim="800000"/>
            </a:ln>
            <a:effectLst/>
          </p:spPr>
          <p:txBody>
            <a:bodyPr wrap="square" lIns="22860" tIns="22860" rIns="22860" bIns="22860" numCol="1" anchor="ctr">
              <a:noAutofit/>
            </a:bodyPr>
            <a:lstStyle/>
            <a:p>
              <a:pPr defTabSz="914217" hangingPunct="0">
                <a:defRPr>
                  <a:solidFill>
                    <a:srgbClr val="FFFFFF"/>
                  </a:solidFill>
                </a:defRPr>
              </a:pPr>
              <a:endParaRPr kern="0">
                <a:solidFill>
                  <a:srgbClr val="FFFFFF"/>
                </a:solidFill>
                <a:latin typeface="Helvetica"/>
                <a:sym typeface="Helvetica"/>
              </a:endParaRPr>
            </a:p>
          </p:txBody>
        </p:sp>
      </p:grpSp>
      <p:sp>
        <p:nvSpPr>
          <p:cNvPr id="83" name="Most caused by likely copy-paste errors"/>
          <p:cNvSpPr/>
          <p:nvPr/>
        </p:nvSpPr>
        <p:spPr>
          <a:xfrm>
            <a:off x="1891542" y="3983512"/>
            <a:ext cx="4125809" cy="4308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2860" rIns="22860">
            <a:spAutoFit/>
          </a:bodyPr>
          <a:lstStyle>
            <a:lvl1pPr>
              <a:defRPr sz="4400"/>
            </a:lvl1pPr>
          </a:lstStyle>
          <a:p>
            <a:pPr defTabSz="914217" hangingPunct="0"/>
            <a:r>
              <a:rPr lang="en-US" sz="2200" kern="0" dirty="0">
                <a:solidFill>
                  <a:srgbClr val="445469"/>
                </a:solidFill>
                <a:latin typeface="Helvetica"/>
                <a:sym typeface="Helvetica"/>
              </a:rPr>
              <a:t>Example: ACL has missing entry</a:t>
            </a:r>
            <a:endParaRPr sz="2200" kern="0" dirty="0">
              <a:solidFill>
                <a:srgbClr val="445469"/>
              </a:solidFill>
              <a:latin typeface="Helvetica"/>
              <a:sym typeface="Helvetica"/>
            </a:endParaRPr>
          </a:p>
        </p:txBody>
      </p:sp>
      <p:grpSp>
        <p:nvGrpSpPr>
          <p:cNvPr id="84" name="Group"/>
          <p:cNvGrpSpPr/>
          <p:nvPr/>
        </p:nvGrpSpPr>
        <p:grpSpPr>
          <a:xfrm>
            <a:off x="720390" y="4638624"/>
            <a:ext cx="271358" cy="271375"/>
            <a:chOff x="0" y="0"/>
            <a:chExt cx="542713" cy="542747"/>
          </a:xfrm>
        </p:grpSpPr>
        <p:sp>
          <p:nvSpPr>
            <p:cNvPr id="85" name="Shape"/>
            <p:cNvSpPr/>
            <p:nvPr/>
          </p:nvSpPr>
          <p:spPr>
            <a:xfrm>
              <a:off x="0" y="0"/>
              <a:ext cx="542714" cy="5427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53" y="18413"/>
                  </a:moveTo>
                  <a:cubicBezTo>
                    <a:pt x="6606" y="18413"/>
                    <a:pt x="3190" y="15000"/>
                    <a:pt x="3190" y="10744"/>
                  </a:cubicBezTo>
                  <a:cubicBezTo>
                    <a:pt x="3190" y="6619"/>
                    <a:pt x="6606" y="3187"/>
                    <a:pt x="10753" y="3187"/>
                  </a:cubicBezTo>
                  <a:cubicBezTo>
                    <a:pt x="14994" y="3187"/>
                    <a:pt x="18428" y="6619"/>
                    <a:pt x="18428" y="10744"/>
                  </a:cubicBezTo>
                  <a:cubicBezTo>
                    <a:pt x="18428" y="15000"/>
                    <a:pt x="14994" y="18413"/>
                    <a:pt x="10753" y="18413"/>
                  </a:cubicBezTo>
                  <a:lnTo>
                    <a:pt x="10753" y="0"/>
                  </a:lnTo>
                  <a:cubicBezTo>
                    <a:pt x="4842" y="0"/>
                    <a:pt x="0" y="4856"/>
                    <a:pt x="0" y="10744"/>
                  </a:cubicBezTo>
                  <a:cubicBezTo>
                    <a:pt x="0" y="16762"/>
                    <a:pt x="4842" y="21600"/>
                    <a:pt x="10753" y="21600"/>
                  </a:cubicBezTo>
                  <a:cubicBezTo>
                    <a:pt x="16758" y="21600"/>
                    <a:pt x="21600" y="16762"/>
                    <a:pt x="21600" y="10744"/>
                  </a:cubicBezTo>
                  <a:cubicBezTo>
                    <a:pt x="21600" y="4856"/>
                    <a:pt x="16758" y="0"/>
                    <a:pt x="10753" y="0"/>
                  </a:cubicBezTo>
                  <a:lnTo>
                    <a:pt x="10753" y="18413"/>
                  </a:lnTo>
                </a:path>
              </a:pathLst>
            </a:custGeom>
            <a:solidFill>
              <a:srgbClr val="FDE2BB"/>
            </a:solidFill>
            <a:ln w="12700" cap="flat">
              <a:noFill/>
              <a:miter lim="400000"/>
            </a:ln>
            <a:effectLst/>
          </p:spPr>
          <p:txBody>
            <a:bodyPr wrap="square" lIns="22860" tIns="22860" rIns="22860" bIns="22860" numCol="1" anchor="ctr">
              <a:noAutofit/>
            </a:bodyPr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86" name="Shape"/>
            <p:cNvSpPr/>
            <p:nvPr/>
          </p:nvSpPr>
          <p:spPr>
            <a:xfrm>
              <a:off x="79084" y="79086"/>
              <a:ext cx="382464" cy="3824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20" y="0"/>
                  </a:moveTo>
                  <a:cubicBezTo>
                    <a:pt x="4841" y="0"/>
                    <a:pt x="0" y="4868"/>
                    <a:pt x="0" y="10720"/>
                  </a:cubicBezTo>
                  <a:cubicBezTo>
                    <a:pt x="0" y="16759"/>
                    <a:pt x="4841" y="21600"/>
                    <a:pt x="10720" y="21600"/>
                  </a:cubicBezTo>
                  <a:cubicBezTo>
                    <a:pt x="16732" y="21600"/>
                    <a:pt x="21600" y="16759"/>
                    <a:pt x="21600" y="10720"/>
                  </a:cubicBezTo>
                  <a:cubicBezTo>
                    <a:pt x="21600" y="4868"/>
                    <a:pt x="16732" y="0"/>
                    <a:pt x="10720" y="0"/>
                  </a:cubicBezTo>
                </a:path>
              </a:pathLst>
            </a:custGeom>
            <a:solidFill>
              <a:srgbClr val="F29B27"/>
            </a:solidFill>
            <a:ln w="12700" cap="flat">
              <a:noFill/>
              <a:miter lim="400000"/>
            </a:ln>
            <a:effectLst/>
          </p:spPr>
          <p:txBody>
            <a:bodyPr wrap="square" lIns="22860" tIns="22860" rIns="22860" bIns="22860" numCol="1" anchor="ctr">
              <a:noAutofit/>
            </a:bodyPr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</p:grpSp>
      <p:sp>
        <p:nvSpPr>
          <p:cNvPr id="87" name="Mangement interface reachability"/>
          <p:cNvSpPr/>
          <p:nvPr/>
        </p:nvSpPr>
        <p:spPr>
          <a:xfrm>
            <a:off x="1248059" y="4567301"/>
            <a:ext cx="5781711" cy="4308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2860" rIns="22860">
            <a:spAutoFit/>
          </a:bodyPr>
          <a:lstStyle>
            <a:lvl1pPr>
              <a:defRPr sz="4400"/>
            </a:lvl1pPr>
          </a:lstStyle>
          <a:p>
            <a:pPr defTabSz="914217" hangingPunct="0"/>
            <a:r>
              <a:rPr lang="en-US" sz="2200" b="1" kern="0">
                <a:solidFill>
                  <a:srgbClr val="445469"/>
                </a:solidFill>
                <a:latin typeface="Helvetica"/>
                <a:sym typeface="Helvetica"/>
              </a:rPr>
              <a:t>Blackholes occur </a:t>
            </a:r>
            <a:r>
              <a:rPr lang="en-US" sz="2200" b="1" kern="0" dirty="0">
                <a:solidFill>
                  <a:srgbClr val="445469"/>
                </a:solidFill>
                <a:latin typeface="Helvetica"/>
                <a:sym typeface="Helvetica"/>
              </a:rPr>
              <a:t>only at the network edge</a:t>
            </a:r>
            <a:endParaRPr sz="2200" b="1" kern="0" dirty="0">
              <a:solidFill>
                <a:srgbClr val="445469"/>
              </a:solidFill>
              <a:latin typeface="Helvetica"/>
              <a:sym typeface="Helvetica"/>
            </a:endParaRPr>
          </a:p>
        </p:txBody>
      </p:sp>
      <p:grpSp>
        <p:nvGrpSpPr>
          <p:cNvPr id="88" name="Group"/>
          <p:cNvGrpSpPr/>
          <p:nvPr/>
        </p:nvGrpSpPr>
        <p:grpSpPr>
          <a:xfrm>
            <a:off x="718072" y="5715005"/>
            <a:ext cx="271358" cy="271374"/>
            <a:chOff x="0" y="0"/>
            <a:chExt cx="542713" cy="542747"/>
          </a:xfrm>
        </p:grpSpPr>
        <p:sp>
          <p:nvSpPr>
            <p:cNvPr id="89" name="Shape"/>
            <p:cNvSpPr/>
            <p:nvPr/>
          </p:nvSpPr>
          <p:spPr>
            <a:xfrm>
              <a:off x="0" y="0"/>
              <a:ext cx="542714" cy="5427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53" y="18413"/>
                  </a:moveTo>
                  <a:cubicBezTo>
                    <a:pt x="6606" y="18413"/>
                    <a:pt x="3190" y="15000"/>
                    <a:pt x="3190" y="10744"/>
                  </a:cubicBezTo>
                  <a:cubicBezTo>
                    <a:pt x="3190" y="6619"/>
                    <a:pt x="6606" y="3187"/>
                    <a:pt x="10753" y="3187"/>
                  </a:cubicBezTo>
                  <a:cubicBezTo>
                    <a:pt x="14994" y="3187"/>
                    <a:pt x="18428" y="6619"/>
                    <a:pt x="18428" y="10744"/>
                  </a:cubicBezTo>
                  <a:cubicBezTo>
                    <a:pt x="18428" y="15000"/>
                    <a:pt x="14994" y="18413"/>
                    <a:pt x="10753" y="18413"/>
                  </a:cubicBezTo>
                  <a:lnTo>
                    <a:pt x="10753" y="0"/>
                  </a:lnTo>
                  <a:cubicBezTo>
                    <a:pt x="4842" y="0"/>
                    <a:pt x="0" y="4856"/>
                    <a:pt x="0" y="10744"/>
                  </a:cubicBezTo>
                  <a:cubicBezTo>
                    <a:pt x="0" y="16762"/>
                    <a:pt x="4842" y="21600"/>
                    <a:pt x="10753" y="21600"/>
                  </a:cubicBezTo>
                  <a:cubicBezTo>
                    <a:pt x="16758" y="21600"/>
                    <a:pt x="21600" y="16762"/>
                    <a:pt x="21600" y="10744"/>
                  </a:cubicBezTo>
                  <a:cubicBezTo>
                    <a:pt x="21600" y="4856"/>
                    <a:pt x="16758" y="0"/>
                    <a:pt x="10753" y="0"/>
                  </a:cubicBezTo>
                  <a:lnTo>
                    <a:pt x="10753" y="18413"/>
                  </a:lnTo>
                </a:path>
              </a:pathLst>
            </a:custGeom>
            <a:solidFill>
              <a:srgbClr val="FDE2BB"/>
            </a:solidFill>
            <a:ln w="12700" cap="flat">
              <a:noFill/>
              <a:miter lim="400000"/>
            </a:ln>
            <a:effectLst/>
          </p:spPr>
          <p:txBody>
            <a:bodyPr wrap="square" lIns="22860" tIns="22860" rIns="22860" bIns="22860" numCol="1" anchor="ctr">
              <a:noAutofit/>
            </a:bodyPr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90" name="Shape"/>
            <p:cNvSpPr/>
            <p:nvPr/>
          </p:nvSpPr>
          <p:spPr>
            <a:xfrm>
              <a:off x="79084" y="79086"/>
              <a:ext cx="382464" cy="3824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20" y="0"/>
                  </a:moveTo>
                  <a:cubicBezTo>
                    <a:pt x="4841" y="0"/>
                    <a:pt x="0" y="4868"/>
                    <a:pt x="0" y="10720"/>
                  </a:cubicBezTo>
                  <a:cubicBezTo>
                    <a:pt x="0" y="16759"/>
                    <a:pt x="4841" y="21600"/>
                    <a:pt x="10720" y="21600"/>
                  </a:cubicBezTo>
                  <a:cubicBezTo>
                    <a:pt x="16732" y="21600"/>
                    <a:pt x="21600" y="16759"/>
                    <a:pt x="21600" y="10720"/>
                  </a:cubicBezTo>
                  <a:cubicBezTo>
                    <a:pt x="21600" y="4868"/>
                    <a:pt x="16732" y="0"/>
                    <a:pt x="10720" y="0"/>
                  </a:cubicBezTo>
                </a:path>
              </a:pathLst>
            </a:custGeom>
            <a:solidFill>
              <a:srgbClr val="F29B27"/>
            </a:solidFill>
            <a:ln w="12700" cap="flat">
              <a:noFill/>
              <a:miter lim="400000"/>
            </a:ln>
            <a:effectLst/>
          </p:spPr>
          <p:txBody>
            <a:bodyPr wrap="square" lIns="22860" tIns="22860" rIns="22860" bIns="22860" numCol="1" anchor="ctr">
              <a:noAutofit/>
            </a:bodyPr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</p:grpSp>
      <p:sp>
        <p:nvSpPr>
          <p:cNvPr id="91" name="Local equivalence of routers"/>
          <p:cNvSpPr/>
          <p:nvPr/>
        </p:nvSpPr>
        <p:spPr>
          <a:xfrm>
            <a:off x="1245740" y="5643682"/>
            <a:ext cx="5748048" cy="4308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2860" rIns="22860">
            <a:spAutoFit/>
          </a:bodyPr>
          <a:lstStyle>
            <a:lvl1pPr>
              <a:defRPr sz="4400"/>
            </a:lvl1pPr>
          </a:lstStyle>
          <a:p>
            <a:pPr defTabSz="914217" hangingPunct="0"/>
            <a:r>
              <a:rPr lang="en-US" sz="2200" b="1" kern="0" dirty="0">
                <a:solidFill>
                  <a:srgbClr val="445469"/>
                </a:solidFill>
                <a:latin typeface="Helvetica"/>
                <a:sym typeface="Helvetica"/>
              </a:rPr>
              <a:t>Reachability is the same after any 1 failure</a:t>
            </a:r>
            <a:endParaRPr sz="2200" b="1" kern="0" dirty="0">
              <a:solidFill>
                <a:srgbClr val="445469"/>
              </a:solidFill>
              <a:latin typeface="Helvetica"/>
              <a:sym typeface="Helvetica"/>
            </a:endParaRPr>
          </a:p>
        </p:txBody>
      </p:sp>
      <p:grpSp>
        <p:nvGrpSpPr>
          <p:cNvPr id="92" name="Group"/>
          <p:cNvGrpSpPr/>
          <p:nvPr/>
        </p:nvGrpSpPr>
        <p:grpSpPr>
          <a:xfrm>
            <a:off x="1503134" y="5030071"/>
            <a:ext cx="170069" cy="307305"/>
            <a:chOff x="0" y="0"/>
            <a:chExt cx="340137" cy="614608"/>
          </a:xfrm>
        </p:grpSpPr>
        <p:sp>
          <p:nvSpPr>
            <p:cNvPr id="93" name="Triangle"/>
            <p:cNvSpPr/>
            <p:nvPr/>
          </p:nvSpPr>
          <p:spPr>
            <a:xfrm rot="5400000">
              <a:off x="-137236" y="137235"/>
              <a:ext cx="614609" cy="3401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E5FEE1"/>
            </a:solidFill>
            <a:ln w="12700" cap="flat">
              <a:solidFill>
                <a:srgbClr val="718843"/>
              </a:solidFill>
              <a:prstDash val="solid"/>
              <a:miter lim="800000"/>
            </a:ln>
            <a:effectLst/>
          </p:spPr>
          <p:txBody>
            <a:bodyPr wrap="square" lIns="22860" tIns="22860" rIns="22860" bIns="22860" numCol="1" anchor="ctr">
              <a:noAutofit/>
            </a:bodyPr>
            <a:lstStyle/>
            <a:p>
              <a:pPr defTabSz="914217" hangingPunct="0">
                <a:defRPr>
                  <a:solidFill>
                    <a:srgbClr val="FFFFFF"/>
                  </a:solidFill>
                </a:defRPr>
              </a:pPr>
              <a:endParaRPr kern="0">
                <a:solidFill>
                  <a:srgbClr val="FFFFFF"/>
                </a:solidFill>
                <a:latin typeface="Helvetica"/>
                <a:sym typeface="Helvetica"/>
              </a:endParaRPr>
            </a:p>
          </p:txBody>
        </p:sp>
        <p:sp>
          <p:nvSpPr>
            <p:cNvPr id="94" name="Triangle"/>
            <p:cNvSpPr/>
            <p:nvPr/>
          </p:nvSpPr>
          <p:spPr>
            <a:xfrm rot="5400000">
              <a:off x="-39681" y="199529"/>
              <a:ext cx="389483" cy="2155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solidFill>
                <a:srgbClr val="718843"/>
              </a:solidFill>
              <a:prstDash val="solid"/>
              <a:miter lim="800000"/>
            </a:ln>
            <a:effectLst/>
          </p:spPr>
          <p:txBody>
            <a:bodyPr wrap="square" lIns="22860" tIns="22860" rIns="22860" bIns="22860" numCol="1" anchor="ctr">
              <a:noAutofit/>
            </a:bodyPr>
            <a:lstStyle/>
            <a:p>
              <a:pPr defTabSz="914217" hangingPunct="0">
                <a:defRPr>
                  <a:solidFill>
                    <a:srgbClr val="FFFFFF"/>
                  </a:solidFill>
                </a:defRPr>
              </a:pPr>
              <a:endParaRPr kern="0">
                <a:solidFill>
                  <a:srgbClr val="FFFFFF"/>
                </a:solidFill>
                <a:latin typeface="Helvetica"/>
                <a:sym typeface="Helvetica"/>
              </a:endParaRPr>
            </a:p>
          </p:txBody>
        </p:sp>
      </p:grpSp>
      <p:sp>
        <p:nvSpPr>
          <p:cNvPr id="95" name="Found 67 violations of the property"/>
          <p:cNvSpPr/>
          <p:nvPr/>
        </p:nvSpPr>
        <p:spPr>
          <a:xfrm>
            <a:off x="1882583" y="4992588"/>
            <a:ext cx="4396716" cy="4308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2860" rIns="22860">
            <a:spAutoFit/>
          </a:bodyPr>
          <a:lstStyle>
            <a:lvl1pPr>
              <a:defRPr sz="4400"/>
            </a:lvl1pPr>
          </a:lstStyle>
          <a:p>
            <a:pPr defTabSz="914217" hangingPunct="0"/>
            <a:r>
              <a:rPr sz="2200" kern="0" dirty="0">
                <a:solidFill>
                  <a:srgbClr val="445469"/>
                </a:solidFill>
                <a:latin typeface="Helvetica"/>
                <a:sym typeface="Helvetica"/>
              </a:rPr>
              <a:t>Found </a:t>
            </a:r>
            <a:r>
              <a:rPr lang="en-US" sz="2200" kern="0" dirty="0">
                <a:solidFill>
                  <a:srgbClr val="445469"/>
                </a:solidFill>
                <a:latin typeface="Helvetica"/>
                <a:sym typeface="Helvetica"/>
              </a:rPr>
              <a:t>24 </a:t>
            </a:r>
            <a:r>
              <a:rPr sz="2200" kern="0" dirty="0">
                <a:solidFill>
                  <a:srgbClr val="445469"/>
                </a:solidFill>
                <a:latin typeface="Helvetica"/>
                <a:sym typeface="Helvetica"/>
              </a:rPr>
              <a:t>violations of the property</a:t>
            </a:r>
          </a:p>
        </p:txBody>
      </p:sp>
      <p:grpSp>
        <p:nvGrpSpPr>
          <p:cNvPr id="96" name="Group"/>
          <p:cNvGrpSpPr/>
          <p:nvPr/>
        </p:nvGrpSpPr>
        <p:grpSpPr>
          <a:xfrm>
            <a:off x="1505957" y="6145180"/>
            <a:ext cx="170070" cy="307305"/>
            <a:chOff x="0" y="0"/>
            <a:chExt cx="340137" cy="614608"/>
          </a:xfrm>
        </p:grpSpPr>
        <p:sp>
          <p:nvSpPr>
            <p:cNvPr id="97" name="Triangle"/>
            <p:cNvSpPr/>
            <p:nvPr/>
          </p:nvSpPr>
          <p:spPr>
            <a:xfrm rot="5400000">
              <a:off x="-137236" y="137235"/>
              <a:ext cx="614609" cy="3401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E5FEE1"/>
            </a:solidFill>
            <a:ln w="12700" cap="flat">
              <a:solidFill>
                <a:srgbClr val="718843"/>
              </a:solidFill>
              <a:prstDash val="solid"/>
              <a:miter lim="800000"/>
            </a:ln>
            <a:effectLst/>
          </p:spPr>
          <p:txBody>
            <a:bodyPr wrap="square" lIns="22860" tIns="22860" rIns="22860" bIns="22860" numCol="1" anchor="ctr">
              <a:noAutofit/>
            </a:bodyPr>
            <a:lstStyle/>
            <a:p>
              <a:pPr defTabSz="914217" hangingPunct="0">
                <a:defRPr>
                  <a:solidFill>
                    <a:srgbClr val="FFFFFF"/>
                  </a:solidFill>
                </a:defRPr>
              </a:pPr>
              <a:endParaRPr kern="0">
                <a:solidFill>
                  <a:srgbClr val="FFFFFF"/>
                </a:solidFill>
                <a:latin typeface="Helvetica"/>
                <a:sym typeface="Helvetica"/>
              </a:endParaRPr>
            </a:p>
          </p:txBody>
        </p:sp>
        <p:sp>
          <p:nvSpPr>
            <p:cNvPr id="98" name="Triangle"/>
            <p:cNvSpPr/>
            <p:nvPr/>
          </p:nvSpPr>
          <p:spPr>
            <a:xfrm rot="5400000">
              <a:off x="-39681" y="199529"/>
              <a:ext cx="389483" cy="2155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solidFill>
                <a:srgbClr val="718843"/>
              </a:solidFill>
              <a:prstDash val="solid"/>
              <a:miter lim="800000"/>
            </a:ln>
            <a:effectLst/>
          </p:spPr>
          <p:txBody>
            <a:bodyPr wrap="square" lIns="22860" tIns="22860" rIns="22860" bIns="22860" numCol="1" anchor="ctr">
              <a:noAutofit/>
            </a:bodyPr>
            <a:lstStyle/>
            <a:p>
              <a:pPr defTabSz="914217" hangingPunct="0">
                <a:defRPr>
                  <a:solidFill>
                    <a:srgbClr val="FFFFFF"/>
                  </a:solidFill>
                </a:defRPr>
              </a:pPr>
              <a:endParaRPr kern="0">
                <a:solidFill>
                  <a:srgbClr val="FFFFFF"/>
                </a:solidFill>
                <a:latin typeface="Helvetica"/>
                <a:sym typeface="Helvetica"/>
              </a:endParaRPr>
            </a:p>
          </p:txBody>
        </p:sp>
      </p:grpSp>
      <p:sp>
        <p:nvSpPr>
          <p:cNvPr id="99" name="Found 29 violations"/>
          <p:cNvSpPr/>
          <p:nvPr/>
        </p:nvSpPr>
        <p:spPr>
          <a:xfrm>
            <a:off x="1885406" y="6107697"/>
            <a:ext cx="4396716" cy="4308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2860" rIns="22860">
            <a:spAutoFit/>
          </a:bodyPr>
          <a:lstStyle>
            <a:lvl1pPr>
              <a:defRPr sz="4400"/>
            </a:lvl1pPr>
          </a:lstStyle>
          <a:p>
            <a:pPr defTabSz="914217" hangingPunct="0"/>
            <a:r>
              <a:rPr sz="2200" kern="0" dirty="0">
                <a:solidFill>
                  <a:srgbClr val="445469"/>
                </a:solidFill>
                <a:latin typeface="Helvetica"/>
                <a:sym typeface="Helvetica"/>
              </a:rPr>
              <a:t>Found </a:t>
            </a:r>
            <a:r>
              <a:rPr lang="en-US" sz="2200" kern="0" dirty="0">
                <a:solidFill>
                  <a:srgbClr val="445469"/>
                </a:solidFill>
                <a:latin typeface="Helvetica"/>
                <a:sym typeface="Helvetica"/>
              </a:rPr>
              <a:t>no violations of the property</a:t>
            </a:r>
            <a:endParaRPr sz="2200" kern="0" dirty="0">
              <a:solidFill>
                <a:srgbClr val="445469"/>
              </a:solidFill>
              <a:latin typeface="Helvetica"/>
              <a:sym typeface="Helvetica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8333511" y="3031834"/>
            <a:ext cx="1668862" cy="1179013"/>
            <a:chOff x="16342650" y="6237381"/>
            <a:chExt cx="4401035" cy="3391559"/>
          </a:xfrm>
        </p:grpSpPr>
        <p:sp>
          <p:nvSpPr>
            <p:cNvPr id="1739" name="Shape"/>
            <p:cNvSpPr/>
            <p:nvPr/>
          </p:nvSpPr>
          <p:spPr>
            <a:xfrm>
              <a:off x="20133116" y="7594602"/>
              <a:ext cx="448261" cy="4503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192" y="17892"/>
                  </a:moveTo>
                  <a:cubicBezTo>
                    <a:pt x="21462" y="18165"/>
                    <a:pt x="21600" y="18476"/>
                    <a:pt x="21600" y="18825"/>
                  </a:cubicBezTo>
                  <a:cubicBezTo>
                    <a:pt x="21600" y="19177"/>
                    <a:pt x="21462" y="19491"/>
                    <a:pt x="21192" y="19761"/>
                  </a:cubicBezTo>
                  <a:lnTo>
                    <a:pt x="19785" y="21193"/>
                  </a:lnTo>
                  <a:cubicBezTo>
                    <a:pt x="19515" y="21466"/>
                    <a:pt x="19197" y="21600"/>
                    <a:pt x="18830" y="21600"/>
                  </a:cubicBezTo>
                  <a:cubicBezTo>
                    <a:pt x="18466" y="21600"/>
                    <a:pt x="18151" y="21466"/>
                    <a:pt x="17890" y="21193"/>
                  </a:cubicBezTo>
                  <a:lnTo>
                    <a:pt x="10800" y="14102"/>
                  </a:lnTo>
                  <a:lnTo>
                    <a:pt x="3684" y="21193"/>
                  </a:lnTo>
                  <a:cubicBezTo>
                    <a:pt x="3410" y="21466"/>
                    <a:pt x="3099" y="21600"/>
                    <a:pt x="2749" y="21600"/>
                  </a:cubicBezTo>
                  <a:cubicBezTo>
                    <a:pt x="2397" y="21600"/>
                    <a:pt x="2083" y="21466"/>
                    <a:pt x="1815" y="21193"/>
                  </a:cubicBezTo>
                  <a:lnTo>
                    <a:pt x="408" y="19788"/>
                  </a:lnTo>
                  <a:cubicBezTo>
                    <a:pt x="135" y="19521"/>
                    <a:pt x="0" y="19201"/>
                    <a:pt x="0" y="18840"/>
                  </a:cubicBezTo>
                  <a:cubicBezTo>
                    <a:pt x="0" y="18482"/>
                    <a:pt x="135" y="18165"/>
                    <a:pt x="408" y="17892"/>
                  </a:cubicBezTo>
                  <a:lnTo>
                    <a:pt x="7556" y="10731"/>
                  </a:lnTo>
                  <a:lnTo>
                    <a:pt x="408" y="3708"/>
                  </a:lnTo>
                  <a:cubicBezTo>
                    <a:pt x="135" y="3435"/>
                    <a:pt x="0" y="3121"/>
                    <a:pt x="0" y="2760"/>
                  </a:cubicBezTo>
                  <a:cubicBezTo>
                    <a:pt x="0" y="2399"/>
                    <a:pt x="135" y="2082"/>
                    <a:pt x="408" y="1815"/>
                  </a:cubicBezTo>
                  <a:lnTo>
                    <a:pt x="1815" y="407"/>
                  </a:lnTo>
                  <a:cubicBezTo>
                    <a:pt x="2085" y="135"/>
                    <a:pt x="2403" y="0"/>
                    <a:pt x="2770" y="0"/>
                  </a:cubicBezTo>
                  <a:cubicBezTo>
                    <a:pt x="3134" y="0"/>
                    <a:pt x="3449" y="134"/>
                    <a:pt x="3710" y="407"/>
                  </a:cubicBezTo>
                  <a:lnTo>
                    <a:pt x="10800" y="7486"/>
                  </a:lnTo>
                  <a:lnTo>
                    <a:pt x="17890" y="407"/>
                  </a:lnTo>
                  <a:cubicBezTo>
                    <a:pt x="18160" y="135"/>
                    <a:pt x="18477" y="0"/>
                    <a:pt x="18839" y="0"/>
                  </a:cubicBezTo>
                  <a:cubicBezTo>
                    <a:pt x="19197" y="0"/>
                    <a:pt x="19515" y="134"/>
                    <a:pt x="19785" y="407"/>
                  </a:cubicBezTo>
                  <a:lnTo>
                    <a:pt x="21192" y="1815"/>
                  </a:lnTo>
                  <a:cubicBezTo>
                    <a:pt x="21462" y="2082"/>
                    <a:pt x="21600" y="2402"/>
                    <a:pt x="21600" y="2769"/>
                  </a:cubicBezTo>
                  <a:cubicBezTo>
                    <a:pt x="21600" y="3133"/>
                    <a:pt x="21462" y="3447"/>
                    <a:pt x="21192" y="3708"/>
                  </a:cubicBezTo>
                  <a:lnTo>
                    <a:pt x="14044" y="10870"/>
                  </a:lnTo>
                  <a:lnTo>
                    <a:pt x="21192" y="17892"/>
                  </a:lnTo>
                  <a:close/>
                </a:path>
              </a:pathLst>
            </a:custGeom>
            <a:solidFill>
              <a:schemeClr val="accent4"/>
            </a:solidFill>
            <a:ln w="12700">
              <a:miter lim="400000"/>
            </a:ln>
          </p:spPr>
          <p:txBody>
            <a:bodyPr lIns="22860" rIns="22860" anchor="ctr"/>
            <a:lstStyle/>
            <a:p>
              <a:pPr defTabSz="457097" hangingPunct="0">
                <a:defRPr sz="5800">
                  <a:solidFill>
                    <a:srgbClr val="FFFFFF"/>
                  </a:solidFill>
                  <a:effectLst>
                    <a:outerShdw blurRad="38100" dist="38100" dir="2700000" rotWithShape="0">
                      <a:srgbClr val="000000"/>
                    </a:outerShdw>
                  </a:effectLst>
                </a:defRPr>
              </a:pPr>
              <a:endParaRPr sz="2900" kern="0">
                <a:solidFill>
                  <a:srgbClr val="FFFFFF"/>
                </a:solidFill>
                <a:effectLst>
                  <a:outerShdw blurRad="38100" dist="38100" dir="2700000" rotWithShape="0">
                    <a:srgbClr val="000000"/>
                  </a:outerShdw>
                </a:effectLst>
                <a:latin typeface="Helvetica"/>
                <a:sym typeface="Helvetica"/>
              </a:endParaRPr>
            </a:p>
          </p:txBody>
        </p:sp>
        <p:sp>
          <p:nvSpPr>
            <p:cNvPr id="1742" name="Line"/>
            <p:cNvSpPr/>
            <p:nvPr/>
          </p:nvSpPr>
          <p:spPr>
            <a:xfrm flipV="1">
              <a:off x="17149056" y="6983358"/>
              <a:ext cx="1" cy="1954579"/>
            </a:xfrm>
            <a:prstGeom prst="line">
              <a:avLst/>
            </a:prstGeom>
            <a:ln w="165100">
              <a:solidFill>
                <a:schemeClr val="bg1">
                  <a:lumMod val="75000"/>
                </a:schemeClr>
              </a:solidFill>
              <a:miter/>
            </a:ln>
          </p:spPr>
          <p:txBody>
            <a:bodyPr lIns="22860" rIns="22860"/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1743" name="Line"/>
            <p:cNvSpPr/>
            <p:nvPr/>
          </p:nvSpPr>
          <p:spPr>
            <a:xfrm flipV="1">
              <a:off x="20015360" y="6983358"/>
              <a:ext cx="1" cy="1954579"/>
            </a:xfrm>
            <a:prstGeom prst="line">
              <a:avLst/>
            </a:prstGeom>
            <a:ln w="165100">
              <a:solidFill>
                <a:schemeClr val="bg1">
                  <a:lumMod val="75000"/>
                </a:schemeClr>
              </a:solidFill>
              <a:miter/>
            </a:ln>
          </p:spPr>
          <p:txBody>
            <a:bodyPr lIns="22860" rIns="22860"/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1744" name="Line"/>
            <p:cNvSpPr/>
            <p:nvPr/>
          </p:nvSpPr>
          <p:spPr>
            <a:xfrm flipV="1">
              <a:off x="17310640" y="6856358"/>
              <a:ext cx="2690924" cy="2028060"/>
            </a:xfrm>
            <a:prstGeom prst="line">
              <a:avLst/>
            </a:prstGeom>
            <a:ln w="165100">
              <a:solidFill>
                <a:schemeClr val="bg1">
                  <a:lumMod val="75000"/>
                </a:schemeClr>
              </a:solidFill>
              <a:miter/>
            </a:ln>
          </p:spPr>
          <p:txBody>
            <a:bodyPr lIns="22860" rIns="22860"/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1745" name="Line"/>
            <p:cNvSpPr/>
            <p:nvPr/>
          </p:nvSpPr>
          <p:spPr>
            <a:xfrm flipH="1" flipV="1">
              <a:off x="17091255" y="6756754"/>
              <a:ext cx="2938102" cy="2162368"/>
            </a:xfrm>
            <a:prstGeom prst="line">
              <a:avLst/>
            </a:prstGeom>
            <a:ln w="165100">
              <a:solidFill>
                <a:schemeClr val="bg1">
                  <a:lumMod val="75000"/>
                </a:schemeClr>
              </a:solidFill>
              <a:miter/>
            </a:ln>
          </p:spPr>
          <p:txBody>
            <a:bodyPr lIns="22860" rIns="22860"/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1746" name="Circle"/>
            <p:cNvSpPr/>
            <p:nvPr/>
          </p:nvSpPr>
          <p:spPr>
            <a:xfrm>
              <a:off x="16514290" y="8327540"/>
              <a:ext cx="1267142" cy="1267142"/>
            </a:xfrm>
            <a:prstGeom prst="ellipse">
              <a:avLst/>
            </a:prstGeom>
            <a:solidFill>
              <a:schemeClr val="accent5">
                <a:satOff val="-10408"/>
                <a:lumOff val="16519"/>
              </a:schemeClr>
            </a:solidFill>
            <a:ln w="12700">
              <a:solidFill>
                <a:schemeClr val="accent1"/>
              </a:solidFill>
              <a:miter/>
            </a:ln>
          </p:spPr>
          <p:txBody>
            <a:bodyPr lIns="22860" rIns="22860" anchor="ctr"/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1747" name="Circle"/>
            <p:cNvSpPr/>
            <p:nvPr/>
          </p:nvSpPr>
          <p:spPr>
            <a:xfrm>
              <a:off x="16515487" y="6237381"/>
              <a:ext cx="1267141" cy="1267142"/>
            </a:xfrm>
            <a:prstGeom prst="ellipse">
              <a:avLst/>
            </a:prstGeom>
            <a:solidFill>
              <a:schemeClr val="accent5">
                <a:satOff val="-10408"/>
                <a:lumOff val="16519"/>
              </a:schemeClr>
            </a:solidFill>
            <a:ln w="12700">
              <a:solidFill>
                <a:schemeClr val="accent1"/>
              </a:solidFill>
              <a:miter/>
            </a:ln>
          </p:spPr>
          <p:txBody>
            <a:bodyPr lIns="22860" rIns="22860" anchor="ctr"/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1748" name="Circle"/>
            <p:cNvSpPr/>
            <p:nvPr/>
          </p:nvSpPr>
          <p:spPr>
            <a:xfrm>
              <a:off x="19394589" y="8327540"/>
              <a:ext cx="1267141" cy="1267142"/>
            </a:xfrm>
            <a:prstGeom prst="ellipse">
              <a:avLst/>
            </a:prstGeom>
            <a:solidFill>
              <a:schemeClr val="accent5">
                <a:satOff val="-10408"/>
                <a:lumOff val="16519"/>
              </a:schemeClr>
            </a:solidFill>
            <a:ln w="12700">
              <a:solidFill>
                <a:schemeClr val="accent1"/>
              </a:solidFill>
              <a:miter/>
            </a:ln>
          </p:spPr>
          <p:txBody>
            <a:bodyPr lIns="22860" rIns="22860" anchor="ctr"/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1749" name="Circle"/>
            <p:cNvSpPr/>
            <p:nvPr/>
          </p:nvSpPr>
          <p:spPr>
            <a:xfrm>
              <a:off x="19395785" y="6237381"/>
              <a:ext cx="1267142" cy="1267142"/>
            </a:xfrm>
            <a:prstGeom prst="ellipse">
              <a:avLst/>
            </a:prstGeom>
            <a:solidFill>
              <a:schemeClr val="accent5">
                <a:satOff val="-10408"/>
                <a:lumOff val="16519"/>
              </a:schemeClr>
            </a:solidFill>
            <a:ln w="12700">
              <a:solidFill>
                <a:schemeClr val="accent1"/>
              </a:solidFill>
              <a:miter/>
            </a:ln>
          </p:spPr>
          <p:txBody>
            <a:bodyPr lIns="22860" rIns="22860" anchor="ctr"/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1754" name="Line"/>
            <p:cNvSpPr/>
            <p:nvPr/>
          </p:nvSpPr>
          <p:spPr>
            <a:xfrm flipV="1">
              <a:off x="17505977" y="6958895"/>
              <a:ext cx="1622882" cy="1290231"/>
            </a:xfrm>
            <a:prstGeom prst="line">
              <a:avLst/>
            </a:prstGeom>
            <a:ln w="152400">
              <a:solidFill>
                <a:schemeClr val="accent6">
                  <a:satOff val="-16371"/>
                  <a:lumOff val="40501"/>
                </a:schemeClr>
              </a:solidFill>
              <a:miter/>
              <a:tailEnd type="triangle"/>
            </a:ln>
          </p:spPr>
          <p:txBody>
            <a:bodyPr lIns="22860" rIns="22860"/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124" name="Rounded Rectangle 123"/>
            <p:cNvSpPr/>
            <p:nvPr/>
          </p:nvSpPr>
          <p:spPr>
            <a:xfrm>
              <a:off x="16342650" y="8321717"/>
              <a:ext cx="4401035" cy="1307223"/>
            </a:xfrm>
            <a:prstGeom prst="roundRect">
              <a:avLst>
                <a:gd name="adj" fmla="val 50000"/>
              </a:avLst>
            </a:prstGeom>
            <a:noFill/>
            <a:ln w="50800" cap="flat">
              <a:solidFill>
                <a:schemeClr val="accent6">
                  <a:lumMod val="75000"/>
                  <a:lumOff val="25000"/>
                </a:schemeClr>
              </a:solidFill>
              <a:prstDash val="sysDot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22860" tIns="22860" rIns="22860" bIns="22860" numCol="1" spcCol="38100" rtlCol="0" anchor="ctr">
              <a:spAutoFit/>
            </a:bodyPr>
            <a:lstStyle/>
            <a:p>
              <a:pPr defTabSz="914217" hangingPunct="0"/>
              <a:endParaRPr lang="en-US"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7734391" y="5604966"/>
            <a:ext cx="2785853" cy="1191085"/>
            <a:chOff x="15775252" y="10333262"/>
            <a:chExt cx="7760901" cy="3221944"/>
          </a:xfrm>
        </p:grpSpPr>
        <p:sp>
          <p:nvSpPr>
            <p:cNvPr id="112" name="Shape"/>
            <p:cNvSpPr/>
            <p:nvPr/>
          </p:nvSpPr>
          <p:spPr>
            <a:xfrm>
              <a:off x="22683806" y="12062887"/>
              <a:ext cx="448261" cy="4503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192" y="17892"/>
                  </a:moveTo>
                  <a:cubicBezTo>
                    <a:pt x="21462" y="18165"/>
                    <a:pt x="21600" y="18476"/>
                    <a:pt x="21600" y="18825"/>
                  </a:cubicBezTo>
                  <a:cubicBezTo>
                    <a:pt x="21600" y="19177"/>
                    <a:pt x="21462" y="19491"/>
                    <a:pt x="21192" y="19761"/>
                  </a:cubicBezTo>
                  <a:lnTo>
                    <a:pt x="19785" y="21193"/>
                  </a:lnTo>
                  <a:cubicBezTo>
                    <a:pt x="19515" y="21466"/>
                    <a:pt x="19197" y="21600"/>
                    <a:pt x="18830" y="21600"/>
                  </a:cubicBezTo>
                  <a:cubicBezTo>
                    <a:pt x="18466" y="21600"/>
                    <a:pt x="18151" y="21466"/>
                    <a:pt x="17890" y="21193"/>
                  </a:cubicBezTo>
                  <a:lnTo>
                    <a:pt x="10800" y="14102"/>
                  </a:lnTo>
                  <a:lnTo>
                    <a:pt x="3684" y="21193"/>
                  </a:lnTo>
                  <a:cubicBezTo>
                    <a:pt x="3410" y="21466"/>
                    <a:pt x="3099" y="21600"/>
                    <a:pt x="2749" y="21600"/>
                  </a:cubicBezTo>
                  <a:cubicBezTo>
                    <a:pt x="2397" y="21600"/>
                    <a:pt x="2083" y="21466"/>
                    <a:pt x="1815" y="21193"/>
                  </a:cubicBezTo>
                  <a:lnTo>
                    <a:pt x="408" y="19788"/>
                  </a:lnTo>
                  <a:cubicBezTo>
                    <a:pt x="135" y="19521"/>
                    <a:pt x="0" y="19201"/>
                    <a:pt x="0" y="18840"/>
                  </a:cubicBezTo>
                  <a:cubicBezTo>
                    <a:pt x="0" y="18482"/>
                    <a:pt x="135" y="18165"/>
                    <a:pt x="408" y="17892"/>
                  </a:cubicBezTo>
                  <a:lnTo>
                    <a:pt x="7556" y="10731"/>
                  </a:lnTo>
                  <a:lnTo>
                    <a:pt x="408" y="3708"/>
                  </a:lnTo>
                  <a:cubicBezTo>
                    <a:pt x="135" y="3435"/>
                    <a:pt x="0" y="3121"/>
                    <a:pt x="0" y="2760"/>
                  </a:cubicBezTo>
                  <a:cubicBezTo>
                    <a:pt x="0" y="2399"/>
                    <a:pt x="135" y="2082"/>
                    <a:pt x="408" y="1815"/>
                  </a:cubicBezTo>
                  <a:lnTo>
                    <a:pt x="1815" y="407"/>
                  </a:lnTo>
                  <a:cubicBezTo>
                    <a:pt x="2085" y="135"/>
                    <a:pt x="2403" y="0"/>
                    <a:pt x="2770" y="0"/>
                  </a:cubicBezTo>
                  <a:cubicBezTo>
                    <a:pt x="3134" y="0"/>
                    <a:pt x="3449" y="134"/>
                    <a:pt x="3710" y="407"/>
                  </a:cubicBezTo>
                  <a:lnTo>
                    <a:pt x="10800" y="7486"/>
                  </a:lnTo>
                  <a:lnTo>
                    <a:pt x="17890" y="407"/>
                  </a:lnTo>
                  <a:cubicBezTo>
                    <a:pt x="18160" y="135"/>
                    <a:pt x="18477" y="0"/>
                    <a:pt x="18839" y="0"/>
                  </a:cubicBezTo>
                  <a:cubicBezTo>
                    <a:pt x="19197" y="0"/>
                    <a:pt x="19515" y="134"/>
                    <a:pt x="19785" y="407"/>
                  </a:cubicBezTo>
                  <a:lnTo>
                    <a:pt x="21192" y="1815"/>
                  </a:lnTo>
                  <a:cubicBezTo>
                    <a:pt x="21462" y="2082"/>
                    <a:pt x="21600" y="2402"/>
                    <a:pt x="21600" y="2769"/>
                  </a:cubicBezTo>
                  <a:cubicBezTo>
                    <a:pt x="21600" y="3133"/>
                    <a:pt x="21462" y="3447"/>
                    <a:pt x="21192" y="3708"/>
                  </a:cubicBezTo>
                  <a:lnTo>
                    <a:pt x="14044" y="10870"/>
                  </a:lnTo>
                  <a:lnTo>
                    <a:pt x="21192" y="17892"/>
                  </a:lnTo>
                  <a:close/>
                </a:path>
              </a:pathLst>
            </a:custGeom>
            <a:solidFill>
              <a:schemeClr val="accent4"/>
            </a:solidFill>
            <a:ln w="12700">
              <a:miter lim="400000"/>
            </a:ln>
          </p:spPr>
          <p:txBody>
            <a:bodyPr lIns="22860" rIns="22860" anchor="ctr"/>
            <a:lstStyle/>
            <a:p>
              <a:pPr defTabSz="457097" hangingPunct="0">
                <a:defRPr sz="5800">
                  <a:solidFill>
                    <a:srgbClr val="FFFFFF"/>
                  </a:solidFill>
                  <a:effectLst>
                    <a:outerShdw blurRad="38100" dist="38100" dir="2700000" rotWithShape="0">
                      <a:srgbClr val="000000"/>
                    </a:outerShdw>
                  </a:effectLst>
                </a:defRPr>
              </a:pPr>
              <a:endParaRPr sz="2900" kern="0">
                <a:solidFill>
                  <a:srgbClr val="FFFFFF"/>
                </a:solidFill>
                <a:effectLst>
                  <a:outerShdw blurRad="38100" dist="38100" dir="2700000" rotWithShape="0">
                    <a:srgbClr val="000000"/>
                  </a:outerShdw>
                </a:effectLst>
                <a:latin typeface="Helvetica"/>
                <a:sym typeface="Helvetica"/>
              </a:endParaRPr>
            </a:p>
          </p:txBody>
        </p:sp>
        <p:sp>
          <p:nvSpPr>
            <p:cNvPr id="113" name="Line"/>
            <p:cNvSpPr/>
            <p:nvPr/>
          </p:nvSpPr>
          <p:spPr>
            <a:xfrm flipH="1" flipV="1">
              <a:off x="16314821" y="10924673"/>
              <a:ext cx="1300985" cy="1966379"/>
            </a:xfrm>
            <a:prstGeom prst="line">
              <a:avLst/>
            </a:prstGeom>
            <a:ln w="165100">
              <a:solidFill>
                <a:schemeClr val="bg1">
                  <a:lumMod val="75000"/>
                </a:schemeClr>
              </a:solidFill>
              <a:miter/>
            </a:ln>
          </p:spPr>
          <p:txBody>
            <a:bodyPr lIns="22860" rIns="22860"/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115" name="Line"/>
            <p:cNvSpPr/>
            <p:nvPr/>
          </p:nvSpPr>
          <p:spPr>
            <a:xfrm flipV="1">
              <a:off x="17777388" y="10948736"/>
              <a:ext cx="1088127" cy="1888797"/>
            </a:xfrm>
            <a:prstGeom prst="line">
              <a:avLst/>
            </a:prstGeom>
            <a:ln w="165100">
              <a:solidFill>
                <a:schemeClr val="bg1">
                  <a:lumMod val="75000"/>
                </a:schemeClr>
              </a:solidFill>
              <a:miter/>
            </a:ln>
          </p:spPr>
          <p:txBody>
            <a:bodyPr lIns="22860" rIns="22860"/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117" name="Circle"/>
            <p:cNvSpPr/>
            <p:nvPr/>
          </p:nvSpPr>
          <p:spPr>
            <a:xfrm>
              <a:off x="16981039" y="12280657"/>
              <a:ext cx="1267142" cy="1267142"/>
            </a:xfrm>
            <a:prstGeom prst="ellipse">
              <a:avLst/>
            </a:prstGeom>
            <a:solidFill>
              <a:schemeClr val="accent5">
                <a:satOff val="-10408"/>
                <a:lumOff val="16519"/>
              </a:schemeClr>
            </a:solidFill>
            <a:ln w="12700">
              <a:solidFill>
                <a:schemeClr val="accent1"/>
              </a:solidFill>
              <a:miter/>
            </a:ln>
          </p:spPr>
          <p:txBody>
            <a:bodyPr lIns="22860" rIns="22860" anchor="ctr"/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123" name="Line"/>
            <p:cNvSpPr/>
            <p:nvPr/>
          </p:nvSpPr>
          <p:spPr>
            <a:xfrm flipV="1">
              <a:off x="18408562" y="11720524"/>
              <a:ext cx="432003" cy="989737"/>
            </a:xfrm>
            <a:prstGeom prst="line">
              <a:avLst/>
            </a:prstGeom>
            <a:ln w="152400">
              <a:solidFill>
                <a:schemeClr val="accent6">
                  <a:satOff val="-16371"/>
                  <a:lumOff val="40501"/>
                </a:schemeClr>
              </a:solidFill>
              <a:miter/>
              <a:tailEnd type="triangle"/>
            </a:ln>
          </p:spPr>
          <p:txBody>
            <a:bodyPr lIns="22860" rIns="22860"/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126" name="Line"/>
            <p:cNvSpPr/>
            <p:nvPr/>
          </p:nvSpPr>
          <p:spPr>
            <a:xfrm flipH="1">
              <a:off x="16579516" y="10972798"/>
              <a:ext cx="2093494" cy="1"/>
            </a:xfrm>
            <a:prstGeom prst="line">
              <a:avLst/>
            </a:prstGeom>
            <a:ln w="165100">
              <a:solidFill>
                <a:schemeClr val="bg1">
                  <a:lumMod val="75000"/>
                </a:schemeClr>
              </a:solidFill>
              <a:miter/>
            </a:ln>
          </p:spPr>
          <p:txBody>
            <a:bodyPr lIns="22860" rIns="22860"/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127" name="Circle"/>
            <p:cNvSpPr/>
            <p:nvPr/>
          </p:nvSpPr>
          <p:spPr>
            <a:xfrm>
              <a:off x="15775252" y="10333262"/>
              <a:ext cx="1267141" cy="1267142"/>
            </a:xfrm>
            <a:prstGeom prst="ellipse">
              <a:avLst/>
            </a:prstGeom>
            <a:solidFill>
              <a:schemeClr val="accent5">
                <a:satOff val="-10408"/>
                <a:lumOff val="16519"/>
              </a:schemeClr>
            </a:solidFill>
            <a:ln w="12700">
              <a:solidFill>
                <a:schemeClr val="accent1"/>
              </a:solidFill>
              <a:miter/>
            </a:ln>
          </p:spPr>
          <p:txBody>
            <a:bodyPr lIns="22860" rIns="22860" anchor="ctr"/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128" name="Circle"/>
            <p:cNvSpPr/>
            <p:nvPr/>
          </p:nvSpPr>
          <p:spPr>
            <a:xfrm>
              <a:off x="18147442" y="10333262"/>
              <a:ext cx="1267142" cy="1267142"/>
            </a:xfrm>
            <a:prstGeom prst="ellipse">
              <a:avLst/>
            </a:prstGeom>
            <a:solidFill>
              <a:schemeClr val="accent5">
                <a:satOff val="-10408"/>
                <a:lumOff val="16519"/>
              </a:schemeClr>
            </a:solidFill>
            <a:ln w="12700">
              <a:solidFill>
                <a:schemeClr val="accent1"/>
              </a:solidFill>
              <a:miter/>
            </a:ln>
          </p:spPr>
          <p:txBody>
            <a:bodyPr lIns="22860" rIns="22860" anchor="ctr"/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136" name="Line"/>
            <p:cNvSpPr/>
            <p:nvPr/>
          </p:nvSpPr>
          <p:spPr>
            <a:xfrm flipH="1" flipV="1">
              <a:off x="20436390" y="10932080"/>
              <a:ext cx="1300985" cy="1966379"/>
            </a:xfrm>
            <a:prstGeom prst="line">
              <a:avLst/>
            </a:prstGeom>
            <a:ln w="165100">
              <a:solidFill>
                <a:schemeClr val="bg1">
                  <a:lumMod val="75000"/>
                </a:schemeClr>
              </a:solidFill>
              <a:miter/>
            </a:ln>
          </p:spPr>
          <p:txBody>
            <a:bodyPr lIns="22860" rIns="22860"/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137" name="Line"/>
            <p:cNvSpPr/>
            <p:nvPr/>
          </p:nvSpPr>
          <p:spPr>
            <a:xfrm flipV="1">
              <a:off x="21898957" y="10956143"/>
              <a:ext cx="1088127" cy="1888797"/>
            </a:xfrm>
            <a:prstGeom prst="line">
              <a:avLst/>
            </a:prstGeom>
            <a:ln w="165100">
              <a:solidFill>
                <a:schemeClr val="bg1">
                  <a:lumMod val="75000"/>
                </a:schemeClr>
              </a:solidFill>
              <a:miter/>
            </a:ln>
          </p:spPr>
          <p:txBody>
            <a:bodyPr lIns="22860" rIns="22860"/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138" name="Circle"/>
            <p:cNvSpPr/>
            <p:nvPr/>
          </p:nvSpPr>
          <p:spPr>
            <a:xfrm>
              <a:off x="21102608" y="12288064"/>
              <a:ext cx="1267142" cy="1267142"/>
            </a:xfrm>
            <a:prstGeom prst="ellipse">
              <a:avLst/>
            </a:prstGeom>
            <a:solidFill>
              <a:schemeClr val="accent5">
                <a:satOff val="-10408"/>
                <a:lumOff val="16519"/>
              </a:schemeClr>
            </a:solidFill>
            <a:ln w="12700">
              <a:solidFill>
                <a:schemeClr val="accent1"/>
              </a:solidFill>
              <a:miter/>
            </a:ln>
          </p:spPr>
          <p:txBody>
            <a:bodyPr lIns="22860" rIns="22860" anchor="ctr"/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139" name="Line"/>
            <p:cNvSpPr/>
            <p:nvPr/>
          </p:nvSpPr>
          <p:spPr>
            <a:xfrm flipH="1" flipV="1">
              <a:off x="20549938" y="11670631"/>
              <a:ext cx="512342" cy="782342"/>
            </a:xfrm>
            <a:prstGeom prst="line">
              <a:avLst/>
            </a:prstGeom>
            <a:ln w="152400">
              <a:solidFill>
                <a:schemeClr val="accent6">
                  <a:satOff val="-16371"/>
                  <a:lumOff val="40501"/>
                </a:schemeClr>
              </a:solidFill>
              <a:miter/>
              <a:tailEnd type="triangle"/>
            </a:ln>
          </p:spPr>
          <p:txBody>
            <a:bodyPr lIns="22860" rIns="22860"/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140" name="Line"/>
            <p:cNvSpPr/>
            <p:nvPr/>
          </p:nvSpPr>
          <p:spPr>
            <a:xfrm flipH="1">
              <a:off x="20701085" y="10980205"/>
              <a:ext cx="2093494" cy="1"/>
            </a:xfrm>
            <a:prstGeom prst="line">
              <a:avLst/>
            </a:prstGeom>
            <a:ln w="165100">
              <a:solidFill>
                <a:schemeClr val="bg1">
                  <a:lumMod val="75000"/>
                </a:schemeClr>
              </a:solidFill>
              <a:miter/>
            </a:ln>
          </p:spPr>
          <p:txBody>
            <a:bodyPr lIns="22860" rIns="22860"/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141" name="Circle"/>
            <p:cNvSpPr/>
            <p:nvPr/>
          </p:nvSpPr>
          <p:spPr>
            <a:xfrm>
              <a:off x="19896821" y="10340669"/>
              <a:ext cx="1267141" cy="1267142"/>
            </a:xfrm>
            <a:prstGeom prst="ellipse">
              <a:avLst/>
            </a:prstGeom>
            <a:solidFill>
              <a:schemeClr val="accent5">
                <a:satOff val="-10408"/>
                <a:lumOff val="16519"/>
              </a:schemeClr>
            </a:solidFill>
            <a:ln w="12700">
              <a:solidFill>
                <a:schemeClr val="accent1"/>
              </a:solidFill>
              <a:miter/>
            </a:ln>
          </p:spPr>
          <p:txBody>
            <a:bodyPr lIns="22860" rIns="22860" anchor="ctr"/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142" name="Circle"/>
            <p:cNvSpPr/>
            <p:nvPr/>
          </p:nvSpPr>
          <p:spPr>
            <a:xfrm>
              <a:off x="22269011" y="10340669"/>
              <a:ext cx="1267142" cy="1267142"/>
            </a:xfrm>
            <a:prstGeom prst="ellipse">
              <a:avLst/>
            </a:prstGeom>
            <a:solidFill>
              <a:schemeClr val="accent5">
                <a:satOff val="-10408"/>
                <a:lumOff val="16519"/>
              </a:schemeClr>
            </a:solidFill>
            <a:ln w="12700">
              <a:solidFill>
                <a:schemeClr val="accent1"/>
              </a:solidFill>
              <a:miter/>
            </a:ln>
          </p:spPr>
          <p:txBody>
            <a:bodyPr lIns="22860" rIns="22860" anchor="ctr"/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143" name="Line"/>
            <p:cNvSpPr/>
            <p:nvPr/>
          </p:nvSpPr>
          <p:spPr>
            <a:xfrm>
              <a:off x="21214679" y="10632193"/>
              <a:ext cx="1067805" cy="3724"/>
            </a:xfrm>
            <a:prstGeom prst="line">
              <a:avLst/>
            </a:prstGeom>
            <a:ln w="152400">
              <a:solidFill>
                <a:schemeClr val="accent6">
                  <a:satOff val="-16371"/>
                  <a:lumOff val="40501"/>
                </a:schemeClr>
              </a:solidFill>
              <a:miter/>
              <a:tailEnd type="triangle"/>
            </a:ln>
          </p:spPr>
          <p:txBody>
            <a:bodyPr lIns="22860" rIns="22860"/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8531996" y="4644173"/>
            <a:ext cx="1826370" cy="461243"/>
            <a:chOff x="16916400" y="9317504"/>
            <a:chExt cx="3652740" cy="922486"/>
          </a:xfrm>
        </p:grpSpPr>
        <p:sp>
          <p:nvSpPr>
            <p:cNvPr id="145" name="Shape"/>
            <p:cNvSpPr/>
            <p:nvPr/>
          </p:nvSpPr>
          <p:spPr>
            <a:xfrm>
              <a:off x="20235390" y="9613478"/>
              <a:ext cx="333750" cy="3189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192" y="17892"/>
                  </a:moveTo>
                  <a:cubicBezTo>
                    <a:pt x="21462" y="18165"/>
                    <a:pt x="21600" y="18476"/>
                    <a:pt x="21600" y="18825"/>
                  </a:cubicBezTo>
                  <a:cubicBezTo>
                    <a:pt x="21600" y="19177"/>
                    <a:pt x="21462" y="19491"/>
                    <a:pt x="21192" y="19761"/>
                  </a:cubicBezTo>
                  <a:lnTo>
                    <a:pt x="19785" y="21193"/>
                  </a:lnTo>
                  <a:cubicBezTo>
                    <a:pt x="19515" y="21466"/>
                    <a:pt x="19197" y="21600"/>
                    <a:pt x="18830" y="21600"/>
                  </a:cubicBezTo>
                  <a:cubicBezTo>
                    <a:pt x="18466" y="21600"/>
                    <a:pt x="18151" y="21466"/>
                    <a:pt x="17890" y="21193"/>
                  </a:cubicBezTo>
                  <a:lnTo>
                    <a:pt x="10800" y="14102"/>
                  </a:lnTo>
                  <a:lnTo>
                    <a:pt x="3684" y="21193"/>
                  </a:lnTo>
                  <a:cubicBezTo>
                    <a:pt x="3410" y="21466"/>
                    <a:pt x="3099" y="21600"/>
                    <a:pt x="2749" y="21600"/>
                  </a:cubicBezTo>
                  <a:cubicBezTo>
                    <a:pt x="2397" y="21600"/>
                    <a:pt x="2083" y="21466"/>
                    <a:pt x="1815" y="21193"/>
                  </a:cubicBezTo>
                  <a:lnTo>
                    <a:pt x="408" y="19788"/>
                  </a:lnTo>
                  <a:cubicBezTo>
                    <a:pt x="135" y="19521"/>
                    <a:pt x="0" y="19201"/>
                    <a:pt x="0" y="18840"/>
                  </a:cubicBezTo>
                  <a:cubicBezTo>
                    <a:pt x="0" y="18482"/>
                    <a:pt x="135" y="18165"/>
                    <a:pt x="408" y="17892"/>
                  </a:cubicBezTo>
                  <a:lnTo>
                    <a:pt x="7556" y="10731"/>
                  </a:lnTo>
                  <a:lnTo>
                    <a:pt x="408" y="3708"/>
                  </a:lnTo>
                  <a:cubicBezTo>
                    <a:pt x="135" y="3435"/>
                    <a:pt x="0" y="3121"/>
                    <a:pt x="0" y="2760"/>
                  </a:cubicBezTo>
                  <a:cubicBezTo>
                    <a:pt x="0" y="2399"/>
                    <a:pt x="135" y="2082"/>
                    <a:pt x="408" y="1815"/>
                  </a:cubicBezTo>
                  <a:lnTo>
                    <a:pt x="1815" y="407"/>
                  </a:lnTo>
                  <a:cubicBezTo>
                    <a:pt x="2085" y="135"/>
                    <a:pt x="2403" y="0"/>
                    <a:pt x="2770" y="0"/>
                  </a:cubicBezTo>
                  <a:cubicBezTo>
                    <a:pt x="3134" y="0"/>
                    <a:pt x="3449" y="134"/>
                    <a:pt x="3710" y="407"/>
                  </a:cubicBezTo>
                  <a:lnTo>
                    <a:pt x="10800" y="7486"/>
                  </a:lnTo>
                  <a:lnTo>
                    <a:pt x="17890" y="407"/>
                  </a:lnTo>
                  <a:cubicBezTo>
                    <a:pt x="18160" y="135"/>
                    <a:pt x="18477" y="0"/>
                    <a:pt x="18839" y="0"/>
                  </a:cubicBezTo>
                  <a:cubicBezTo>
                    <a:pt x="19197" y="0"/>
                    <a:pt x="19515" y="134"/>
                    <a:pt x="19785" y="407"/>
                  </a:cubicBezTo>
                  <a:lnTo>
                    <a:pt x="21192" y="1815"/>
                  </a:lnTo>
                  <a:cubicBezTo>
                    <a:pt x="21462" y="2082"/>
                    <a:pt x="21600" y="2402"/>
                    <a:pt x="21600" y="2769"/>
                  </a:cubicBezTo>
                  <a:cubicBezTo>
                    <a:pt x="21600" y="3133"/>
                    <a:pt x="21462" y="3447"/>
                    <a:pt x="21192" y="3708"/>
                  </a:cubicBezTo>
                  <a:lnTo>
                    <a:pt x="14044" y="10870"/>
                  </a:lnTo>
                  <a:lnTo>
                    <a:pt x="21192" y="17892"/>
                  </a:lnTo>
                  <a:close/>
                </a:path>
              </a:pathLst>
            </a:custGeom>
            <a:solidFill>
              <a:schemeClr val="accent4"/>
            </a:solidFill>
            <a:ln w="12700">
              <a:miter lim="400000"/>
            </a:ln>
          </p:spPr>
          <p:txBody>
            <a:bodyPr lIns="22860" rIns="22860" anchor="ctr"/>
            <a:lstStyle/>
            <a:p>
              <a:pPr defTabSz="457097" hangingPunct="0">
                <a:defRPr sz="5800">
                  <a:solidFill>
                    <a:srgbClr val="FFFFFF"/>
                  </a:solidFill>
                  <a:effectLst>
                    <a:outerShdw blurRad="38100" dist="38100" dir="2700000" rotWithShape="0">
                      <a:srgbClr val="000000"/>
                    </a:outerShdw>
                  </a:effectLst>
                </a:defRPr>
              </a:pPr>
              <a:endParaRPr sz="2900" kern="0">
                <a:solidFill>
                  <a:srgbClr val="FFFFFF"/>
                </a:solidFill>
                <a:effectLst>
                  <a:outerShdw blurRad="38100" dist="38100" dir="2700000" rotWithShape="0">
                    <a:srgbClr val="000000"/>
                  </a:outerShdw>
                </a:effectLst>
                <a:latin typeface="Helvetica"/>
                <a:sym typeface="Helvetica"/>
              </a:endParaRPr>
            </a:p>
          </p:txBody>
        </p:sp>
        <p:sp>
          <p:nvSpPr>
            <p:cNvPr id="155" name="Rounded Rectangle 154"/>
            <p:cNvSpPr/>
            <p:nvPr/>
          </p:nvSpPr>
          <p:spPr>
            <a:xfrm>
              <a:off x="16916400" y="9331126"/>
              <a:ext cx="2462328" cy="908864"/>
            </a:xfrm>
            <a:prstGeom prst="roundRect">
              <a:avLst>
                <a:gd name="adj" fmla="val 50000"/>
              </a:avLst>
            </a:prstGeom>
            <a:solidFill>
              <a:schemeClr val="accent3">
                <a:lumMod val="20000"/>
                <a:lumOff val="80000"/>
              </a:schemeClr>
            </a:solidFill>
            <a:ln w="50800" cap="flat">
              <a:solidFill>
                <a:schemeClr val="accent6">
                  <a:lumMod val="75000"/>
                  <a:lumOff val="25000"/>
                </a:schemeClr>
              </a:solidFill>
              <a:prstDash val="sysDot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22860" tIns="22860" rIns="22860" bIns="22860" numCol="1" spcCol="38100" rtlCol="0" anchor="ctr">
              <a:spAutoFit/>
            </a:bodyPr>
            <a:lstStyle/>
            <a:p>
              <a:pPr defTabSz="914217" hangingPunct="0"/>
              <a:endParaRPr lang="en-US"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156" name="Circle"/>
            <p:cNvSpPr/>
            <p:nvPr/>
          </p:nvSpPr>
          <p:spPr>
            <a:xfrm>
              <a:off x="18302911" y="9317504"/>
              <a:ext cx="943442" cy="897554"/>
            </a:xfrm>
            <a:prstGeom prst="ellipse">
              <a:avLst/>
            </a:prstGeom>
            <a:solidFill>
              <a:schemeClr val="accent5">
                <a:satOff val="-10408"/>
                <a:lumOff val="16519"/>
              </a:schemeClr>
            </a:solidFill>
            <a:ln w="12700">
              <a:solidFill>
                <a:schemeClr val="accent1"/>
              </a:solidFill>
              <a:miter/>
            </a:ln>
          </p:spPr>
          <p:txBody>
            <a:bodyPr lIns="22860" rIns="22860" anchor="ctr"/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  <p:sp>
          <p:nvSpPr>
            <p:cNvPr id="157" name="Line"/>
            <p:cNvSpPr/>
            <p:nvPr/>
          </p:nvSpPr>
          <p:spPr>
            <a:xfrm flipV="1">
              <a:off x="19345896" y="9766850"/>
              <a:ext cx="765645" cy="7661"/>
            </a:xfrm>
            <a:prstGeom prst="line">
              <a:avLst/>
            </a:prstGeom>
            <a:ln w="152400">
              <a:solidFill>
                <a:schemeClr val="accent6">
                  <a:satOff val="-16371"/>
                  <a:lumOff val="40501"/>
                </a:schemeClr>
              </a:solidFill>
              <a:miter/>
              <a:tailEnd type="triangle"/>
            </a:ln>
          </p:spPr>
          <p:txBody>
            <a:bodyPr lIns="22860" rIns="22860"/>
            <a:lstStyle/>
            <a:p>
              <a:pPr defTabSz="914217" hangingPunct="0"/>
              <a:endParaRPr kern="0">
                <a:solidFill>
                  <a:srgbClr val="445469"/>
                </a:solidFill>
                <a:latin typeface="Helvetica"/>
                <a:sym typeface="Helvetic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47488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主题​​">
  <a:themeElements>
    <a:clrScheme name="tjpu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2D93EF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A000120140530A24PPBG</Template>
  <TotalTime>4606</TotalTime>
  <Words>4461</Words>
  <Application>Microsoft Macintosh PowerPoint</Application>
  <PresentationFormat>Widescreen</PresentationFormat>
  <Paragraphs>1148</Paragraphs>
  <Slides>104</Slides>
  <Notes>14</Notes>
  <HiddenSlides>0</HiddenSlides>
  <MMClips>0</MMClips>
  <ScaleCrop>false</ScaleCrop>
  <HeadingPairs>
    <vt:vector size="8" baseType="variant">
      <vt:variant>
        <vt:lpstr>Fonts Used</vt:lpstr>
      </vt:variant>
      <vt:variant>
        <vt:i4>22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104</vt:i4>
      </vt:variant>
    </vt:vector>
  </HeadingPairs>
  <TitlesOfParts>
    <vt:vector size="130" baseType="lpstr">
      <vt:lpstr>等线</vt:lpstr>
      <vt:lpstr>Lato Bold</vt:lpstr>
      <vt:lpstr>微软雅黑</vt:lpstr>
      <vt:lpstr>ＭＳ Ｐゴシック</vt:lpstr>
      <vt:lpstr>Segoe UI Light</vt:lpstr>
      <vt:lpstr>宋体</vt:lpstr>
      <vt:lpstr>ZapfDingbats</vt:lpstr>
      <vt:lpstr>Apple Symbols</vt:lpstr>
      <vt:lpstr>Arial</vt:lpstr>
      <vt:lpstr>Calibri</vt:lpstr>
      <vt:lpstr>Cambria Math</vt:lpstr>
      <vt:lpstr>Century Gothic</vt:lpstr>
      <vt:lpstr>Comic Sans MS</vt:lpstr>
      <vt:lpstr>Courier New</vt:lpstr>
      <vt:lpstr>Gill Sans</vt:lpstr>
      <vt:lpstr>Helvetica</vt:lpstr>
      <vt:lpstr>Lucida Grande</vt:lpstr>
      <vt:lpstr>Monaco</vt:lpstr>
      <vt:lpstr>Tahoma</vt:lpstr>
      <vt:lpstr>Times</vt:lpstr>
      <vt:lpstr>Times New Roman</vt:lpstr>
      <vt:lpstr>Wingdings</vt:lpstr>
      <vt:lpstr>Office 主题​​</vt:lpstr>
      <vt:lpstr>OfficePLUS</vt:lpstr>
      <vt:lpstr>Photo Editor Photo</vt:lpstr>
      <vt:lpstr>ClipArt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Largest Internet Sites in the World </vt:lpstr>
      <vt:lpstr>Largest Internet Sites in the World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794570799@qq.com</dc:creator>
  <cp:lastModifiedBy>Qiao Xiang</cp:lastModifiedBy>
  <cp:revision>643</cp:revision>
  <dcterms:created xsi:type="dcterms:W3CDTF">2019-03-13T02:14:49Z</dcterms:created>
  <dcterms:modified xsi:type="dcterms:W3CDTF">2022-10-14T08:25:34Z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v-yunxl@microsoft.com</vt:lpwstr>
  </property>
  <property fmtid="{D5CDD505-2E9C-101B-9397-08002B2CF9AE}" pid="5" name="MSIP_Label_f42aa342-8706-4288-bd11-ebb85995028c_SetDate">
    <vt:lpwstr>2019-04-12T04:33:07.0663438Z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9b386f9e-0954-4a7d-ac4e-f009366c36c4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